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ppt/tags/tag16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3" r:id="rId2"/>
    <p:sldId id="264" r:id="rId3"/>
    <p:sldId id="265" r:id="rId4"/>
    <p:sldId id="290" r:id="rId5"/>
    <p:sldId id="266" r:id="rId6"/>
    <p:sldId id="269" r:id="rId7"/>
    <p:sldId id="272" r:id="rId8"/>
    <p:sldId id="289" r:id="rId9"/>
    <p:sldId id="286" r:id="rId10"/>
    <p:sldId id="256" r:id="rId11"/>
    <p:sldId id="282" r:id="rId12"/>
    <p:sldId id="279" r:id="rId13"/>
    <p:sldId id="287" r:id="rId14"/>
    <p:sldId id="267" r:id="rId15"/>
    <p:sldId id="277" r:id="rId16"/>
    <p:sldId id="288" r:id="rId17"/>
    <p:sldId id="278" r:id="rId18"/>
    <p:sldId id="285" r:id="rId19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BBC"/>
    <a:srgbClr val="FFE6D2"/>
    <a:srgbClr val="FF673F"/>
    <a:srgbClr val="F8BF66"/>
    <a:srgbClr val="006CD7"/>
    <a:srgbClr val="78CAFE"/>
    <a:srgbClr val="B63021"/>
    <a:srgbClr val="A12C22"/>
    <a:srgbClr val="C49D58"/>
    <a:srgbClr val="F1DD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59" autoAdjust="0"/>
    <p:restoredTop sz="94705" autoAdjust="0"/>
  </p:normalViewPr>
  <p:slideViewPr>
    <p:cSldViewPr snapToGrid="0" showGuides="1">
      <p:cViewPr varScale="1">
        <p:scale>
          <a:sx n="54" d="100"/>
          <a:sy n="54" d="100"/>
        </p:scale>
        <p:origin x="9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leil Yi" userId="c719b956-004a-4243-81dc-14be649b7814" providerId="ADAL" clId="{359AC663-5799-449E-808C-528106959D0A}"/>
    <pc:docChg chg="modSld">
      <pc:chgData name="Soleil Yi" userId="c719b956-004a-4243-81dc-14be649b7814" providerId="ADAL" clId="{359AC663-5799-449E-808C-528106959D0A}" dt="2022-09-13T09:29:32.290" v="11"/>
      <pc:docMkLst>
        <pc:docMk/>
      </pc:docMkLst>
      <pc:sldChg chg="modSp mod">
        <pc:chgData name="Soleil Yi" userId="c719b956-004a-4243-81dc-14be649b7814" providerId="ADAL" clId="{359AC663-5799-449E-808C-528106959D0A}" dt="2022-09-13T09:29:07.494" v="9" actId="20577"/>
        <pc:sldMkLst>
          <pc:docMk/>
          <pc:sldMk cId="3033988333" sldId="263"/>
        </pc:sldMkLst>
        <pc:spChg chg="mod">
          <ac:chgData name="Soleil Yi" userId="c719b956-004a-4243-81dc-14be649b7814" providerId="ADAL" clId="{359AC663-5799-449E-808C-528106959D0A}" dt="2022-09-13T09:29:07.494" v="9" actId="20577"/>
          <ac:spMkLst>
            <pc:docMk/>
            <pc:sldMk cId="3033988333" sldId="263"/>
            <ac:spMk id="10" creationId="{0102F8CF-8DD3-43E5-B521-501A3CF124F9}"/>
          </ac:spMkLst>
        </pc:spChg>
      </pc:sldChg>
      <pc:sldChg chg="modTransition">
        <pc:chgData name="Soleil Yi" userId="c719b956-004a-4243-81dc-14be649b7814" providerId="ADAL" clId="{359AC663-5799-449E-808C-528106959D0A}" dt="2022-09-13T09:29:32.290" v="11"/>
        <pc:sldMkLst>
          <pc:docMk/>
          <pc:sldMk cId="1470074790" sldId="277"/>
        </pc:sldMkLst>
      </pc:sldChg>
      <pc:sldChg chg="modTransition">
        <pc:chgData name="Soleil Yi" userId="c719b956-004a-4243-81dc-14be649b7814" providerId="ADAL" clId="{359AC663-5799-449E-808C-528106959D0A}" dt="2022-09-13T09:29:29.570" v="10"/>
        <pc:sldMkLst>
          <pc:docMk/>
          <pc:sldMk cId="1393364974" sldId="27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A3D24-6083-4546-8C6D-DEE86BAAAE49}" type="datetimeFigureOut">
              <a:rPr lang="zh-CN" altLang="en-US" smtClean="0"/>
              <a:t>2022/9/13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D8765-8EF3-408C-9341-152904E414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854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ED8765-8EF3-408C-9341-152904E414E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8319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f22e80cf-b374-4593-bfa6-468b460107eb.source.default.zh-Hans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0211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a58e02e4-d8d7-4407-a703-25ede6a7a37b.source.default.zh-Hans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D8765-8EF3-408C-9341-152904E414ED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465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6" name="任意多边形: 形状 1445">
            <a:extLst>
              <a:ext uri="{FF2B5EF4-FFF2-40B4-BE49-F238E27FC236}">
                <a16:creationId xmlns:a16="http://schemas.microsoft.com/office/drawing/2014/main" id="{6EE8B350-795E-7A3C-A547-4640E356213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357188 w 12192000"/>
              <a:gd name="connsiteY0" fmla="*/ 442913 h 6858000"/>
              <a:gd name="connsiteX1" fmla="*/ 357188 w 12192000"/>
              <a:gd name="connsiteY1" fmla="*/ 6415087 h 6858000"/>
              <a:gd name="connsiteX2" fmla="*/ 11834812 w 12192000"/>
              <a:gd name="connsiteY2" fmla="*/ 6415087 h 6858000"/>
              <a:gd name="connsiteX3" fmla="*/ 11834812 w 12192000"/>
              <a:gd name="connsiteY3" fmla="*/ 442913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357188" y="442913"/>
                </a:moveTo>
                <a:lnTo>
                  <a:pt x="357188" y="6415087"/>
                </a:lnTo>
                <a:lnTo>
                  <a:pt x="11834812" y="6415087"/>
                </a:lnTo>
                <a:lnTo>
                  <a:pt x="11834812" y="44291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EBBC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1442" name="组合 1441">
            <a:extLst>
              <a:ext uri="{FF2B5EF4-FFF2-40B4-BE49-F238E27FC236}">
                <a16:creationId xmlns:a16="http://schemas.microsoft.com/office/drawing/2014/main" id="{150819BE-BE8D-9994-9B4E-973FEC68DF8B}"/>
              </a:ext>
            </a:extLst>
          </p:cNvPr>
          <p:cNvGrpSpPr/>
          <p:nvPr userDrawn="1"/>
        </p:nvGrpSpPr>
        <p:grpSpPr>
          <a:xfrm>
            <a:off x="5634038" y="999626"/>
            <a:ext cx="6383338" cy="4986338"/>
            <a:chOff x="5672138" y="869951"/>
            <a:chExt cx="6383338" cy="4986338"/>
          </a:xfrm>
        </p:grpSpPr>
        <p:sp>
          <p:nvSpPr>
            <p:cNvPr id="1439" name="椭圆 1438">
              <a:extLst>
                <a:ext uri="{FF2B5EF4-FFF2-40B4-BE49-F238E27FC236}">
                  <a16:creationId xmlns:a16="http://schemas.microsoft.com/office/drawing/2014/main" id="{3148C306-B4C3-B972-57BA-5BFC9A0BDC0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010401" y="3778251"/>
              <a:ext cx="995363" cy="134938"/>
            </a:xfrm>
            <a:prstGeom prst="ellipse">
              <a:avLst/>
            </a:prstGeom>
            <a:solidFill>
              <a:srgbClr val="939E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8" name="任意多边形: 形状 1437">
              <a:extLst>
                <a:ext uri="{FF2B5EF4-FFF2-40B4-BE49-F238E27FC236}">
                  <a16:creationId xmlns:a16="http://schemas.microsoft.com/office/drawing/2014/main" id="{C93DE769-5BAA-670F-8BD3-4BBD8DD0D9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10401" y="3778251"/>
              <a:ext cx="995363" cy="1365250"/>
            </a:xfrm>
            <a:custGeom>
              <a:avLst/>
              <a:gdLst>
                <a:gd name="T0" fmla="*/ 132 w 264"/>
                <a:gd name="T1" fmla="*/ 0 h 362"/>
                <a:gd name="T2" fmla="*/ 264 w 264"/>
                <a:gd name="T3" fmla="*/ 18 h 362"/>
                <a:gd name="T4" fmla="*/ 253 w 264"/>
                <a:gd name="T5" fmla="*/ 346 h 362"/>
                <a:gd name="T6" fmla="*/ 132 w 264"/>
                <a:gd name="T7" fmla="*/ 362 h 362"/>
                <a:gd name="T8" fmla="*/ 11 w 264"/>
                <a:gd name="T9" fmla="*/ 346 h 362"/>
                <a:gd name="T10" fmla="*/ 0 w 264"/>
                <a:gd name="T11" fmla="*/ 18 h 362"/>
                <a:gd name="T12" fmla="*/ 132 w 264"/>
                <a:gd name="T13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4" h="362">
                  <a:moveTo>
                    <a:pt x="132" y="0"/>
                  </a:moveTo>
                  <a:cubicBezTo>
                    <a:pt x="205" y="0"/>
                    <a:pt x="264" y="8"/>
                    <a:pt x="264" y="18"/>
                  </a:cubicBezTo>
                  <a:cubicBezTo>
                    <a:pt x="253" y="346"/>
                    <a:pt x="253" y="346"/>
                    <a:pt x="253" y="346"/>
                  </a:cubicBezTo>
                  <a:cubicBezTo>
                    <a:pt x="253" y="355"/>
                    <a:pt x="199" y="362"/>
                    <a:pt x="132" y="362"/>
                  </a:cubicBezTo>
                  <a:cubicBezTo>
                    <a:pt x="65" y="362"/>
                    <a:pt x="11" y="355"/>
                    <a:pt x="11" y="346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59" y="0"/>
                    <a:pt x="132" y="0"/>
                  </a:cubicBezTo>
                  <a:close/>
                </a:path>
              </a:pathLst>
            </a:custGeom>
            <a:solidFill>
              <a:srgbClr val="596D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8" name="任意多边形: 形状 1237">
              <a:extLst>
                <a:ext uri="{FF2B5EF4-FFF2-40B4-BE49-F238E27FC236}">
                  <a16:creationId xmlns:a16="http://schemas.microsoft.com/office/drawing/2014/main" id="{28277A68-F14B-ECF4-F29C-F4EBEA9AB5F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242051" y="5200651"/>
              <a:ext cx="5108575" cy="655638"/>
            </a:xfrm>
            <a:custGeom>
              <a:avLst/>
              <a:gdLst>
                <a:gd name="T0" fmla="*/ 876 w 1355"/>
                <a:gd name="T1" fmla="*/ 108 h 174"/>
                <a:gd name="T2" fmla="*/ 876 w 1355"/>
                <a:gd name="T3" fmla="*/ 108 h 174"/>
                <a:gd name="T4" fmla="*/ 876 w 1355"/>
                <a:gd name="T5" fmla="*/ 108 h 174"/>
                <a:gd name="T6" fmla="*/ 160 w 1355"/>
                <a:gd name="T7" fmla="*/ 0 h 174"/>
                <a:gd name="T8" fmla="*/ 9 w 1355"/>
                <a:gd name="T9" fmla="*/ 32 h 174"/>
                <a:gd name="T10" fmla="*/ 84 w 1355"/>
                <a:gd name="T11" fmla="*/ 62 h 174"/>
                <a:gd name="T12" fmla="*/ 95 w 1355"/>
                <a:gd name="T13" fmla="*/ 62 h 174"/>
                <a:gd name="T14" fmla="*/ 78 w 1355"/>
                <a:gd name="T15" fmla="*/ 104 h 174"/>
                <a:gd name="T16" fmla="*/ 453 w 1355"/>
                <a:gd name="T17" fmla="*/ 119 h 174"/>
                <a:gd name="T18" fmla="*/ 520 w 1355"/>
                <a:gd name="T19" fmla="*/ 174 h 174"/>
                <a:gd name="T20" fmla="*/ 600 w 1355"/>
                <a:gd name="T21" fmla="*/ 111 h 174"/>
                <a:gd name="T22" fmla="*/ 789 w 1355"/>
                <a:gd name="T23" fmla="*/ 124 h 174"/>
                <a:gd name="T24" fmla="*/ 793 w 1355"/>
                <a:gd name="T25" fmla="*/ 124 h 174"/>
                <a:gd name="T26" fmla="*/ 875 w 1355"/>
                <a:gd name="T27" fmla="*/ 109 h 174"/>
                <a:gd name="T28" fmla="*/ 964 w 1355"/>
                <a:gd name="T29" fmla="*/ 164 h 174"/>
                <a:gd name="T30" fmla="*/ 1022 w 1355"/>
                <a:gd name="T31" fmla="*/ 106 h 174"/>
                <a:gd name="T32" fmla="*/ 1269 w 1355"/>
                <a:gd name="T33" fmla="*/ 110 h 174"/>
                <a:gd name="T34" fmla="*/ 1355 w 1355"/>
                <a:gd name="T35" fmla="*/ 106 h 174"/>
                <a:gd name="T36" fmla="*/ 1303 w 1355"/>
                <a:gd name="T37" fmla="*/ 42 h 174"/>
                <a:gd name="T38" fmla="*/ 1303 w 1355"/>
                <a:gd name="T39" fmla="*/ 60 h 174"/>
                <a:gd name="T40" fmla="*/ 1324 w 1355"/>
                <a:gd name="T41" fmla="*/ 83 h 174"/>
                <a:gd name="T42" fmla="*/ 579 w 1355"/>
                <a:gd name="T43" fmla="*/ 83 h 174"/>
                <a:gd name="T44" fmla="*/ 579 w 1355"/>
                <a:gd name="T45" fmla="*/ 83 h 174"/>
                <a:gd name="T46" fmla="*/ 1324 w 1355"/>
                <a:gd name="T47" fmla="*/ 83 h 174"/>
                <a:gd name="T48" fmla="*/ 1324 w 1355"/>
                <a:gd name="T49" fmla="*/ 90 h 174"/>
                <a:gd name="T50" fmla="*/ 579 w 1355"/>
                <a:gd name="T51" fmla="*/ 90 h 174"/>
                <a:gd name="T52" fmla="*/ 575 w 1355"/>
                <a:gd name="T53" fmla="*/ 133 h 174"/>
                <a:gd name="T54" fmla="*/ 568 w 1355"/>
                <a:gd name="T55" fmla="*/ 135 h 174"/>
                <a:gd name="T56" fmla="*/ 568 w 1355"/>
                <a:gd name="T57" fmla="*/ 141 h 174"/>
                <a:gd name="T58" fmla="*/ 559 w 1355"/>
                <a:gd name="T59" fmla="*/ 142 h 174"/>
                <a:gd name="T60" fmla="*/ 549 w 1355"/>
                <a:gd name="T61" fmla="*/ 140 h 174"/>
                <a:gd name="T62" fmla="*/ 549 w 1355"/>
                <a:gd name="T63" fmla="*/ 136 h 174"/>
                <a:gd name="T64" fmla="*/ 546 w 1355"/>
                <a:gd name="T65" fmla="*/ 136 h 174"/>
                <a:gd name="T66" fmla="*/ 546 w 1355"/>
                <a:gd name="T67" fmla="*/ 136 h 174"/>
                <a:gd name="T68" fmla="*/ 546 w 1355"/>
                <a:gd name="T69" fmla="*/ 136 h 174"/>
                <a:gd name="T70" fmla="*/ 542 w 1355"/>
                <a:gd name="T71" fmla="*/ 135 h 174"/>
                <a:gd name="T72" fmla="*/ 537 w 1355"/>
                <a:gd name="T73" fmla="*/ 90 h 174"/>
                <a:gd name="T74" fmla="*/ 517 w 1355"/>
                <a:gd name="T75" fmla="*/ 90 h 174"/>
                <a:gd name="T76" fmla="*/ 508 w 1355"/>
                <a:gd name="T77" fmla="*/ 135 h 174"/>
                <a:gd name="T78" fmla="*/ 500 w 1355"/>
                <a:gd name="T79" fmla="*/ 135 h 174"/>
                <a:gd name="T80" fmla="*/ 499 w 1355"/>
                <a:gd name="T81" fmla="*/ 141 h 174"/>
                <a:gd name="T82" fmla="*/ 489 w 1355"/>
                <a:gd name="T83" fmla="*/ 142 h 174"/>
                <a:gd name="T84" fmla="*/ 480 w 1355"/>
                <a:gd name="T85" fmla="*/ 140 h 174"/>
                <a:gd name="T86" fmla="*/ 480 w 1355"/>
                <a:gd name="T87" fmla="*/ 136 h 174"/>
                <a:gd name="T88" fmla="*/ 475 w 1355"/>
                <a:gd name="T89" fmla="*/ 135 h 174"/>
                <a:gd name="T90" fmla="*/ 477 w 1355"/>
                <a:gd name="T91" fmla="*/ 90 h 174"/>
                <a:gd name="T92" fmla="*/ 103 w 1355"/>
                <a:gd name="T93" fmla="*/ 90 h 174"/>
                <a:gd name="T94" fmla="*/ 103 w 1355"/>
                <a:gd name="T95" fmla="*/ 83 h 174"/>
                <a:gd name="T96" fmla="*/ 478 w 1355"/>
                <a:gd name="T97" fmla="*/ 83 h 174"/>
                <a:gd name="T98" fmla="*/ 478 w 1355"/>
                <a:gd name="T99" fmla="*/ 83 h 174"/>
                <a:gd name="T100" fmla="*/ 103 w 1355"/>
                <a:gd name="T101" fmla="*/ 83 h 174"/>
                <a:gd name="T102" fmla="*/ 124 w 1355"/>
                <a:gd name="T103" fmla="*/ 60 h 174"/>
                <a:gd name="T104" fmla="*/ 124 w 1355"/>
                <a:gd name="T105" fmla="*/ 54 h 174"/>
                <a:gd name="T106" fmla="*/ 123 w 1355"/>
                <a:gd name="T107" fmla="*/ 54 h 174"/>
                <a:gd name="T108" fmla="*/ 124 w 1355"/>
                <a:gd name="T109" fmla="*/ 54 h 174"/>
                <a:gd name="T110" fmla="*/ 124 w 1355"/>
                <a:gd name="T111" fmla="*/ 39 h 174"/>
                <a:gd name="T112" fmla="*/ 160 w 1355"/>
                <a:gd name="T11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55" h="174">
                  <a:moveTo>
                    <a:pt x="876" y="108"/>
                  </a:moveTo>
                  <a:cubicBezTo>
                    <a:pt x="876" y="108"/>
                    <a:pt x="876" y="108"/>
                    <a:pt x="876" y="108"/>
                  </a:cubicBezTo>
                  <a:cubicBezTo>
                    <a:pt x="876" y="108"/>
                    <a:pt x="876" y="108"/>
                    <a:pt x="876" y="108"/>
                  </a:cubicBezTo>
                  <a:moveTo>
                    <a:pt x="160" y="0"/>
                  </a:moveTo>
                  <a:cubicBezTo>
                    <a:pt x="88" y="3"/>
                    <a:pt x="0" y="11"/>
                    <a:pt x="9" y="32"/>
                  </a:cubicBezTo>
                  <a:cubicBezTo>
                    <a:pt x="19" y="59"/>
                    <a:pt x="62" y="62"/>
                    <a:pt x="84" y="62"/>
                  </a:cubicBezTo>
                  <a:cubicBezTo>
                    <a:pt x="91" y="62"/>
                    <a:pt x="95" y="62"/>
                    <a:pt x="95" y="62"/>
                  </a:cubicBezTo>
                  <a:cubicBezTo>
                    <a:pt x="95" y="62"/>
                    <a:pt x="74" y="95"/>
                    <a:pt x="78" y="104"/>
                  </a:cubicBezTo>
                  <a:cubicBezTo>
                    <a:pt x="83" y="113"/>
                    <a:pt x="453" y="119"/>
                    <a:pt x="453" y="119"/>
                  </a:cubicBezTo>
                  <a:cubicBezTo>
                    <a:pt x="453" y="119"/>
                    <a:pt x="424" y="172"/>
                    <a:pt x="520" y="174"/>
                  </a:cubicBezTo>
                  <a:cubicBezTo>
                    <a:pt x="698" y="174"/>
                    <a:pt x="600" y="111"/>
                    <a:pt x="600" y="111"/>
                  </a:cubicBezTo>
                  <a:cubicBezTo>
                    <a:pt x="600" y="111"/>
                    <a:pt x="757" y="123"/>
                    <a:pt x="789" y="124"/>
                  </a:cubicBezTo>
                  <a:cubicBezTo>
                    <a:pt x="790" y="124"/>
                    <a:pt x="792" y="124"/>
                    <a:pt x="793" y="124"/>
                  </a:cubicBezTo>
                  <a:cubicBezTo>
                    <a:pt x="820" y="124"/>
                    <a:pt x="817" y="118"/>
                    <a:pt x="875" y="109"/>
                  </a:cubicBezTo>
                  <a:cubicBezTo>
                    <a:pt x="837" y="115"/>
                    <a:pt x="821" y="164"/>
                    <a:pt x="964" y="164"/>
                  </a:cubicBezTo>
                  <a:cubicBezTo>
                    <a:pt x="1108" y="164"/>
                    <a:pt x="1022" y="106"/>
                    <a:pt x="1022" y="106"/>
                  </a:cubicBezTo>
                  <a:cubicBezTo>
                    <a:pt x="1022" y="106"/>
                    <a:pt x="1170" y="110"/>
                    <a:pt x="1269" y="110"/>
                  </a:cubicBezTo>
                  <a:cubicBezTo>
                    <a:pt x="1318" y="110"/>
                    <a:pt x="1355" y="109"/>
                    <a:pt x="1355" y="106"/>
                  </a:cubicBezTo>
                  <a:cubicBezTo>
                    <a:pt x="1355" y="102"/>
                    <a:pt x="1330" y="73"/>
                    <a:pt x="1303" y="42"/>
                  </a:cubicBezTo>
                  <a:cubicBezTo>
                    <a:pt x="1303" y="60"/>
                    <a:pt x="1303" y="60"/>
                    <a:pt x="1303" y="60"/>
                  </a:cubicBezTo>
                  <a:cubicBezTo>
                    <a:pt x="1324" y="83"/>
                    <a:pt x="1324" y="83"/>
                    <a:pt x="1324" y="83"/>
                  </a:cubicBezTo>
                  <a:cubicBezTo>
                    <a:pt x="579" y="83"/>
                    <a:pt x="579" y="83"/>
                    <a:pt x="579" y="83"/>
                  </a:cubicBezTo>
                  <a:cubicBezTo>
                    <a:pt x="579" y="83"/>
                    <a:pt x="579" y="83"/>
                    <a:pt x="579" y="83"/>
                  </a:cubicBezTo>
                  <a:cubicBezTo>
                    <a:pt x="1324" y="83"/>
                    <a:pt x="1324" y="83"/>
                    <a:pt x="1324" y="83"/>
                  </a:cubicBezTo>
                  <a:cubicBezTo>
                    <a:pt x="1324" y="90"/>
                    <a:pt x="1324" y="90"/>
                    <a:pt x="1324" y="90"/>
                  </a:cubicBezTo>
                  <a:cubicBezTo>
                    <a:pt x="579" y="90"/>
                    <a:pt x="579" y="90"/>
                    <a:pt x="579" y="90"/>
                  </a:cubicBezTo>
                  <a:cubicBezTo>
                    <a:pt x="578" y="105"/>
                    <a:pt x="577" y="119"/>
                    <a:pt x="575" y="133"/>
                  </a:cubicBezTo>
                  <a:cubicBezTo>
                    <a:pt x="574" y="134"/>
                    <a:pt x="572" y="134"/>
                    <a:pt x="568" y="135"/>
                  </a:cubicBezTo>
                  <a:cubicBezTo>
                    <a:pt x="568" y="141"/>
                    <a:pt x="568" y="141"/>
                    <a:pt x="568" y="141"/>
                  </a:cubicBezTo>
                  <a:cubicBezTo>
                    <a:pt x="568" y="141"/>
                    <a:pt x="564" y="142"/>
                    <a:pt x="559" y="142"/>
                  </a:cubicBezTo>
                  <a:cubicBezTo>
                    <a:pt x="556" y="142"/>
                    <a:pt x="552" y="142"/>
                    <a:pt x="549" y="140"/>
                  </a:cubicBezTo>
                  <a:cubicBezTo>
                    <a:pt x="549" y="138"/>
                    <a:pt x="549" y="137"/>
                    <a:pt x="549" y="136"/>
                  </a:cubicBezTo>
                  <a:cubicBezTo>
                    <a:pt x="548" y="136"/>
                    <a:pt x="547" y="136"/>
                    <a:pt x="546" y="136"/>
                  </a:cubicBezTo>
                  <a:cubicBezTo>
                    <a:pt x="546" y="136"/>
                    <a:pt x="546" y="136"/>
                    <a:pt x="546" y="136"/>
                  </a:cubicBezTo>
                  <a:cubicBezTo>
                    <a:pt x="546" y="136"/>
                    <a:pt x="546" y="136"/>
                    <a:pt x="546" y="136"/>
                  </a:cubicBezTo>
                  <a:cubicBezTo>
                    <a:pt x="544" y="136"/>
                    <a:pt x="542" y="135"/>
                    <a:pt x="542" y="135"/>
                  </a:cubicBezTo>
                  <a:cubicBezTo>
                    <a:pt x="541" y="127"/>
                    <a:pt x="539" y="110"/>
                    <a:pt x="537" y="90"/>
                  </a:cubicBezTo>
                  <a:cubicBezTo>
                    <a:pt x="517" y="90"/>
                    <a:pt x="517" y="90"/>
                    <a:pt x="517" y="90"/>
                  </a:cubicBezTo>
                  <a:cubicBezTo>
                    <a:pt x="508" y="135"/>
                    <a:pt x="508" y="135"/>
                    <a:pt x="508" y="135"/>
                  </a:cubicBezTo>
                  <a:cubicBezTo>
                    <a:pt x="507" y="135"/>
                    <a:pt x="503" y="135"/>
                    <a:pt x="500" y="135"/>
                  </a:cubicBezTo>
                  <a:cubicBezTo>
                    <a:pt x="499" y="141"/>
                    <a:pt x="499" y="141"/>
                    <a:pt x="499" y="141"/>
                  </a:cubicBezTo>
                  <a:cubicBezTo>
                    <a:pt x="499" y="141"/>
                    <a:pt x="494" y="142"/>
                    <a:pt x="489" y="142"/>
                  </a:cubicBezTo>
                  <a:cubicBezTo>
                    <a:pt x="486" y="142"/>
                    <a:pt x="483" y="142"/>
                    <a:pt x="480" y="140"/>
                  </a:cubicBezTo>
                  <a:cubicBezTo>
                    <a:pt x="480" y="138"/>
                    <a:pt x="480" y="137"/>
                    <a:pt x="480" y="136"/>
                  </a:cubicBezTo>
                  <a:cubicBezTo>
                    <a:pt x="478" y="135"/>
                    <a:pt x="476" y="135"/>
                    <a:pt x="475" y="135"/>
                  </a:cubicBezTo>
                  <a:cubicBezTo>
                    <a:pt x="475" y="127"/>
                    <a:pt x="476" y="110"/>
                    <a:pt x="477" y="90"/>
                  </a:cubicBezTo>
                  <a:cubicBezTo>
                    <a:pt x="103" y="90"/>
                    <a:pt x="103" y="90"/>
                    <a:pt x="103" y="90"/>
                  </a:cubicBezTo>
                  <a:cubicBezTo>
                    <a:pt x="103" y="83"/>
                    <a:pt x="103" y="83"/>
                    <a:pt x="103" y="83"/>
                  </a:cubicBezTo>
                  <a:cubicBezTo>
                    <a:pt x="478" y="83"/>
                    <a:pt x="478" y="83"/>
                    <a:pt x="478" y="83"/>
                  </a:cubicBezTo>
                  <a:cubicBezTo>
                    <a:pt x="478" y="83"/>
                    <a:pt x="478" y="83"/>
                    <a:pt x="478" y="83"/>
                  </a:cubicBezTo>
                  <a:cubicBezTo>
                    <a:pt x="103" y="83"/>
                    <a:pt x="103" y="83"/>
                    <a:pt x="103" y="83"/>
                  </a:cubicBezTo>
                  <a:cubicBezTo>
                    <a:pt x="124" y="60"/>
                    <a:pt x="124" y="60"/>
                    <a:pt x="124" y="60"/>
                  </a:cubicBezTo>
                  <a:cubicBezTo>
                    <a:pt x="124" y="54"/>
                    <a:pt x="124" y="54"/>
                    <a:pt x="124" y="54"/>
                  </a:cubicBezTo>
                  <a:cubicBezTo>
                    <a:pt x="123" y="54"/>
                    <a:pt x="123" y="54"/>
                    <a:pt x="123" y="54"/>
                  </a:cubicBezTo>
                  <a:cubicBezTo>
                    <a:pt x="123" y="54"/>
                    <a:pt x="123" y="54"/>
                    <a:pt x="124" y="54"/>
                  </a:cubicBezTo>
                  <a:cubicBezTo>
                    <a:pt x="124" y="39"/>
                    <a:pt x="124" y="39"/>
                    <a:pt x="124" y="39"/>
                  </a:cubicBezTo>
                  <a:cubicBezTo>
                    <a:pt x="160" y="0"/>
                    <a:pt x="160" y="0"/>
                    <a:pt x="160" y="0"/>
                  </a:cubicBezTo>
                </a:path>
              </a:pathLst>
            </a:custGeom>
            <a:solidFill>
              <a:srgbClr val="E3E4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9" name="任意多边形: 形状 1238">
              <a:extLst>
                <a:ext uri="{FF2B5EF4-FFF2-40B4-BE49-F238E27FC236}">
                  <a16:creationId xmlns:a16="http://schemas.microsoft.com/office/drawing/2014/main" id="{78C9D940-7C35-01CB-A4EB-C97D331466A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672138" y="869951"/>
              <a:ext cx="6383338" cy="4210050"/>
            </a:xfrm>
            <a:custGeom>
              <a:avLst/>
              <a:gdLst>
                <a:gd name="T0" fmla="*/ 1491 w 1693"/>
                <a:gd name="T1" fmla="*/ 1116 h 1116"/>
                <a:gd name="T2" fmla="*/ 1449 w 1693"/>
                <a:gd name="T3" fmla="*/ 483 h 1116"/>
                <a:gd name="T4" fmla="*/ 1452 w 1693"/>
                <a:gd name="T5" fmla="*/ 113 h 1116"/>
                <a:gd name="T6" fmla="*/ 1281 w 1693"/>
                <a:gd name="T7" fmla="*/ 85 h 1116"/>
                <a:gd name="T8" fmla="*/ 1164 w 1693"/>
                <a:gd name="T9" fmla="*/ 83 h 1116"/>
                <a:gd name="T10" fmla="*/ 759 w 1693"/>
                <a:gd name="T11" fmla="*/ 64 h 1116"/>
                <a:gd name="T12" fmla="*/ 561 w 1693"/>
                <a:gd name="T13" fmla="*/ 83 h 1116"/>
                <a:gd name="T14" fmla="*/ 188 w 1693"/>
                <a:gd name="T15" fmla="*/ 105 h 1116"/>
                <a:gd name="T16" fmla="*/ 153 w 1693"/>
                <a:gd name="T17" fmla="*/ 573 h 1116"/>
                <a:gd name="T18" fmla="*/ 162 w 1693"/>
                <a:gd name="T19" fmla="*/ 1116 h 1116"/>
                <a:gd name="T20" fmla="*/ 1491 w 1693"/>
                <a:gd name="T21" fmla="*/ 1116 h 1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3" h="1116">
                  <a:moveTo>
                    <a:pt x="1491" y="1116"/>
                  </a:moveTo>
                  <a:cubicBezTo>
                    <a:pt x="1693" y="894"/>
                    <a:pt x="1334" y="702"/>
                    <a:pt x="1449" y="483"/>
                  </a:cubicBezTo>
                  <a:cubicBezTo>
                    <a:pt x="1573" y="245"/>
                    <a:pt x="1508" y="161"/>
                    <a:pt x="1452" y="113"/>
                  </a:cubicBezTo>
                  <a:cubicBezTo>
                    <a:pt x="1399" y="67"/>
                    <a:pt x="1339" y="76"/>
                    <a:pt x="1281" y="85"/>
                  </a:cubicBezTo>
                  <a:cubicBezTo>
                    <a:pt x="1240" y="91"/>
                    <a:pt x="1200" y="97"/>
                    <a:pt x="1164" y="83"/>
                  </a:cubicBezTo>
                  <a:cubicBezTo>
                    <a:pt x="941" y="0"/>
                    <a:pt x="839" y="32"/>
                    <a:pt x="759" y="64"/>
                  </a:cubicBezTo>
                  <a:cubicBezTo>
                    <a:pt x="696" y="90"/>
                    <a:pt x="646" y="116"/>
                    <a:pt x="561" y="83"/>
                  </a:cubicBezTo>
                  <a:cubicBezTo>
                    <a:pt x="456" y="44"/>
                    <a:pt x="265" y="9"/>
                    <a:pt x="188" y="105"/>
                  </a:cubicBezTo>
                  <a:cubicBezTo>
                    <a:pt x="87" y="232"/>
                    <a:pt x="210" y="412"/>
                    <a:pt x="153" y="573"/>
                  </a:cubicBezTo>
                  <a:cubicBezTo>
                    <a:pt x="96" y="733"/>
                    <a:pt x="0" y="938"/>
                    <a:pt x="162" y="1116"/>
                  </a:cubicBezTo>
                  <a:cubicBezTo>
                    <a:pt x="1491" y="1116"/>
                    <a:pt x="1491" y="1116"/>
                    <a:pt x="1491" y="1116"/>
                  </a:cubicBezTo>
                </a:path>
              </a:pathLst>
            </a:custGeom>
            <a:solidFill>
              <a:srgbClr val="FAE5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0" name="任意多边形: 形状 1239">
              <a:extLst>
                <a:ext uri="{FF2B5EF4-FFF2-40B4-BE49-F238E27FC236}">
                  <a16:creationId xmlns:a16="http://schemas.microsoft.com/office/drawing/2014/main" id="{03859DC5-2773-B085-5452-CB936172A0F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37763" y="1941514"/>
              <a:ext cx="814388" cy="252413"/>
            </a:xfrm>
            <a:custGeom>
              <a:avLst/>
              <a:gdLst>
                <a:gd name="T0" fmla="*/ 148 w 216"/>
                <a:gd name="T1" fmla="*/ 9 h 67"/>
                <a:gd name="T2" fmla="*/ 190 w 216"/>
                <a:gd name="T3" fmla="*/ 36 h 67"/>
                <a:gd name="T4" fmla="*/ 176 w 216"/>
                <a:gd name="T5" fmla="*/ 52 h 67"/>
                <a:gd name="T6" fmla="*/ 123 w 216"/>
                <a:gd name="T7" fmla="*/ 60 h 67"/>
                <a:gd name="T8" fmla="*/ 49 w 216"/>
                <a:gd name="T9" fmla="*/ 47 h 67"/>
                <a:gd name="T10" fmla="*/ 32 w 216"/>
                <a:gd name="T11" fmla="*/ 35 h 67"/>
                <a:gd name="T12" fmla="*/ 88 w 216"/>
                <a:gd name="T13" fmla="*/ 18 h 67"/>
                <a:gd name="T14" fmla="*/ 148 w 216"/>
                <a:gd name="T15" fmla="*/ 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" h="67">
                  <a:moveTo>
                    <a:pt x="148" y="9"/>
                  </a:moveTo>
                  <a:cubicBezTo>
                    <a:pt x="185" y="19"/>
                    <a:pt x="163" y="26"/>
                    <a:pt x="190" y="36"/>
                  </a:cubicBezTo>
                  <a:cubicBezTo>
                    <a:pt x="216" y="46"/>
                    <a:pt x="201" y="58"/>
                    <a:pt x="176" y="52"/>
                  </a:cubicBezTo>
                  <a:cubicBezTo>
                    <a:pt x="151" y="46"/>
                    <a:pt x="160" y="67"/>
                    <a:pt x="123" y="60"/>
                  </a:cubicBezTo>
                  <a:cubicBezTo>
                    <a:pt x="86" y="53"/>
                    <a:pt x="89" y="45"/>
                    <a:pt x="49" y="47"/>
                  </a:cubicBezTo>
                  <a:cubicBezTo>
                    <a:pt x="9" y="50"/>
                    <a:pt x="0" y="40"/>
                    <a:pt x="32" y="35"/>
                  </a:cubicBezTo>
                  <a:cubicBezTo>
                    <a:pt x="63" y="31"/>
                    <a:pt x="67" y="12"/>
                    <a:pt x="88" y="18"/>
                  </a:cubicBezTo>
                  <a:cubicBezTo>
                    <a:pt x="109" y="23"/>
                    <a:pt x="116" y="0"/>
                    <a:pt x="148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1" name="任意多边形: 形状 1240">
              <a:extLst>
                <a:ext uri="{FF2B5EF4-FFF2-40B4-BE49-F238E27FC236}">
                  <a16:creationId xmlns:a16="http://schemas.microsoft.com/office/drawing/2014/main" id="{1C985E98-F4DB-30DE-6A9A-6FBE2D72509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27776" y="2016126"/>
              <a:ext cx="1338263" cy="419100"/>
            </a:xfrm>
            <a:custGeom>
              <a:avLst/>
              <a:gdLst>
                <a:gd name="T0" fmla="*/ 243 w 355"/>
                <a:gd name="T1" fmla="*/ 15 h 111"/>
                <a:gd name="T2" fmla="*/ 311 w 355"/>
                <a:gd name="T3" fmla="*/ 59 h 111"/>
                <a:gd name="T4" fmla="*/ 289 w 355"/>
                <a:gd name="T5" fmla="*/ 85 h 111"/>
                <a:gd name="T6" fmla="*/ 202 w 355"/>
                <a:gd name="T7" fmla="*/ 100 h 111"/>
                <a:gd name="T8" fmla="*/ 80 w 355"/>
                <a:gd name="T9" fmla="*/ 78 h 111"/>
                <a:gd name="T10" fmla="*/ 51 w 355"/>
                <a:gd name="T11" fmla="*/ 58 h 111"/>
                <a:gd name="T12" fmla="*/ 144 w 355"/>
                <a:gd name="T13" fmla="*/ 29 h 111"/>
                <a:gd name="T14" fmla="*/ 243 w 355"/>
                <a:gd name="T15" fmla="*/ 15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" h="111">
                  <a:moveTo>
                    <a:pt x="243" y="15"/>
                  </a:moveTo>
                  <a:cubicBezTo>
                    <a:pt x="303" y="31"/>
                    <a:pt x="268" y="43"/>
                    <a:pt x="311" y="59"/>
                  </a:cubicBezTo>
                  <a:cubicBezTo>
                    <a:pt x="355" y="75"/>
                    <a:pt x="330" y="95"/>
                    <a:pt x="289" y="85"/>
                  </a:cubicBezTo>
                  <a:cubicBezTo>
                    <a:pt x="248" y="75"/>
                    <a:pt x="262" y="111"/>
                    <a:pt x="202" y="100"/>
                  </a:cubicBezTo>
                  <a:cubicBezTo>
                    <a:pt x="142" y="88"/>
                    <a:pt x="145" y="74"/>
                    <a:pt x="80" y="78"/>
                  </a:cubicBezTo>
                  <a:cubicBezTo>
                    <a:pt x="15" y="82"/>
                    <a:pt x="0" y="66"/>
                    <a:pt x="51" y="58"/>
                  </a:cubicBezTo>
                  <a:cubicBezTo>
                    <a:pt x="103" y="51"/>
                    <a:pt x="110" y="20"/>
                    <a:pt x="144" y="29"/>
                  </a:cubicBezTo>
                  <a:cubicBezTo>
                    <a:pt x="179" y="38"/>
                    <a:pt x="190" y="0"/>
                    <a:pt x="243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2" name="任意多边形: 形状 1241">
              <a:extLst>
                <a:ext uri="{FF2B5EF4-FFF2-40B4-BE49-F238E27FC236}">
                  <a16:creationId xmlns:a16="http://schemas.microsoft.com/office/drawing/2014/main" id="{C3108386-E75F-9037-A2E6-8F2DC65E091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96138" y="1643064"/>
              <a:ext cx="677863" cy="211138"/>
            </a:xfrm>
            <a:custGeom>
              <a:avLst/>
              <a:gdLst>
                <a:gd name="T0" fmla="*/ 123 w 180"/>
                <a:gd name="T1" fmla="*/ 7 h 56"/>
                <a:gd name="T2" fmla="*/ 158 w 180"/>
                <a:gd name="T3" fmla="*/ 30 h 56"/>
                <a:gd name="T4" fmla="*/ 147 w 180"/>
                <a:gd name="T5" fmla="*/ 43 h 56"/>
                <a:gd name="T6" fmla="*/ 102 w 180"/>
                <a:gd name="T7" fmla="*/ 50 h 56"/>
                <a:gd name="T8" fmla="*/ 41 w 180"/>
                <a:gd name="T9" fmla="*/ 39 h 56"/>
                <a:gd name="T10" fmla="*/ 26 w 180"/>
                <a:gd name="T11" fmla="*/ 29 h 56"/>
                <a:gd name="T12" fmla="*/ 73 w 180"/>
                <a:gd name="T13" fmla="*/ 14 h 56"/>
                <a:gd name="T14" fmla="*/ 123 w 180"/>
                <a:gd name="T15" fmla="*/ 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0" h="56">
                  <a:moveTo>
                    <a:pt x="123" y="7"/>
                  </a:moveTo>
                  <a:cubicBezTo>
                    <a:pt x="154" y="15"/>
                    <a:pt x="136" y="22"/>
                    <a:pt x="158" y="30"/>
                  </a:cubicBezTo>
                  <a:cubicBezTo>
                    <a:pt x="180" y="38"/>
                    <a:pt x="167" y="48"/>
                    <a:pt x="147" y="43"/>
                  </a:cubicBezTo>
                  <a:cubicBezTo>
                    <a:pt x="126" y="38"/>
                    <a:pt x="133" y="56"/>
                    <a:pt x="102" y="50"/>
                  </a:cubicBezTo>
                  <a:cubicBezTo>
                    <a:pt x="72" y="44"/>
                    <a:pt x="74" y="37"/>
                    <a:pt x="41" y="39"/>
                  </a:cubicBezTo>
                  <a:cubicBezTo>
                    <a:pt x="8" y="41"/>
                    <a:pt x="0" y="33"/>
                    <a:pt x="26" y="29"/>
                  </a:cubicBezTo>
                  <a:cubicBezTo>
                    <a:pt x="52" y="25"/>
                    <a:pt x="56" y="10"/>
                    <a:pt x="73" y="14"/>
                  </a:cubicBezTo>
                  <a:cubicBezTo>
                    <a:pt x="91" y="19"/>
                    <a:pt x="96" y="0"/>
                    <a:pt x="123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3" name="任意多边形: 形状 1242">
              <a:extLst>
                <a:ext uri="{FF2B5EF4-FFF2-40B4-BE49-F238E27FC236}">
                  <a16:creationId xmlns:a16="http://schemas.microsoft.com/office/drawing/2014/main" id="{87489844-77E8-0CC6-DEDA-CD252D7592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99551" y="2711451"/>
              <a:ext cx="1730375" cy="2133600"/>
            </a:xfrm>
            <a:custGeom>
              <a:avLst/>
              <a:gdLst>
                <a:gd name="T0" fmla="*/ 458 w 459"/>
                <a:gd name="T1" fmla="*/ 90 h 566"/>
                <a:gd name="T2" fmla="*/ 454 w 459"/>
                <a:gd name="T3" fmla="*/ 81 h 566"/>
                <a:gd name="T4" fmla="*/ 132 w 459"/>
                <a:gd name="T5" fmla="*/ 1 h 566"/>
                <a:gd name="T6" fmla="*/ 110 w 459"/>
                <a:gd name="T7" fmla="*/ 8 h 566"/>
                <a:gd name="T8" fmla="*/ 4 w 459"/>
                <a:gd name="T9" fmla="*/ 438 h 566"/>
                <a:gd name="T10" fmla="*/ 13 w 459"/>
                <a:gd name="T11" fmla="*/ 466 h 566"/>
                <a:gd name="T12" fmla="*/ 43 w 459"/>
                <a:gd name="T13" fmla="*/ 495 h 566"/>
                <a:gd name="T14" fmla="*/ 340 w 459"/>
                <a:gd name="T15" fmla="*/ 566 h 566"/>
                <a:gd name="T16" fmla="*/ 458 w 459"/>
                <a:gd name="T17" fmla="*/ 90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9" h="566">
                  <a:moveTo>
                    <a:pt x="458" y="90"/>
                  </a:moveTo>
                  <a:cubicBezTo>
                    <a:pt x="459" y="84"/>
                    <a:pt x="459" y="83"/>
                    <a:pt x="454" y="81"/>
                  </a:cubicBezTo>
                  <a:cubicBezTo>
                    <a:pt x="132" y="1"/>
                    <a:pt x="132" y="1"/>
                    <a:pt x="132" y="1"/>
                  </a:cubicBezTo>
                  <a:cubicBezTo>
                    <a:pt x="124" y="0"/>
                    <a:pt x="112" y="0"/>
                    <a:pt x="110" y="8"/>
                  </a:cubicBezTo>
                  <a:cubicBezTo>
                    <a:pt x="4" y="438"/>
                    <a:pt x="4" y="438"/>
                    <a:pt x="4" y="438"/>
                  </a:cubicBezTo>
                  <a:cubicBezTo>
                    <a:pt x="2" y="448"/>
                    <a:pt x="0" y="452"/>
                    <a:pt x="13" y="466"/>
                  </a:cubicBezTo>
                  <a:cubicBezTo>
                    <a:pt x="43" y="495"/>
                    <a:pt x="43" y="495"/>
                    <a:pt x="43" y="495"/>
                  </a:cubicBezTo>
                  <a:cubicBezTo>
                    <a:pt x="340" y="566"/>
                    <a:pt x="340" y="566"/>
                    <a:pt x="340" y="566"/>
                  </a:cubicBezTo>
                  <a:lnTo>
                    <a:pt x="458" y="90"/>
                  </a:lnTo>
                  <a:close/>
                </a:path>
              </a:pathLst>
            </a:custGeom>
            <a:solidFill>
              <a:srgbClr val="596D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4" name="任意多边形: 形状 1243">
              <a:extLst>
                <a:ext uri="{FF2B5EF4-FFF2-40B4-BE49-F238E27FC236}">
                  <a16:creationId xmlns:a16="http://schemas.microsoft.com/office/drawing/2014/main" id="{4B09218F-5855-C7B8-BF5E-F9FE79E5D6C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61663" y="3024189"/>
              <a:ext cx="53975" cy="85725"/>
            </a:xfrm>
            <a:custGeom>
              <a:avLst/>
              <a:gdLst>
                <a:gd name="T0" fmla="*/ 0 w 34"/>
                <a:gd name="T1" fmla="*/ 50 h 54"/>
                <a:gd name="T2" fmla="*/ 22 w 34"/>
                <a:gd name="T3" fmla="*/ 54 h 54"/>
                <a:gd name="T4" fmla="*/ 34 w 34"/>
                <a:gd name="T5" fmla="*/ 4 h 54"/>
                <a:gd name="T6" fmla="*/ 12 w 34"/>
                <a:gd name="T7" fmla="*/ 0 h 54"/>
                <a:gd name="T8" fmla="*/ 0 w 34"/>
                <a:gd name="T9" fmla="*/ 5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54">
                  <a:moveTo>
                    <a:pt x="0" y="50"/>
                  </a:moveTo>
                  <a:lnTo>
                    <a:pt x="22" y="54"/>
                  </a:lnTo>
                  <a:lnTo>
                    <a:pt x="34" y="4"/>
                  </a:lnTo>
                  <a:lnTo>
                    <a:pt x="12" y="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D7D8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5" name="任意多边形: 形状 1244">
              <a:extLst>
                <a:ext uri="{FF2B5EF4-FFF2-40B4-BE49-F238E27FC236}">
                  <a16:creationId xmlns:a16="http://schemas.microsoft.com/office/drawing/2014/main" id="{92272241-5BD9-8DB0-834D-7B0B94C50F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551988" y="2725739"/>
              <a:ext cx="1384300" cy="425450"/>
            </a:xfrm>
            <a:custGeom>
              <a:avLst/>
              <a:gdLst>
                <a:gd name="T0" fmla="*/ 37 w 367"/>
                <a:gd name="T1" fmla="*/ 30 h 113"/>
                <a:gd name="T2" fmla="*/ 367 w 367"/>
                <a:gd name="T3" fmla="*/ 113 h 113"/>
                <a:gd name="T4" fmla="*/ 335 w 367"/>
                <a:gd name="T5" fmla="*/ 81 h 113"/>
                <a:gd name="T6" fmla="*/ 9 w 367"/>
                <a:gd name="T7" fmla="*/ 1 h 113"/>
                <a:gd name="T8" fmla="*/ 1 w 367"/>
                <a:gd name="T9" fmla="*/ 5 h 113"/>
                <a:gd name="T10" fmla="*/ 0 w 367"/>
                <a:gd name="T11" fmla="*/ 6 h 113"/>
                <a:gd name="T12" fmla="*/ 37 w 367"/>
                <a:gd name="T13" fmla="*/ 3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7" h="113">
                  <a:moveTo>
                    <a:pt x="37" y="30"/>
                  </a:moveTo>
                  <a:cubicBezTo>
                    <a:pt x="367" y="113"/>
                    <a:pt x="367" y="113"/>
                    <a:pt x="367" y="113"/>
                  </a:cubicBezTo>
                  <a:cubicBezTo>
                    <a:pt x="361" y="112"/>
                    <a:pt x="312" y="94"/>
                    <a:pt x="335" y="8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5" y="0"/>
                    <a:pt x="2" y="2"/>
                    <a:pt x="1" y="5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0" y="14"/>
                    <a:pt x="14" y="24"/>
                    <a:pt x="37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6" name="任意多边形: 形状 1245">
              <a:extLst>
                <a:ext uri="{FF2B5EF4-FFF2-40B4-BE49-F238E27FC236}">
                  <a16:creationId xmlns:a16="http://schemas.microsoft.com/office/drawing/2014/main" id="{C1B898F6-256C-64EF-C848-27C620F867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261476" y="2838451"/>
              <a:ext cx="1730375" cy="2055813"/>
            </a:xfrm>
            <a:custGeom>
              <a:avLst/>
              <a:gdLst>
                <a:gd name="T0" fmla="*/ 336 w 459"/>
                <a:gd name="T1" fmla="*/ 544 h 545"/>
                <a:gd name="T2" fmla="*/ 0 w 459"/>
                <a:gd name="T3" fmla="*/ 461 h 545"/>
                <a:gd name="T4" fmla="*/ 114 w 459"/>
                <a:gd name="T5" fmla="*/ 0 h 545"/>
                <a:gd name="T6" fmla="*/ 450 w 459"/>
                <a:gd name="T7" fmla="*/ 83 h 545"/>
                <a:gd name="T8" fmla="*/ 458 w 459"/>
                <a:gd name="T9" fmla="*/ 96 h 545"/>
                <a:gd name="T10" fmla="*/ 349 w 459"/>
                <a:gd name="T11" fmla="*/ 536 h 545"/>
                <a:gd name="T12" fmla="*/ 336 w 459"/>
                <a:gd name="T13" fmla="*/ 544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9" h="545">
                  <a:moveTo>
                    <a:pt x="336" y="544"/>
                  </a:moveTo>
                  <a:cubicBezTo>
                    <a:pt x="0" y="461"/>
                    <a:pt x="0" y="461"/>
                    <a:pt x="0" y="461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450" y="83"/>
                    <a:pt x="450" y="83"/>
                    <a:pt x="450" y="83"/>
                  </a:cubicBezTo>
                  <a:cubicBezTo>
                    <a:pt x="456" y="85"/>
                    <a:pt x="459" y="90"/>
                    <a:pt x="458" y="96"/>
                  </a:cubicBezTo>
                  <a:cubicBezTo>
                    <a:pt x="349" y="536"/>
                    <a:pt x="349" y="536"/>
                    <a:pt x="349" y="536"/>
                  </a:cubicBezTo>
                  <a:cubicBezTo>
                    <a:pt x="348" y="542"/>
                    <a:pt x="342" y="545"/>
                    <a:pt x="336" y="544"/>
                  </a:cubicBezTo>
                  <a:close/>
                </a:path>
              </a:pathLst>
            </a:custGeom>
            <a:solidFill>
              <a:srgbClr val="596D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7" name="任意多边形: 形状 1246">
              <a:extLst>
                <a:ext uri="{FF2B5EF4-FFF2-40B4-BE49-F238E27FC236}">
                  <a16:creationId xmlns:a16="http://schemas.microsoft.com/office/drawing/2014/main" id="{38B52542-775E-CFD2-04EC-F336E40371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118601" y="2789239"/>
              <a:ext cx="1801813" cy="2014538"/>
            </a:xfrm>
            <a:custGeom>
              <a:avLst/>
              <a:gdLst>
                <a:gd name="T0" fmla="*/ 0 w 478"/>
                <a:gd name="T1" fmla="*/ 411 h 534"/>
                <a:gd name="T2" fmla="*/ 13 w 478"/>
                <a:gd name="T3" fmla="*/ 433 h 534"/>
                <a:gd name="T4" fmla="*/ 32 w 478"/>
                <a:gd name="T5" fmla="*/ 449 h 534"/>
                <a:gd name="T6" fmla="*/ 55 w 478"/>
                <a:gd name="T7" fmla="*/ 458 h 534"/>
                <a:gd name="T8" fmla="*/ 79 w 478"/>
                <a:gd name="T9" fmla="*/ 465 h 534"/>
                <a:gd name="T10" fmla="*/ 104 w 478"/>
                <a:gd name="T11" fmla="*/ 471 h 534"/>
                <a:gd name="T12" fmla="*/ 128 w 478"/>
                <a:gd name="T13" fmla="*/ 477 h 534"/>
                <a:gd name="T14" fmla="*/ 177 w 478"/>
                <a:gd name="T15" fmla="*/ 489 h 534"/>
                <a:gd name="T16" fmla="*/ 373 w 478"/>
                <a:gd name="T17" fmla="*/ 533 h 534"/>
                <a:gd name="T18" fmla="*/ 372 w 478"/>
                <a:gd name="T19" fmla="*/ 533 h 534"/>
                <a:gd name="T20" fmla="*/ 477 w 478"/>
                <a:gd name="T21" fmla="*/ 112 h 534"/>
                <a:gd name="T22" fmla="*/ 477 w 478"/>
                <a:gd name="T23" fmla="*/ 113 h 534"/>
                <a:gd name="T24" fmla="*/ 148 w 478"/>
                <a:gd name="T25" fmla="*/ 31 h 534"/>
                <a:gd name="T26" fmla="*/ 148 w 478"/>
                <a:gd name="T27" fmla="*/ 31 h 534"/>
                <a:gd name="T28" fmla="*/ 122 w 478"/>
                <a:gd name="T29" fmla="*/ 19 h 534"/>
                <a:gd name="T30" fmla="*/ 110 w 478"/>
                <a:gd name="T31" fmla="*/ 11 h 534"/>
                <a:gd name="T32" fmla="*/ 105 w 478"/>
                <a:gd name="T33" fmla="*/ 6 h 534"/>
                <a:gd name="T34" fmla="*/ 102 w 478"/>
                <a:gd name="T35" fmla="*/ 0 h 534"/>
                <a:gd name="T36" fmla="*/ 105 w 478"/>
                <a:gd name="T37" fmla="*/ 6 h 534"/>
                <a:gd name="T38" fmla="*/ 110 w 478"/>
                <a:gd name="T39" fmla="*/ 11 h 534"/>
                <a:gd name="T40" fmla="*/ 122 w 478"/>
                <a:gd name="T41" fmla="*/ 19 h 534"/>
                <a:gd name="T42" fmla="*/ 148 w 478"/>
                <a:gd name="T43" fmla="*/ 30 h 534"/>
                <a:gd name="T44" fmla="*/ 148 w 478"/>
                <a:gd name="T45" fmla="*/ 30 h 534"/>
                <a:gd name="T46" fmla="*/ 478 w 478"/>
                <a:gd name="T47" fmla="*/ 111 h 534"/>
                <a:gd name="T48" fmla="*/ 478 w 478"/>
                <a:gd name="T49" fmla="*/ 112 h 534"/>
                <a:gd name="T50" fmla="*/ 478 w 478"/>
                <a:gd name="T51" fmla="*/ 112 h 534"/>
                <a:gd name="T52" fmla="*/ 373 w 478"/>
                <a:gd name="T53" fmla="*/ 534 h 534"/>
                <a:gd name="T54" fmla="*/ 373 w 478"/>
                <a:gd name="T55" fmla="*/ 534 h 534"/>
                <a:gd name="T56" fmla="*/ 373 w 478"/>
                <a:gd name="T57" fmla="*/ 534 h 534"/>
                <a:gd name="T58" fmla="*/ 177 w 478"/>
                <a:gd name="T59" fmla="*/ 490 h 534"/>
                <a:gd name="T60" fmla="*/ 79 w 478"/>
                <a:gd name="T61" fmla="*/ 465 h 534"/>
                <a:gd name="T62" fmla="*/ 55 w 478"/>
                <a:gd name="T63" fmla="*/ 458 h 534"/>
                <a:gd name="T64" fmla="*/ 32 w 478"/>
                <a:gd name="T65" fmla="*/ 449 h 534"/>
                <a:gd name="T66" fmla="*/ 13 w 478"/>
                <a:gd name="T67" fmla="*/ 433 h 534"/>
                <a:gd name="T68" fmla="*/ 0 w 478"/>
                <a:gd name="T69" fmla="*/ 411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78" h="534">
                  <a:moveTo>
                    <a:pt x="0" y="411"/>
                  </a:moveTo>
                  <a:cubicBezTo>
                    <a:pt x="3" y="419"/>
                    <a:pt x="7" y="426"/>
                    <a:pt x="13" y="433"/>
                  </a:cubicBezTo>
                  <a:cubicBezTo>
                    <a:pt x="18" y="439"/>
                    <a:pt x="25" y="444"/>
                    <a:pt x="32" y="449"/>
                  </a:cubicBezTo>
                  <a:cubicBezTo>
                    <a:pt x="39" y="453"/>
                    <a:pt x="47" y="456"/>
                    <a:pt x="55" y="458"/>
                  </a:cubicBezTo>
                  <a:cubicBezTo>
                    <a:pt x="63" y="460"/>
                    <a:pt x="71" y="463"/>
                    <a:pt x="79" y="465"/>
                  </a:cubicBezTo>
                  <a:cubicBezTo>
                    <a:pt x="87" y="467"/>
                    <a:pt x="96" y="469"/>
                    <a:pt x="104" y="471"/>
                  </a:cubicBezTo>
                  <a:cubicBezTo>
                    <a:pt x="128" y="477"/>
                    <a:pt x="128" y="477"/>
                    <a:pt x="128" y="477"/>
                  </a:cubicBezTo>
                  <a:cubicBezTo>
                    <a:pt x="177" y="489"/>
                    <a:pt x="177" y="489"/>
                    <a:pt x="177" y="489"/>
                  </a:cubicBezTo>
                  <a:cubicBezTo>
                    <a:pt x="242" y="504"/>
                    <a:pt x="307" y="519"/>
                    <a:pt x="373" y="533"/>
                  </a:cubicBezTo>
                  <a:cubicBezTo>
                    <a:pt x="372" y="533"/>
                    <a:pt x="372" y="533"/>
                    <a:pt x="372" y="533"/>
                  </a:cubicBezTo>
                  <a:cubicBezTo>
                    <a:pt x="477" y="112"/>
                    <a:pt x="477" y="112"/>
                    <a:pt x="477" y="112"/>
                  </a:cubicBezTo>
                  <a:cubicBezTo>
                    <a:pt x="477" y="113"/>
                    <a:pt x="477" y="113"/>
                    <a:pt x="477" y="113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39" y="27"/>
                    <a:pt x="130" y="23"/>
                    <a:pt x="122" y="19"/>
                  </a:cubicBezTo>
                  <a:cubicBezTo>
                    <a:pt x="118" y="17"/>
                    <a:pt x="114" y="14"/>
                    <a:pt x="110" y="11"/>
                  </a:cubicBezTo>
                  <a:cubicBezTo>
                    <a:pt x="109" y="10"/>
                    <a:pt x="107" y="8"/>
                    <a:pt x="105" y="6"/>
                  </a:cubicBezTo>
                  <a:cubicBezTo>
                    <a:pt x="104" y="5"/>
                    <a:pt x="102" y="3"/>
                    <a:pt x="102" y="0"/>
                  </a:cubicBezTo>
                  <a:cubicBezTo>
                    <a:pt x="102" y="3"/>
                    <a:pt x="104" y="5"/>
                    <a:pt x="105" y="6"/>
                  </a:cubicBezTo>
                  <a:cubicBezTo>
                    <a:pt x="107" y="8"/>
                    <a:pt x="109" y="10"/>
                    <a:pt x="110" y="11"/>
                  </a:cubicBezTo>
                  <a:cubicBezTo>
                    <a:pt x="114" y="14"/>
                    <a:pt x="118" y="17"/>
                    <a:pt x="122" y="19"/>
                  </a:cubicBezTo>
                  <a:cubicBezTo>
                    <a:pt x="130" y="23"/>
                    <a:pt x="139" y="27"/>
                    <a:pt x="148" y="30"/>
                  </a:cubicBezTo>
                  <a:cubicBezTo>
                    <a:pt x="148" y="30"/>
                    <a:pt x="148" y="30"/>
                    <a:pt x="148" y="30"/>
                  </a:cubicBezTo>
                  <a:cubicBezTo>
                    <a:pt x="478" y="111"/>
                    <a:pt x="478" y="111"/>
                    <a:pt x="478" y="111"/>
                  </a:cubicBezTo>
                  <a:cubicBezTo>
                    <a:pt x="478" y="112"/>
                    <a:pt x="478" y="112"/>
                    <a:pt x="478" y="112"/>
                  </a:cubicBezTo>
                  <a:cubicBezTo>
                    <a:pt x="478" y="112"/>
                    <a:pt x="478" y="112"/>
                    <a:pt x="478" y="112"/>
                  </a:cubicBezTo>
                  <a:cubicBezTo>
                    <a:pt x="373" y="534"/>
                    <a:pt x="373" y="534"/>
                    <a:pt x="373" y="534"/>
                  </a:cubicBezTo>
                  <a:cubicBezTo>
                    <a:pt x="373" y="534"/>
                    <a:pt x="373" y="534"/>
                    <a:pt x="373" y="534"/>
                  </a:cubicBezTo>
                  <a:cubicBezTo>
                    <a:pt x="373" y="534"/>
                    <a:pt x="373" y="534"/>
                    <a:pt x="373" y="534"/>
                  </a:cubicBezTo>
                  <a:cubicBezTo>
                    <a:pt x="307" y="520"/>
                    <a:pt x="242" y="505"/>
                    <a:pt x="177" y="490"/>
                  </a:cubicBezTo>
                  <a:cubicBezTo>
                    <a:pt x="144" y="482"/>
                    <a:pt x="112" y="474"/>
                    <a:pt x="79" y="465"/>
                  </a:cubicBezTo>
                  <a:cubicBezTo>
                    <a:pt x="71" y="463"/>
                    <a:pt x="63" y="461"/>
                    <a:pt x="55" y="458"/>
                  </a:cubicBezTo>
                  <a:cubicBezTo>
                    <a:pt x="47" y="456"/>
                    <a:pt x="39" y="453"/>
                    <a:pt x="32" y="449"/>
                  </a:cubicBezTo>
                  <a:cubicBezTo>
                    <a:pt x="25" y="445"/>
                    <a:pt x="18" y="439"/>
                    <a:pt x="13" y="433"/>
                  </a:cubicBezTo>
                  <a:cubicBezTo>
                    <a:pt x="7" y="426"/>
                    <a:pt x="3" y="419"/>
                    <a:pt x="0" y="411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8" name="任意多边形: 形状 1247">
              <a:extLst>
                <a:ext uri="{FF2B5EF4-FFF2-40B4-BE49-F238E27FC236}">
                  <a16:creationId xmlns:a16="http://schemas.microsoft.com/office/drawing/2014/main" id="{8C8FA6BE-A468-614F-9C8E-C660C11BC29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86951" y="2722564"/>
              <a:ext cx="227013" cy="153988"/>
            </a:xfrm>
            <a:custGeom>
              <a:avLst/>
              <a:gdLst>
                <a:gd name="T0" fmla="*/ 5 w 143"/>
                <a:gd name="T1" fmla="*/ 64 h 97"/>
                <a:gd name="T2" fmla="*/ 143 w 143"/>
                <a:gd name="T3" fmla="*/ 97 h 97"/>
                <a:gd name="T4" fmla="*/ 138 w 143"/>
                <a:gd name="T5" fmla="*/ 0 h 97"/>
                <a:gd name="T6" fmla="*/ 0 w 143"/>
                <a:gd name="T7" fmla="*/ 19 h 97"/>
                <a:gd name="T8" fmla="*/ 5 w 143"/>
                <a:gd name="T9" fmla="*/ 6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" h="97">
                  <a:moveTo>
                    <a:pt x="5" y="64"/>
                  </a:moveTo>
                  <a:lnTo>
                    <a:pt x="143" y="97"/>
                  </a:lnTo>
                  <a:lnTo>
                    <a:pt x="138" y="0"/>
                  </a:lnTo>
                  <a:lnTo>
                    <a:pt x="0" y="19"/>
                  </a:lnTo>
                  <a:lnTo>
                    <a:pt x="5" y="64"/>
                  </a:lnTo>
                  <a:close/>
                </a:path>
              </a:pathLst>
            </a:custGeom>
            <a:solidFill>
              <a:srgbClr val="E36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9" name="任意多边形: 形状 1248">
              <a:extLst>
                <a:ext uri="{FF2B5EF4-FFF2-40B4-BE49-F238E27FC236}">
                  <a16:creationId xmlns:a16="http://schemas.microsoft.com/office/drawing/2014/main" id="{9A482A57-EEEB-B39B-641A-80C94DCDC4F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7488" y="2771776"/>
              <a:ext cx="290513" cy="258763"/>
            </a:xfrm>
            <a:custGeom>
              <a:avLst/>
              <a:gdLst>
                <a:gd name="T0" fmla="*/ 136 w 183"/>
                <a:gd name="T1" fmla="*/ 163 h 163"/>
                <a:gd name="T2" fmla="*/ 0 w 183"/>
                <a:gd name="T3" fmla="*/ 130 h 163"/>
                <a:gd name="T4" fmla="*/ 79 w 183"/>
                <a:gd name="T5" fmla="*/ 0 h 163"/>
                <a:gd name="T6" fmla="*/ 183 w 183"/>
                <a:gd name="T7" fmla="*/ 92 h 163"/>
                <a:gd name="T8" fmla="*/ 136 w 183"/>
                <a:gd name="T9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" h="163">
                  <a:moveTo>
                    <a:pt x="136" y="163"/>
                  </a:moveTo>
                  <a:lnTo>
                    <a:pt x="0" y="130"/>
                  </a:lnTo>
                  <a:lnTo>
                    <a:pt x="79" y="0"/>
                  </a:lnTo>
                  <a:lnTo>
                    <a:pt x="183" y="92"/>
                  </a:lnTo>
                  <a:lnTo>
                    <a:pt x="136" y="163"/>
                  </a:lnTo>
                  <a:close/>
                </a:path>
              </a:pathLst>
            </a:custGeom>
            <a:solidFill>
              <a:srgbClr val="F8B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0" name="任意多边形: 形状 1249">
              <a:extLst>
                <a:ext uri="{FF2B5EF4-FFF2-40B4-BE49-F238E27FC236}">
                  <a16:creationId xmlns:a16="http://schemas.microsoft.com/office/drawing/2014/main" id="{6BA93012-5450-2414-7055-192D8BB0422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782176" y="2832101"/>
              <a:ext cx="942975" cy="228600"/>
            </a:xfrm>
            <a:custGeom>
              <a:avLst/>
              <a:gdLst>
                <a:gd name="T0" fmla="*/ 250 w 250"/>
                <a:gd name="T1" fmla="*/ 61 h 61"/>
                <a:gd name="T2" fmla="*/ 211 w 250"/>
                <a:gd name="T3" fmla="*/ 52 h 61"/>
                <a:gd name="T4" fmla="*/ 124 w 250"/>
                <a:gd name="T5" fmla="*/ 31 h 61"/>
                <a:gd name="T6" fmla="*/ 39 w 250"/>
                <a:gd name="T7" fmla="*/ 10 h 61"/>
                <a:gd name="T8" fmla="*/ 0 w 250"/>
                <a:gd name="T9" fmla="*/ 0 h 61"/>
                <a:gd name="T10" fmla="*/ 39 w 250"/>
                <a:gd name="T11" fmla="*/ 9 h 61"/>
                <a:gd name="T12" fmla="*/ 125 w 250"/>
                <a:gd name="T13" fmla="*/ 30 h 61"/>
                <a:gd name="T14" fmla="*/ 211 w 250"/>
                <a:gd name="T15" fmla="*/ 51 h 61"/>
                <a:gd name="T16" fmla="*/ 250 w 250"/>
                <a:gd name="T1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0" h="61">
                  <a:moveTo>
                    <a:pt x="250" y="61"/>
                  </a:moveTo>
                  <a:cubicBezTo>
                    <a:pt x="250" y="61"/>
                    <a:pt x="234" y="58"/>
                    <a:pt x="211" y="52"/>
                  </a:cubicBezTo>
                  <a:cubicBezTo>
                    <a:pt x="187" y="46"/>
                    <a:pt x="156" y="39"/>
                    <a:pt x="124" y="31"/>
                  </a:cubicBezTo>
                  <a:cubicBezTo>
                    <a:pt x="93" y="23"/>
                    <a:pt x="62" y="16"/>
                    <a:pt x="39" y="10"/>
                  </a:cubicBezTo>
                  <a:cubicBezTo>
                    <a:pt x="15" y="4"/>
                    <a:pt x="0" y="0"/>
                    <a:pt x="0" y="0"/>
                  </a:cubicBezTo>
                  <a:cubicBezTo>
                    <a:pt x="0" y="0"/>
                    <a:pt x="15" y="3"/>
                    <a:pt x="39" y="9"/>
                  </a:cubicBezTo>
                  <a:cubicBezTo>
                    <a:pt x="62" y="14"/>
                    <a:pt x="94" y="22"/>
                    <a:pt x="125" y="30"/>
                  </a:cubicBezTo>
                  <a:cubicBezTo>
                    <a:pt x="156" y="37"/>
                    <a:pt x="187" y="45"/>
                    <a:pt x="211" y="51"/>
                  </a:cubicBezTo>
                  <a:cubicBezTo>
                    <a:pt x="234" y="57"/>
                    <a:pt x="250" y="61"/>
                    <a:pt x="250" y="61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1" name="任意多边形: 形状 1250">
              <a:extLst>
                <a:ext uri="{FF2B5EF4-FFF2-40B4-BE49-F238E27FC236}">
                  <a16:creationId xmlns:a16="http://schemas.microsoft.com/office/drawing/2014/main" id="{B53FA2D7-0590-A500-8004-289CD66DD2D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747251" y="2786064"/>
              <a:ext cx="514350" cy="128588"/>
            </a:xfrm>
            <a:custGeom>
              <a:avLst/>
              <a:gdLst>
                <a:gd name="T0" fmla="*/ 136 w 136"/>
                <a:gd name="T1" fmla="*/ 34 h 34"/>
                <a:gd name="T2" fmla="*/ 115 w 136"/>
                <a:gd name="T3" fmla="*/ 29 h 34"/>
                <a:gd name="T4" fmla="*/ 93 w 136"/>
                <a:gd name="T5" fmla="*/ 24 h 34"/>
                <a:gd name="T6" fmla="*/ 68 w 136"/>
                <a:gd name="T7" fmla="*/ 18 h 34"/>
                <a:gd name="T8" fmla="*/ 43 w 136"/>
                <a:gd name="T9" fmla="*/ 11 h 34"/>
                <a:gd name="T10" fmla="*/ 21 w 136"/>
                <a:gd name="T11" fmla="*/ 6 h 34"/>
                <a:gd name="T12" fmla="*/ 0 w 136"/>
                <a:gd name="T13" fmla="*/ 0 h 34"/>
                <a:gd name="T14" fmla="*/ 21 w 136"/>
                <a:gd name="T15" fmla="*/ 5 h 34"/>
                <a:gd name="T16" fmla="*/ 43 w 136"/>
                <a:gd name="T17" fmla="*/ 10 h 34"/>
                <a:gd name="T18" fmla="*/ 68 w 136"/>
                <a:gd name="T19" fmla="*/ 16 h 34"/>
                <a:gd name="T20" fmla="*/ 93 w 136"/>
                <a:gd name="T21" fmla="*/ 22 h 34"/>
                <a:gd name="T22" fmla="*/ 115 w 136"/>
                <a:gd name="T23" fmla="*/ 28 h 34"/>
                <a:gd name="T24" fmla="*/ 136 w 136"/>
                <a:gd name="T2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34">
                  <a:moveTo>
                    <a:pt x="136" y="34"/>
                  </a:moveTo>
                  <a:cubicBezTo>
                    <a:pt x="136" y="34"/>
                    <a:pt x="127" y="32"/>
                    <a:pt x="115" y="29"/>
                  </a:cubicBezTo>
                  <a:cubicBezTo>
                    <a:pt x="108" y="27"/>
                    <a:pt x="101" y="26"/>
                    <a:pt x="93" y="24"/>
                  </a:cubicBezTo>
                  <a:cubicBezTo>
                    <a:pt x="85" y="22"/>
                    <a:pt x="76" y="20"/>
                    <a:pt x="68" y="18"/>
                  </a:cubicBezTo>
                  <a:cubicBezTo>
                    <a:pt x="59" y="16"/>
                    <a:pt x="51" y="13"/>
                    <a:pt x="43" y="11"/>
                  </a:cubicBezTo>
                  <a:cubicBezTo>
                    <a:pt x="35" y="9"/>
                    <a:pt x="27" y="7"/>
                    <a:pt x="21" y="6"/>
                  </a:cubicBezTo>
                  <a:cubicBezTo>
                    <a:pt x="8" y="2"/>
                    <a:pt x="0" y="0"/>
                    <a:pt x="0" y="0"/>
                  </a:cubicBezTo>
                  <a:cubicBezTo>
                    <a:pt x="0" y="0"/>
                    <a:pt x="9" y="2"/>
                    <a:pt x="21" y="5"/>
                  </a:cubicBezTo>
                  <a:cubicBezTo>
                    <a:pt x="28" y="6"/>
                    <a:pt x="35" y="8"/>
                    <a:pt x="43" y="10"/>
                  </a:cubicBezTo>
                  <a:cubicBezTo>
                    <a:pt x="51" y="12"/>
                    <a:pt x="60" y="14"/>
                    <a:pt x="68" y="16"/>
                  </a:cubicBezTo>
                  <a:cubicBezTo>
                    <a:pt x="77" y="18"/>
                    <a:pt x="85" y="20"/>
                    <a:pt x="93" y="22"/>
                  </a:cubicBezTo>
                  <a:cubicBezTo>
                    <a:pt x="101" y="24"/>
                    <a:pt x="108" y="26"/>
                    <a:pt x="115" y="28"/>
                  </a:cubicBezTo>
                  <a:cubicBezTo>
                    <a:pt x="127" y="31"/>
                    <a:pt x="136" y="34"/>
                    <a:pt x="136" y="34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2" name="任意多边形: 形状 1251">
              <a:extLst>
                <a:ext uri="{FF2B5EF4-FFF2-40B4-BE49-F238E27FC236}">
                  <a16:creationId xmlns:a16="http://schemas.microsoft.com/office/drawing/2014/main" id="{BFE5889B-E798-ED64-31EE-67D26CD8FCC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00988" y="1911351"/>
              <a:ext cx="1798638" cy="2840038"/>
            </a:xfrm>
            <a:custGeom>
              <a:avLst/>
              <a:gdLst>
                <a:gd name="T0" fmla="*/ 477 w 477"/>
                <a:gd name="T1" fmla="*/ 11 h 753"/>
                <a:gd name="T2" fmla="*/ 469 w 477"/>
                <a:gd name="T3" fmla="*/ 0 h 753"/>
                <a:gd name="T4" fmla="*/ 27 w 477"/>
                <a:gd name="T5" fmla="*/ 0 h 753"/>
                <a:gd name="T6" fmla="*/ 1 w 477"/>
                <a:gd name="T7" fmla="*/ 17 h 753"/>
                <a:gd name="T8" fmla="*/ 1 w 477"/>
                <a:gd name="T9" fmla="*/ 684 h 753"/>
                <a:gd name="T10" fmla="*/ 22 w 477"/>
                <a:gd name="T11" fmla="*/ 722 h 753"/>
                <a:gd name="T12" fmla="*/ 70 w 477"/>
                <a:gd name="T13" fmla="*/ 753 h 753"/>
                <a:gd name="T14" fmla="*/ 477 w 477"/>
                <a:gd name="T15" fmla="*/ 750 h 753"/>
                <a:gd name="T16" fmla="*/ 477 w 477"/>
                <a:gd name="T17" fmla="*/ 11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7" h="753">
                  <a:moveTo>
                    <a:pt x="477" y="11"/>
                  </a:moveTo>
                  <a:cubicBezTo>
                    <a:pt x="477" y="2"/>
                    <a:pt x="477" y="0"/>
                    <a:pt x="46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6" y="0"/>
                    <a:pt x="1" y="5"/>
                    <a:pt x="1" y="17"/>
                  </a:cubicBezTo>
                  <a:cubicBezTo>
                    <a:pt x="1" y="684"/>
                    <a:pt x="1" y="684"/>
                    <a:pt x="1" y="684"/>
                  </a:cubicBezTo>
                  <a:cubicBezTo>
                    <a:pt x="1" y="700"/>
                    <a:pt x="0" y="705"/>
                    <a:pt x="22" y="722"/>
                  </a:cubicBezTo>
                  <a:cubicBezTo>
                    <a:pt x="70" y="753"/>
                    <a:pt x="70" y="753"/>
                    <a:pt x="70" y="753"/>
                  </a:cubicBezTo>
                  <a:cubicBezTo>
                    <a:pt x="477" y="750"/>
                    <a:pt x="477" y="750"/>
                    <a:pt x="477" y="750"/>
                  </a:cubicBezTo>
                  <a:lnTo>
                    <a:pt x="477" y="11"/>
                  </a:lnTo>
                  <a:close/>
                </a:path>
              </a:pathLst>
            </a:custGeom>
            <a:solidFill>
              <a:srgbClr val="F8B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3" name="矩形 1252">
              <a:extLst>
                <a:ext uri="{FF2B5EF4-FFF2-40B4-BE49-F238E27FC236}">
                  <a16:creationId xmlns:a16="http://schemas.microsoft.com/office/drawing/2014/main" id="{937DE31A-F980-7392-8C74-C773CCFC5DA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631363" y="1930401"/>
              <a:ext cx="49213" cy="120650"/>
            </a:xfrm>
            <a:prstGeom prst="rect">
              <a:avLst/>
            </a:prstGeom>
            <a:solidFill>
              <a:srgbClr val="D7D8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4" name="任意多边形: 形状 1253">
              <a:extLst>
                <a:ext uri="{FF2B5EF4-FFF2-40B4-BE49-F238E27FC236}">
                  <a16:creationId xmlns:a16="http://schemas.microsoft.com/office/drawing/2014/main" id="{EAAC6FD1-FA30-4E54-DED3-B561659F9D6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56551" y="1930401"/>
              <a:ext cx="1919288" cy="131763"/>
            </a:xfrm>
            <a:custGeom>
              <a:avLst/>
              <a:gdLst>
                <a:gd name="T0" fmla="*/ 55 w 509"/>
                <a:gd name="T1" fmla="*/ 33 h 35"/>
                <a:gd name="T2" fmla="*/ 509 w 509"/>
                <a:gd name="T3" fmla="*/ 34 h 35"/>
                <a:gd name="T4" fmla="*/ 457 w 509"/>
                <a:gd name="T5" fmla="*/ 0 h 35"/>
                <a:gd name="T6" fmla="*/ 9 w 509"/>
                <a:gd name="T7" fmla="*/ 0 h 35"/>
                <a:gd name="T8" fmla="*/ 0 w 509"/>
                <a:gd name="T9" fmla="*/ 9 h 35"/>
                <a:gd name="T10" fmla="*/ 0 w 509"/>
                <a:gd name="T11" fmla="*/ 12 h 35"/>
                <a:gd name="T12" fmla="*/ 55 w 509"/>
                <a:gd name="T13" fmla="*/ 3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9" h="35">
                  <a:moveTo>
                    <a:pt x="55" y="33"/>
                  </a:moveTo>
                  <a:cubicBezTo>
                    <a:pt x="509" y="34"/>
                    <a:pt x="509" y="34"/>
                    <a:pt x="509" y="34"/>
                  </a:cubicBezTo>
                  <a:cubicBezTo>
                    <a:pt x="501" y="35"/>
                    <a:pt x="431" y="27"/>
                    <a:pt x="45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0"/>
                    <a:pt x="0" y="11"/>
                    <a:pt x="0" y="12"/>
                  </a:cubicBezTo>
                  <a:cubicBezTo>
                    <a:pt x="2" y="24"/>
                    <a:pt x="24" y="32"/>
                    <a:pt x="55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5" name="任意多边形: 形状 1254">
              <a:extLst>
                <a:ext uri="{FF2B5EF4-FFF2-40B4-BE49-F238E27FC236}">
                  <a16:creationId xmlns:a16="http://schemas.microsoft.com/office/drawing/2014/main" id="{1306AAB1-744B-BE2A-BD49-024EE646E0E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64513" y="2054226"/>
              <a:ext cx="1790700" cy="2697163"/>
            </a:xfrm>
            <a:custGeom>
              <a:avLst/>
              <a:gdLst>
                <a:gd name="T0" fmla="*/ 461 w 475"/>
                <a:gd name="T1" fmla="*/ 715 h 715"/>
                <a:gd name="T2" fmla="*/ 0 w 475"/>
                <a:gd name="T3" fmla="*/ 715 h 715"/>
                <a:gd name="T4" fmla="*/ 1 w 475"/>
                <a:gd name="T5" fmla="*/ 0 h 715"/>
                <a:gd name="T6" fmla="*/ 461 w 475"/>
                <a:gd name="T7" fmla="*/ 0 h 715"/>
                <a:gd name="T8" fmla="*/ 475 w 475"/>
                <a:gd name="T9" fmla="*/ 16 h 715"/>
                <a:gd name="T10" fmla="*/ 475 w 475"/>
                <a:gd name="T11" fmla="*/ 699 h 715"/>
                <a:gd name="T12" fmla="*/ 461 w 475"/>
                <a:gd name="T13" fmla="*/ 715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5" h="715">
                  <a:moveTo>
                    <a:pt x="461" y="715"/>
                  </a:moveTo>
                  <a:cubicBezTo>
                    <a:pt x="0" y="715"/>
                    <a:pt x="0" y="715"/>
                    <a:pt x="0" y="715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461" y="0"/>
                    <a:pt x="461" y="0"/>
                    <a:pt x="461" y="0"/>
                  </a:cubicBezTo>
                  <a:cubicBezTo>
                    <a:pt x="469" y="0"/>
                    <a:pt x="475" y="7"/>
                    <a:pt x="475" y="16"/>
                  </a:cubicBezTo>
                  <a:cubicBezTo>
                    <a:pt x="475" y="699"/>
                    <a:pt x="475" y="699"/>
                    <a:pt x="475" y="699"/>
                  </a:cubicBezTo>
                  <a:cubicBezTo>
                    <a:pt x="475" y="708"/>
                    <a:pt x="469" y="715"/>
                    <a:pt x="461" y="715"/>
                  </a:cubicBezTo>
                  <a:close/>
                </a:path>
              </a:pathLst>
            </a:custGeom>
            <a:solidFill>
              <a:srgbClr val="F8B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6" name="任意多边形: 形状 1255">
              <a:extLst>
                <a:ext uri="{FF2B5EF4-FFF2-40B4-BE49-F238E27FC236}">
                  <a16:creationId xmlns:a16="http://schemas.microsoft.com/office/drawing/2014/main" id="{70713B6E-4F4A-D550-EDCE-1031BD129B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04163" y="2051051"/>
              <a:ext cx="1968500" cy="2598738"/>
            </a:xfrm>
            <a:custGeom>
              <a:avLst/>
              <a:gdLst>
                <a:gd name="T0" fmla="*/ 0 w 522"/>
                <a:gd name="T1" fmla="*/ 638 h 689"/>
                <a:gd name="T2" fmla="*/ 21 w 522"/>
                <a:gd name="T3" fmla="*/ 664 h 689"/>
                <a:gd name="T4" fmla="*/ 50 w 522"/>
                <a:gd name="T5" fmla="*/ 680 h 689"/>
                <a:gd name="T6" fmla="*/ 58 w 522"/>
                <a:gd name="T7" fmla="*/ 683 h 689"/>
                <a:gd name="T8" fmla="*/ 67 w 522"/>
                <a:gd name="T9" fmla="*/ 685 h 689"/>
                <a:gd name="T10" fmla="*/ 75 w 522"/>
                <a:gd name="T11" fmla="*/ 686 h 689"/>
                <a:gd name="T12" fmla="*/ 83 w 522"/>
                <a:gd name="T13" fmla="*/ 686 h 689"/>
                <a:gd name="T14" fmla="*/ 100 w 522"/>
                <a:gd name="T15" fmla="*/ 687 h 689"/>
                <a:gd name="T16" fmla="*/ 117 w 522"/>
                <a:gd name="T17" fmla="*/ 688 h 689"/>
                <a:gd name="T18" fmla="*/ 151 w 522"/>
                <a:gd name="T19" fmla="*/ 688 h 689"/>
                <a:gd name="T20" fmla="*/ 184 w 522"/>
                <a:gd name="T21" fmla="*/ 688 h 689"/>
                <a:gd name="T22" fmla="*/ 218 w 522"/>
                <a:gd name="T23" fmla="*/ 688 h 689"/>
                <a:gd name="T24" fmla="*/ 252 w 522"/>
                <a:gd name="T25" fmla="*/ 688 h 689"/>
                <a:gd name="T26" fmla="*/ 521 w 522"/>
                <a:gd name="T27" fmla="*/ 682 h 689"/>
                <a:gd name="T28" fmla="*/ 520 w 522"/>
                <a:gd name="T29" fmla="*/ 682 h 689"/>
                <a:gd name="T30" fmla="*/ 520 w 522"/>
                <a:gd name="T31" fmla="*/ 355 h 689"/>
                <a:gd name="T32" fmla="*/ 521 w 522"/>
                <a:gd name="T33" fmla="*/ 28 h 689"/>
                <a:gd name="T34" fmla="*/ 522 w 522"/>
                <a:gd name="T35" fmla="*/ 29 h 689"/>
                <a:gd name="T36" fmla="*/ 69 w 522"/>
                <a:gd name="T37" fmla="*/ 28 h 689"/>
                <a:gd name="T38" fmla="*/ 69 w 522"/>
                <a:gd name="T39" fmla="*/ 28 h 689"/>
                <a:gd name="T40" fmla="*/ 32 w 522"/>
                <a:gd name="T41" fmla="*/ 20 h 689"/>
                <a:gd name="T42" fmla="*/ 14 w 522"/>
                <a:gd name="T43" fmla="*/ 13 h 689"/>
                <a:gd name="T44" fmla="*/ 6 w 522"/>
                <a:gd name="T45" fmla="*/ 8 h 689"/>
                <a:gd name="T46" fmla="*/ 3 w 522"/>
                <a:gd name="T47" fmla="*/ 4 h 689"/>
                <a:gd name="T48" fmla="*/ 0 w 522"/>
                <a:gd name="T49" fmla="*/ 0 h 689"/>
                <a:gd name="T50" fmla="*/ 3 w 522"/>
                <a:gd name="T51" fmla="*/ 4 h 689"/>
                <a:gd name="T52" fmla="*/ 6 w 522"/>
                <a:gd name="T53" fmla="*/ 8 h 689"/>
                <a:gd name="T54" fmla="*/ 14 w 522"/>
                <a:gd name="T55" fmla="*/ 13 h 689"/>
                <a:gd name="T56" fmla="*/ 32 w 522"/>
                <a:gd name="T57" fmla="*/ 20 h 689"/>
                <a:gd name="T58" fmla="*/ 69 w 522"/>
                <a:gd name="T59" fmla="*/ 28 h 689"/>
                <a:gd name="T60" fmla="*/ 69 w 522"/>
                <a:gd name="T61" fmla="*/ 28 h 689"/>
                <a:gd name="T62" fmla="*/ 522 w 522"/>
                <a:gd name="T63" fmla="*/ 28 h 689"/>
                <a:gd name="T64" fmla="*/ 522 w 522"/>
                <a:gd name="T65" fmla="*/ 28 h 689"/>
                <a:gd name="T66" fmla="*/ 522 w 522"/>
                <a:gd name="T67" fmla="*/ 28 h 689"/>
                <a:gd name="T68" fmla="*/ 522 w 522"/>
                <a:gd name="T69" fmla="*/ 355 h 689"/>
                <a:gd name="T70" fmla="*/ 521 w 522"/>
                <a:gd name="T71" fmla="*/ 682 h 689"/>
                <a:gd name="T72" fmla="*/ 521 w 522"/>
                <a:gd name="T73" fmla="*/ 683 h 689"/>
                <a:gd name="T74" fmla="*/ 521 w 522"/>
                <a:gd name="T75" fmla="*/ 683 h 689"/>
                <a:gd name="T76" fmla="*/ 252 w 522"/>
                <a:gd name="T77" fmla="*/ 688 h 689"/>
                <a:gd name="T78" fmla="*/ 218 w 522"/>
                <a:gd name="T79" fmla="*/ 689 h 689"/>
                <a:gd name="T80" fmla="*/ 184 w 522"/>
                <a:gd name="T81" fmla="*/ 689 h 689"/>
                <a:gd name="T82" fmla="*/ 151 w 522"/>
                <a:gd name="T83" fmla="*/ 689 h 689"/>
                <a:gd name="T84" fmla="*/ 117 w 522"/>
                <a:gd name="T85" fmla="*/ 688 h 689"/>
                <a:gd name="T86" fmla="*/ 100 w 522"/>
                <a:gd name="T87" fmla="*/ 688 h 689"/>
                <a:gd name="T88" fmla="*/ 83 w 522"/>
                <a:gd name="T89" fmla="*/ 687 h 689"/>
                <a:gd name="T90" fmla="*/ 75 w 522"/>
                <a:gd name="T91" fmla="*/ 686 h 689"/>
                <a:gd name="T92" fmla="*/ 67 w 522"/>
                <a:gd name="T93" fmla="*/ 685 h 689"/>
                <a:gd name="T94" fmla="*/ 58 w 522"/>
                <a:gd name="T95" fmla="*/ 683 h 689"/>
                <a:gd name="T96" fmla="*/ 50 w 522"/>
                <a:gd name="T97" fmla="*/ 680 h 689"/>
                <a:gd name="T98" fmla="*/ 21 w 522"/>
                <a:gd name="T99" fmla="*/ 664 h 689"/>
                <a:gd name="T100" fmla="*/ 0 w 522"/>
                <a:gd name="T101" fmla="*/ 638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22" h="689">
                  <a:moveTo>
                    <a:pt x="0" y="638"/>
                  </a:moveTo>
                  <a:cubicBezTo>
                    <a:pt x="5" y="648"/>
                    <a:pt x="13" y="656"/>
                    <a:pt x="21" y="664"/>
                  </a:cubicBezTo>
                  <a:cubicBezTo>
                    <a:pt x="30" y="671"/>
                    <a:pt x="40" y="676"/>
                    <a:pt x="50" y="680"/>
                  </a:cubicBezTo>
                  <a:cubicBezTo>
                    <a:pt x="53" y="681"/>
                    <a:pt x="56" y="682"/>
                    <a:pt x="58" y="683"/>
                  </a:cubicBezTo>
                  <a:cubicBezTo>
                    <a:pt x="61" y="683"/>
                    <a:pt x="64" y="684"/>
                    <a:pt x="67" y="685"/>
                  </a:cubicBezTo>
                  <a:cubicBezTo>
                    <a:pt x="75" y="686"/>
                    <a:pt x="75" y="686"/>
                    <a:pt x="75" y="686"/>
                  </a:cubicBezTo>
                  <a:cubicBezTo>
                    <a:pt x="78" y="686"/>
                    <a:pt x="81" y="686"/>
                    <a:pt x="83" y="686"/>
                  </a:cubicBezTo>
                  <a:cubicBezTo>
                    <a:pt x="100" y="687"/>
                    <a:pt x="100" y="687"/>
                    <a:pt x="100" y="687"/>
                  </a:cubicBezTo>
                  <a:cubicBezTo>
                    <a:pt x="117" y="688"/>
                    <a:pt x="117" y="688"/>
                    <a:pt x="117" y="688"/>
                  </a:cubicBezTo>
                  <a:cubicBezTo>
                    <a:pt x="128" y="688"/>
                    <a:pt x="139" y="688"/>
                    <a:pt x="151" y="688"/>
                  </a:cubicBezTo>
                  <a:cubicBezTo>
                    <a:pt x="162" y="688"/>
                    <a:pt x="173" y="688"/>
                    <a:pt x="184" y="688"/>
                  </a:cubicBezTo>
                  <a:cubicBezTo>
                    <a:pt x="218" y="688"/>
                    <a:pt x="218" y="688"/>
                    <a:pt x="218" y="688"/>
                  </a:cubicBezTo>
                  <a:cubicBezTo>
                    <a:pt x="252" y="688"/>
                    <a:pt x="252" y="688"/>
                    <a:pt x="252" y="688"/>
                  </a:cubicBezTo>
                  <a:cubicBezTo>
                    <a:pt x="341" y="687"/>
                    <a:pt x="431" y="684"/>
                    <a:pt x="521" y="682"/>
                  </a:cubicBezTo>
                  <a:cubicBezTo>
                    <a:pt x="520" y="682"/>
                    <a:pt x="520" y="682"/>
                    <a:pt x="520" y="682"/>
                  </a:cubicBezTo>
                  <a:cubicBezTo>
                    <a:pt x="520" y="355"/>
                    <a:pt x="520" y="355"/>
                    <a:pt x="520" y="355"/>
                  </a:cubicBezTo>
                  <a:cubicBezTo>
                    <a:pt x="521" y="28"/>
                    <a:pt x="521" y="28"/>
                    <a:pt x="521" y="28"/>
                  </a:cubicBezTo>
                  <a:cubicBezTo>
                    <a:pt x="522" y="29"/>
                    <a:pt x="522" y="29"/>
                    <a:pt x="522" y="29"/>
                  </a:cubicBezTo>
                  <a:cubicBezTo>
                    <a:pt x="69" y="28"/>
                    <a:pt x="69" y="28"/>
                    <a:pt x="69" y="28"/>
                  </a:cubicBezTo>
                  <a:cubicBezTo>
                    <a:pt x="69" y="28"/>
                    <a:pt x="69" y="28"/>
                    <a:pt x="69" y="28"/>
                  </a:cubicBezTo>
                  <a:cubicBezTo>
                    <a:pt x="57" y="26"/>
                    <a:pt x="44" y="24"/>
                    <a:pt x="32" y="20"/>
                  </a:cubicBezTo>
                  <a:cubicBezTo>
                    <a:pt x="26" y="18"/>
                    <a:pt x="20" y="16"/>
                    <a:pt x="14" y="13"/>
                  </a:cubicBezTo>
                  <a:cubicBezTo>
                    <a:pt x="11" y="12"/>
                    <a:pt x="9" y="10"/>
                    <a:pt x="6" y="8"/>
                  </a:cubicBezTo>
                  <a:cubicBezTo>
                    <a:pt x="5" y="7"/>
                    <a:pt x="4" y="6"/>
                    <a:pt x="3" y="4"/>
                  </a:cubicBezTo>
                  <a:cubicBezTo>
                    <a:pt x="2" y="3"/>
                    <a:pt x="1" y="2"/>
                    <a:pt x="0" y="0"/>
                  </a:cubicBezTo>
                  <a:cubicBezTo>
                    <a:pt x="1" y="2"/>
                    <a:pt x="2" y="3"/>
                    <a:pt x="3" y="4"/>
                  </a:cubicBezTo>
                  <a:cubicBezTo>
                    <a:pt x="4" y="6"/>
                    <a:pt x="5" y="7"/>
                    <a:pt x="6" y="8"/>
                  </a:cubicBezTo>
                  <a:cubicBezTo>
                    <a:pt x="9" y="10"/>
                    <a:pt x="11" y="12"/>
                    <a:pt x="14" y="13"/>
                  </a:cubicBezTo>
                  <a:cubicBezTo>
                    <a:pt x="20" y="16"/>
                    <a:pt x="26" y="18"/>
                    <a:pt x="32" y="20"/>
                  </a:cubicBezTo>
                  <a:cubicBezTo>
                    <a:pt x="44" y="24"/>
                    <a:pt x="57" y="26"/>
                    <a:pt x="69" y="28"/>
                  </a:cubicBezTo>
                  <a:cubicBezTo>
                    <a:pt x="69" y="28"/>
                    <a:pt x="69" y="28"/>
                    <a:pt x="69" y="28"/>
                  </a:cubicBezTo>
                  <a:cubicBezTo>
                    <a:pt x="522" y="28"/>
                    <a:pt x="522" y="28"/>
                    <a:pt x="522" y="28"/>
                  </a:cubicBezTo>
                  <a:cubicBezTo>
                    <a:pt x="522" y="28"/>
                    <a:pt x="522" y="28"/>
                    <a:pt x="522" y="28"/>
                  </a:cubicBezTo>
                  <a:cubicBezTo>
                    <a:pt x="522" y="28"/>
                    <a:pt x="522" y="28"/>
                    <a:pt x="522" y="28"/>
                  </a:cubicBezTo>
                  <a:cubicBezTo>
                    <a:pt x="522" y="355"/>
                    <a:pt x="522" y="355"/>
                    <a:pt x="522" y="355"/>
                  </a:cubicBezTo>
                  <a:cubicBezTo>
                    <a:pt x="521" y="682"/>
                    <a:pt x="521" y="682"/>
                    <a:pt x="521" y="682"/>
                  </a:cubicBezTo>
                  <a:cubicBezTo>
                    <a:pt x="521" y="683"/>
                    <a:pt x="521" y="683"/>
                    <a:pt x="521" y="683"/>
                  </a:cubicBezTo>
                  <a:cubicBezTo>
                    <a:pt x="521" y="683"/>
                    <a:pt x="521" y="683"/>
                    <a:pt x="521" y="683"/>
                  </a:cubicBezTo>
                  <a:cubicBezTo>
                    <a:pt x="431" y="685"/>
                    <a:pt x="341" y="687"/>
                    <a:pt x="252" y="688"/>
                  </a:cubicBezTo>
                  <a:cubicBezTo>
                    <a:pt x="218" y="689"/>
                    <a:pt x="218" y="689"/>
                    <a:pt x="218" y="689"/>
                  </a:cubicBezTo>
                  <a:cubicBezTo>
                    <a:pt x="184" y="689"/>
                    <a:pt x="184" y="689"/>
                    <a:pt x="184" y="689"/>
                  </a:cubicBezTo>
                  <a:cubicBezTo>
                    <a:pt x="173" y="689"/>
                    <a:pt x="162" y="689"/>
                    <a:pt x="151" y="689"/>
                  </a:cubicBezTo>
                  <a:cubicBezTo>
                    <a:pt x="139" y="688"/>
                    <a:pt x="128" y="688"/>
                    <a:pt x="117" y="688"/>
                  </a:cubicBezTo>
                  <a:cubicBezTo>
                    <a:pt x="100" y="688"/>
                    <a:pt x="100" y="688"/>
                    <a:pt x="100" y="688"/>
                  </a:cubicBezTo>
                  <a:cubicBezTo>
                    <a:pt x="83" y="687"/>
                    <a:pt x="83" y="687"/>
                    <a:pt x="83" y="687"/>
                  </a:cubicBezTo>
                  <a:cubicBezTo>
                    <a:pt x="81" y="687"/>
                    <a:pt x="78" y="686"/>
                    <a:pt x="75" y="686"/>
                  </a:cubicBezTo>
                  <a:cubicBezTo>
                    <a:pt x="67" y="685"/>
                    <a:pt x="67" y="685"/>
                    <a:pt x="67" y="685"/>
                  </a:cubicBezTo>
                  <a:cubicBezTo>
                    <a:pt x="64" y="684"/>
                    <a:pt x="61" y="684"/>
                    <a:pt x="58" y="683"/>
                  </a:cubicBezTo>
                  <a:cubicBezTo>
                    <a:pt x="56" y="682"/>
                    <a:pt x="53" y="681"/>
                    <a:pt x="50" y="680"/>
                  </a:cubicBezTo>
                  <a:cubicBezTo>
                    <a:pt x="40" y="677"/>
                    <a:pt x="30" y="671"/>
                    <a:pt x="21" y="664"/>
                  </a:cubicBezTo>
                  <a:cubicBezTo>
                    <a:pt x="13" y="656"/>
                    <a:pt x="5" y="648"/>
                    <a:pt x="0" y="638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7" name="任意多边形: 形状 1256">
              <a:extLst>
                <a:ext uri="{FF2B5EF4-FFF2-40B4-BE49-F238E27FC236}">
                  <a16:creationId xmlns:a16="http://schemas.microsoft.com/office/drawing/2014/main" id="{32AC75F0-6284-ACC9-3F36-3F21B502BF4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89938" y="1730376"/>
              <a:ext cx="336550" cy="225425"/>
            </a:xfrm>
            <a:custGeom>
              <a:avLst/>
              <a:gdLst>
                <a:gd name="T0" fmla="*/ 19 w 212"/>
                <a:gd name="T1" fmla="*/ 142 h 142"/>
                <a:gd name="T2" fmla="*/ 212 w 212"/>
                <a:gd name="T3" fmla="*/ 142 h 142"/>
                <a:gd name="T4" fmla="*/ 171 w 212"/>
                <a:gd name="T5" fmla="*/ 0 h 142"/>
                <a:gd name="T6" fmla="*/ 0 w 212"/>
                <a:gd name="T7" fmla="*/ 81 h 142"/>
                <a:gd name="T8" fmla="*/ 19 w 212"/>
                <a:gd name="T9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142">
                  <a:moveTo>
                    <a:pt x="19" y="142"/>
                  </a:moveTo>
                  <a:lnTo>
                    <a:pt x="212" y="142"/>
                  </a:lnTo>
                  <a:lnTo>
                    <a:pt x="171" y="0"/>
                  </a:lnTo>
                  <a:lnTo>
                    <a:pt x="0" y="81"/>
                  </a:lnTo>
                  <a:lnTo>
                    <a:pt x="19" y="142"/>
                  </a:lnTo>
                  <a:close/>
                </a:path>
              </a:pathLst>
            </a:custGeom>
            <a:solidFill>
              <a:srgbClr val="E36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8" name="任意多边形: 形状 1257">
              <a:extLst>
                <a:ext uri="{FF2B5EF4-FFF2-40B4-BE49-F238E27FC236}">
                  <a16:creationId xmlns:a16="http://schemas.microsoft.com/office/drawing/2014/main" id="{358181AB-A30D-F025-06E4-34413B606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99551" y="1587501"/>
              <a:ext cx="354013" cy="422275"/>
            </a:xfrm>
            <a:custGeom>
              <a:avLst/>
              <a:gdLst>
                <a:gd name="T0" fmla="*/ 185 w 223"/>
                <a:gd name="T1" fmla="*/ 266 h 266"/>
                <a:gd name="T2" fmla="*/ 0 w 223"/>
                <a:gd name="T3" fmla="*/ 266 h 266"/>
                <a:gd name="T4" fmla="*/ 59 w 223"/>
                <a:gd name="T5" fmla="*/ 0 h 266"/>
                <a:gd name="T6" fmla="*/ 223 w 223"/>
                <a:gd name="T7" fmla="*/ 99 h 266"/>
                <a:gd name="T8" fmla="*/ 185 w 223"/>
                <a:gd name="T9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266">
                  <a:moveTo>
                    <a:pt x="185" y="266"/>
                  </a:moveTo>
                  <a:lnTo>
                    <a:pt x="0" y="266"/>
                  </a:lnTo>
                  <a:lnTo>
                    <a:pt x="59" y="0"/>
                  </a:lnTo>
                  <a:lnTo>
                    <a:pt x="223" y="99"/>
                  </a:lnTo>
                  <a:lnTo>
                    <a:pt x="185" y="266"/>
                  </a:lnTo>
                  <a:close/>
                </a:path>
              </a:pathLst>
            </a:custGeom>
            <a:solidFill>
              <a:srgbClr val="596D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9" name="任意多边形: 形状 1258">
              <a:extLst>
                <a:ext uri="{FF2B5EF4-FFF2-40B4-BE49-F238E27FC236}">
                  <a16:creationId xmlns:a16="http://schemas.microsoft.com/office/drawing/2014/main" id="{605821B1-6DCF-B291-5FB2-BCCEDC89DD2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77226" y="2005014"/>
              <a:ext cx="1293813" cy="7938"/>
            </a:xfrm>
            <a:custGeom>
              <a:avLst/>
              <a:gdLst>
                <a:gd name="T0" fmla="*/ 343 w 343"/>
                <a:gd name="T1" fmla="*/ 1 h 2"/>
                <a:gd name="T2" fmla="*/ 290 w 343"/>
                <a:gd name="T3" fmla="*/ 1 h 2"/>
                <a:gd name="T4" fmla="*/ 172 w 343"/>
                <a:gd name="T5" fmla="*/ 2 h 2"/>
                <a:gd name="T6" fmla="*/ 54 w 343"/>
                <a:gd name="T7" fmla="*/ 1 h 2"/>
                <a:gd name="T8" fmla="*/ 0 w 343"/>
                <a:gd name="T9" fmla="*/ 1 h 2"/>
                <a:gd name="T10" fmla="*/ 54 w 343"/>
                <a:gd name="T11" fmla="*/ 0 h 2"/>
                <a:gd name="T12" fmla="*/ 172 w 343"/>
                <a:gd name="T13" fmla="*/ 0 h 2"/>
                <a:gd name="T14" fmla="*/ 290 w 343"/>
                <a:gd name="T15" fmla="*/ 0 h 2"/>
                <a:gd name="T16" fmla="*/ 343 w 343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3" h="2">
                  <a:moveTo>
                    <a:pt x="343" y="1"/>
                  </a:moveTo>
                  <a:cubicBezTo>
                    <a:pt x="343" y="1"/>
                    <a:pt x="322" y="1"/>
                    <a:pt x="290" y="1"/>
                  </a:cubicBezTo>
                  <a:cubicBezTo>
                    <a:pt x="257" y="1"/>
                    <a:pt x="214" y="2"/>
                    <a:pt x="172" y="2"/>
                  </a:cubicBezTo>
                  <a:cubicBezTo>
                    <a:pt x="129" y="2"/>
                    <a:pt x="86" y="1"/>
                    <a:pt x="54" y="1"/>
                  </a:cubicBezTo>
                  <a:cubicBezTo>
                    <a:pt x="21" y="1"/>
                    <a:pt x="0" y="1"/>
                    <a:pt x="0" y="1"/>
                  </a:cubicBezTo>
                  <a:cubicBezTo>
                    <a:pt x="0" y="1"/>
                    <a:pt x="21" y="1"/>
                    <a:pt x="54" y="0"/>
                  </a:cubicBezTo>
                  <a:cubicBezTo>
                    <a:pt x="86" y="0"/>
                    <a:pt x="129" y="0"/>
                    <a:pt x="172" y="0"/>
                  </a:cubicBezTo>
                  <a:cubicBezTo>
                    <a:pt x="214" y="0"/>
                    <a:pt x="257" y="0"/>
                    <a:pt x="290" y="0"/>
                  </a:cubicBezTo>
                  <a:cubicBezTo>
                    <a:pt x="322" y="1"/>
                    <a:pt x="343" y="1"/>
                    <a:pt x="343" y="1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0" name="任意多边形: 形状 1259">
              <a:extLst>
                <a:ext uri="{FF2B5EF4-FFF2-40B4-BE49-F238E27FC236}">
                  <a16:creationId xmlns:a16="http://schemas.microsoft.com/office/drawing/2014/main" id="{56D1B29E-D027-DB57-FE48-63DFA47C8F9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21663" y="1952626"/>
              <a:ext cx="704850" cy="7938"/>
            </a:xfrm>
            <a:custGeom>
              <a:avLst/>
              <a:gdLst>
                <a:gd name="T0" fmla="*/ 187 w 187"/>
                <a:gd name="T1" fmla="*/ 1 h 2"/>
                <a:gd name="T2" fmla="*/ 157 w 187"/>
                <a:gd name="T3" fmla="*/ 2 h 2"/>
                <a:gd name="T4" fmla="*/ 128 w 187"/>
                <a:gd name="T5" fmla="*/ 2 h 2"/>
                <a:gd name="T6" fmla="*/ 93 w 187"/>
                <a:gd name="T7" fmla="*/ 2 h 2"/>
                <a:gd name="T8" fmla="*/ 59 w 187"/>
                <a:gd name="T9" fmla="*/ 2 h 2"/>
                <a:gd name="T10" fmla="*/ 29 w 187"/>
                <a:gd name="T11" fmla="*/ 2 h 2"/>
                <a:gd name="T12" fmla="*/ 0 w 187"/>
                <a:gd name="T13" fmla="*/ 1 h 2"/>
                <a:gd name="T14" fmla="*/ 29 w 187"/>
                <a:gd name="T15" fmla="*/ 1 h 2"/>
                <a:gd name="T16" fmla="*/ 59 w 187"/>
                <a:gd name="T17" fmla="*/ 1 h 2"/>
                <a:gd name="T18" fmla="*/ 93 w 187"/>
                <a:gd name="T19" fmla="*/ 0 h 2"/>
                <a:gd name="T20" fmla="*/ 128 w 187"/>
                <a:gd name="T21" fmla="*/ 1 h 2"/>
                <a:gd name="T22" fmla="*/ 157 w 187"/>
                <a:gd name="T23" fmla="*/ 1 h 2"/>
                <a:gd name="T24" fmla="*/ 187 w 187"/>
                <a:gd name="T2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7" h="2">
                  <a:moveTo>
                    <a:pt x="187" y="1"/>
                  </a:moveTo>
                  <a:cubicBezTo>
                    <a:pt x="187" y="1"/>
                    <a:pt x="175" y="1"/>
                    <a:pt x="157" y="2"/>
                  </a:cubicBezTo>
                  <a:cubicBezTo>
                    <a:pt x="149" y="2"/>
                    <a:pt x="138" y="2"/>
                    <a:pt x="128" y="2"/>
                  </a:cubicBezTo>
                  <a:cubicBezTo>
                    <a:pt x="117" y="2"/>
                    <a:pt x="105" y="2"/>
                    <a:pt x="93" y="2"/>
                  </a:cubicBezTo>
                  <a:cubicBezTo>
                    <a:pt x="82" y="2"/>
                    <a:pt x="70" y="2"/>
                    <a:pt x="59" y="2"/>
                  </a:cubicBezTo>
                  <a:cubicBezTo>
                    <a:pt x="48" y="2"/>
                    <a:pt x="38" y="2"/>
                    <a:pt x="29" y="2"/>
                  </a:cubicBezTo>
                  <a:cubicBezTo>
                    <a:pt x="12" y="1"/>
                    <a:pt x="0" y="1"/>
                    <a:pt x="0" y="1"/>
                  </a:cubicBezTo>
                  <a:cubicBezTo>
                    <a:pt x="0" y="1"/>
                    <a:pt x="12" y="1"/>
                    <a:pt x="29" y="1"/>
                  </a:cubicBezTo>
                  <a:cubicBezTo>
                    <a:pt x="38" y="1"/>
                    <a:pt x="48" y="1"/>
                    <a:pt x="59" y="1"/>
                  </a:cubicBezTo>
                  <a:cubicBezTo>
                    <a:pt x="70" y="0"/>
                    <a:pt x="82" y="0"/>
                    <a:pt x="93" y="0"/>
                  </a:cubicBezTo>
                  <a:cubicBezTo>
                    <a:pt x="105" y="0"/>
                    <a:pt x="117" y="0"/>
                    <a:pt x="128" y="1"/>
                  </a:cubicBezTo>
                  <a:cubicBezTo>
                    <a:pt x="138" y="1"/>
                    <a:pt x="149" y="1"/>
                    <a:pt x="157" y="1"/>
                  </a:cubicBezTo>
                  <a:cubicBezTo>
                    <a:pt x="175" y="1"/>
                    <a:pt x="187" y="1"/>
                    <a:pt x="187" y="1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1" name="任意多边形: 形状 1260">
              <a:extLst>
                <a:ext uri="{FF2B5EF4-FFF2-40B4-BE49-F238E27FC236}">
                  <a16:creationId xmlns:a16="http://schemas.microsoft.com/office/drawing/2014/main" id="{89E7DAC5-8137-7BC4-589B-8A710A6F16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3188" y="3736976"/>
              <a:ext cx="68263" cy="79375"/>
            </a:xfrm>
            <a:custGeom>
              <a:avLst/>
              <a:gdLst>
                <a:gd name="T0" fmla="*/ 18 w 18"/>
                <a:gd name="T1" fmla="*/ 0 h 21"/>
                <a:gd name="T2" fmla="*/ 1 w 18"/>
                <a:gd name="T3" fmla="*/ 20 h 21"/>
                <a:gd name="T4" fmla="*/ 0 w 18"/>
                <a:gd name="T5" fmla="*/ 0 h 21"/>
                <a:gd name="T6" fmla="*/ 18 w 18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21">
                  <a:moveTo>
                    <a:pt x="18" y="0"/>
                  </a:moveTo>
                  <a:cubicBezTo>
                    <a:pt x="18" y="0"/>
                    <a:pt x="13" y="21"/>
                    <a:pt x="1" y="2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353A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2" name="任意多边形: 形状 1261">
              <a:extLst>
                <a:ext uri="{FF2B5EF4-FFF2-40B4-BE49-F238E27FC236}">
                  <a16:creationId xmlns:a16="http://schemas.microsoft.com/office/drawing/2014/main" id="{F2464A9E-933C-D73E-6091-091ACA7491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899526" y="3929064"/>
              <a:ext cx="260350" cy="263525"/>
            </a:xfrm>
            <a:custGeom>
              <a:avLst/>
              <a:gdLst>
                <a:gd name="T0" fmla="*/ 25 w 69"/>
                <a:gd name="T1" fmla="*/ 0 h 70"/>
                <a:gd name="T2" fmla="*/ 69 w 69"/>
                <a:gd name="T3" fmla="*/ 59 h 70"/>
                <a:gd name="T4" fmla="*/ 40 w 69"/>
                <a:gd name="T5" fmla="*/ 70 h 70"/>
                <a:gd name="T6" fmla="*/ 0 w 69"/>
                <a:gd name="T7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70">
                  <a:moveTo>
                    <a:pt x="25" y="0"/>
                  </a:moveTo>
                  <a:cubicBezTo>
                    <a:pt x="25" y="0"/>
                    <a:pt x="62" y="35"/>
                    <a:pt x="69" y="59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0" y="35"/>
                    <a:pt x="0" y="35"/>
                    <a:pt x="0" y="35"/>
                  </a:cubicBezTo>
                </a:path>
              </a:pathLst>
            </a:custGeom>
            <a:solidFill>
              <a:srgbClr val="FF7C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3" name="任意多边形: 形状 1262">
              <a:extLst>
                <a:ext uri="{FF2B5EF4-FFF2-40B4-BE49-F238E27FC236}">
                  <a16:creationId xmlns:a16="http://schemas.microsoft.com/office/drawing/2014/main" id="{3D006817-EA29-E100-744E-0214340AB3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75701" y="3627439"/>
              <a:ext cx="176213" cy="222250"/>
            </a:xfrm>
            <a:custGeom>
              <a:avLst/>
              <a:gdLst>
                <a:gd name="T0" fmla="*/ 16 w 47"/>
                <a:gd name="T1" fmla="*/ 12 h 59"/>
                <a:gd name="T2" fmla="*/ 17 w 47"/>
                <a:gd name="T3" fmla="*/ 53 h 59"/>
                <a:gd name="T4" fmla="*/ 38 w 47"/>
                <a:gd name="T5" fmla="*/ 19 h 59"/>
                <a:gd name="T6" fmla="*/ 16 w 47"/>
                <a:gd name="T7" fmla="*/ 1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59">
                  <a:moveTo>
                    <a:pt x="16" y="12"/>
                  </a:moveTo>
                  <a:cubicBezTo>
                    <a:pt x="10" y="19"/>
                    <a:pt x="0" y="47"/>
                    <a:pt x="17" y="53"/>
                  </a:cubicBezTo>
                  <a:cubicBezTo>
                    <a:pt x="33" y="59"/>
                    <a:pt x="47" y="27"/>
                    <a:pt x="38" y="19"/>
                  </a:cubicBezTo>
                  <a:cubicBezTo>
                    <a:pt x="29" y="12"/>
                    <a:pt x="30" y="0"/>
                    <a:pt x="16" y="12"/>
                  </a:cubicBezTo>
                  <a:close/>
                </a:path>
              </a:pathLst>
            </a:custGeom>
            <a:solidFill>
              <a:srgbClr val="353A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4" name="任意多边形: 形状 1263">
              <a:extLst>
                <a:ext uri="{FF2B5EF4-FFF2-40B4-BE49-F238E27FC236}">
                  <a16:creationId xmlns:a16="http://schemas.microsoft.com/office/drawing/2014/main" id="{ED0E78C8-E94F-372A-EEEA-B992CE0CAA1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78851" y="4214814"/>
              <a:ext cx="381000" cy="155575"/>
            </a:xfrm>
            <a:custGeom>
              <a:avLst/>
              <a:gdLst>
                <a:gd name="T0" fmla="*/ 20 w 101"/>
                <a:gd name="T1" fmla="*/ 6 h 41"/>
                <a:gd name="T2" fmla="*/ 58 w 101"/>
                <a:gd name="T3" fmla="*/ 39 h 41"/>
                <a:gd name="T4" fmla="*/ 91 w 101"/>
                <a:gd name="T5" fmla="*/ 0 h 41"/>
                <a:gd name="T6" fmla="*/ 20 w 101"/>
                <a:gd name="T7" fmla="*/ 6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41">
                  <a:moveTo>
                    <a:pt x="20" y="6"/>
                  </a:moveTo>
                  <a:cubicBezTo>
                    <a:pt x="20" y="6"/>
                    <a:pt x="0" y="41"/>
                    <a:pt x="58" y="39"/>
                  </a:cubicBezTo>
                  <a:cubicBezTo>
                    <a:pt x="101" y="38"/>
                    <a:pt x="91" y="0"/>
                    <a:pt x="91" y="0"/>
                  </a:cubicBezTo>
                  <a:cubicBezTo>
                    <a:pt x="91" y="0"/>
                    <a:pt x="64" y="14"/>
                    <a:pt x="20" y="6"/>
                  </a:cubicBezTo>
                  <a:close/>
                </a:path>
              </a:pathLst>
            </a:custGeom>
            <a:solidFill>
              <a:srgbClr val="353A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5" name="任意多边形: 形状 1264">
              <a:extLst>
                <a:ext uri="{FF2B5EF4-FFF2-40B4-BE49-F238E27FC236}">
                  <a16:creationId xmlns:a16="http://schemas.microsoft.com/office/drawing/2014/main" id="{8048FA44-017A-C8A5-DF6F-DD4F34A761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75676" y="4268789"/>
              <a:ext cx="230188" cy="315913"/>
            </a:xfrm>
            <a:custGeom>
              <a:avLst/>
              <a:gdLst>
                <a:gd name="T0" fmla="*/ 12 w 61"/>
                <a:gd name="T1" fmla="*/ 0 h 84"/>
                <a:gd name="T2" fmla="*/ 2 w 61"/>
                <a:gd name="T3" fmla="*/ 75 h 84"/>
                <a:gd name="T4" fmla="*/ 53 w 61"/>
                <a:gd name="T5" fmla="*/ 80 h 84"/>
                <a:gd name="T6" fmla="*/ 61 w 61"/>
                <a:gd name="T7" fmla="*/ 15 h 84"/>
                <a:gd name="T8" fmla="*/ 12 w 61"/>
                <a:gd name="T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84">
                  <a:moveTo>
                    <a:pt x="12" y="0"/>
                  </a:moveTo>
                  <a:cubicBezTo>
                    <a:pt x="11" y="25"/>
                    <a:pt x="0" y="48"/>
                    <a:pt x="2" y="75"/>
                  </a:cubicBezTo>
                  <a:cubicBezTo>
                    <a:pt x="12" y="82"/>
                    <a:pt x="40" y="84"/>
                    <a:pt x="53" y="80"/>
                  </a:cubicBezTo>
                  <a:cubicBezTo>
                    <a:pt x="61" y="15"/>
                    <a:pt x="61" y="15"/>
                    <a:pt x="61" y="15"/>
                  </a:cubicBezTo>
                  <a:lnTo>
                    <a:pt x="12" y="0"/>
                  </a:lnTo>
                  <a:close/>
                </a:path>
              </a:pathLst>
            </a:custGeom>
            <a:solidFill>
              <a:srgbClr val="353A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6" name="任意多边形: 形状 1265">
              <a:extLst>
                <a:ext uri="{FF2B5EF4-FFF2-40B4-BE49-F238E27FC236}">
                  <a16:creationId xmlns:a16="http://schemas.microsoft.com/office/drawing/2014/main" id="{4DC9E223-C8D0-A1F4-EF8B-1F0D6A02CC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59826" y="4287839"/>
              <a:ext cx="207963" cy="290513"/>
            </a:xfrm>
            <a:custGeom>
              <a:avLst/>
              <a:gdLst>
                <a:gd name="T0" fmla="*/ 43 w 55"/>
                <a:gd name="T1" fmla="*/ 0 h 77"/>
                <a:gd name="T2" fmla="*/ 0 w 55"/>
                <a:gd name="T3" fmla="*/ 18 h 77"/>
                <a:gd name="T4" fmla="*/ 8 w 55"/>
                <a:gd name="T5" fmla="*/ 76 h 77"/>
                <a:gd name="T6" fmla="*/ 55 w 55"/>
                <a:gd name="T7" fmla="*/ 72 h 77"/>
                <a:gd name="T8" fmla="*/ 43 w 55"/>
                <a:gd name="T9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77">
                  <a:moveTo>
                    <a:pt x="43" y="0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1" y="52"/>
                    <a:pt x="8" y="76"/>
                  </a:cubicBezTo>
                  <a:cubicBezTo>
                    <a:pt x="19" y="77"/>
                    <a:pt x="48" y="77"/>
                    <a:pt x="55" y="72"/>
                  </a:cubicBezTo>
                  <a:lnTo>
                    <a:pt x="43" y="0"/>
                  </a:lnTo>
                  <a:close/>
                </a:path>
              </a:pathLst>
            </a:custGeom>
            <a:solidFill>
              <a:srgbClr val="353A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7" name="任意多边形: 形状 1266">
              <a:extLst>
                <a:ext uri="{FF2B5EF4-FFF2-40B4-BE49-F238E27FC236}">
                  <a16:creationId xmlns:a16="http://schemas.microsoft.com/office/drawing/2014/main" id="{DA91007F-5103-B62A-BDBC-0F71396A3D3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10588" y="3819526"/>
              <a:ext cx="407988" cy="460375"/>
            </a:xfrm>
            <a:custGeom>
              <a:avLst/>
              <a:gdLst>
                <a:gd name="T0" fmla="*/ 63 w 108"/>
                <a:gd name="T1" fmla="*/ 120 h 122"/>
                <a:gd name="T2" fmla="*/ 19 w 108"/>
                <a:gd name="T3" fmla="*/ 111 h 122"/>
                <a:gd name="T4" fmla="*/ 2 w 108"/>
                <a:gd name="T5" fmla="*/ 85 h 122"/>
                <a:gd name="T6" fmla="*/ 20 w 108"/>
                <a:gd name="T7" fmla="*/ 19 h 122"/>
                <a:gd name="T8" fmla="*/ 45 w 108"/>
                <a:gd name="T9" fmla="*/ 2 h 122"/>
                <a:gd name="T10" fmla="*/ 89 w 108"/>
                <a:gd name="T11" fmla="*/ 11 h 122"/>
                <a:gd name="T12" fmla="*/ 106 w 108"/>
                <a:gd name="T13" fmla="*/ 36 h 122"/>
                <a:gd name="T14" fmla="*/ 88 w 108"/>
                <a:gd name="T15" fmla="*/ 103 h 122"/>
                <a:gd name="T16" fmla="*/ 63 w 108"/>
                <a:gd name="T17" fmla="*/ 12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2">
                  <a:moveTo>
                    <a:pt x="63" y="120"/>
                  </a:moveTo>
                  <a:cubicBezTo>
                    <a:pt x="19" y="111"/>
                    <a:pt x="19" y="111"/>
                    <a:pt x="19" y="111"/>
                  </a:cubicBezTo>
                  <a:cubicBezTo>
                    <a:pt x="7" y="108"/>
                    <a:pt x="0" y="97"/>
                    <a:pt x="2" y="85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2" y="7"/>
                    <a:pt x="33" y="0"/>
                    <a:pt x="45" y="2"/>
                  </a:cubicBezTo>
                  <a:cubicBezTo>
                    <a:pt x="89" y="11"/>
                    <a:pt x="89" y="11"/>
                    <a:pt x="89" y="11"/>
                  </a:cubicBezTo>
                  <a:cubicBezTo>
                    <a:pt x="100" y="13"/>
                    <a:pt x="108" y="25"/>
                    <a:pt x="106" y="36"/>
                  </a:cubicBezTo>
                  <a:cubicBezTo>
                    <a:pt x="88" y="103"/>
                    <a:pt x="88" y="103"/>
                    <a:pt x="88" y="103"/>
                  </a:cubicBezTo>
                  <a:cubicBezTo>
                    <a:pt x="86" y="114"/>
                    <a:pt x="74" y="122"/>
                    <a:pt x="63" y="120"/>
                  </a:cubicBezTo>
                  <a:close/>
                </a:path>
              </a:pathLst>
            </a:custGeom>
            <a:solidFill>
              <a:srgbClr val="939E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8" name="任意多边形: 形状 1267">
              <a:extLst>
                <a:ext uri="{FF2B5EF4-FFF2-40B4-BE49-F238E27FC236}">
                  <a16:creationId xmlns:a16="http://schemas.microsoft.com/office/drawing/2014/main" id="{903CE68D-646F-115A-2C1B-649C7830130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75676" y="3830639"/>
              <a:ext cx="411163" cy="460375"/>
            </a:xfrm>
            <a:custGeom>
              <a:avLst/>
              <a:gdLst>
                <a:gd name="T0" fmla="*/ 63 w 109"/>
                <a:gd name="T1" fmla="*/ 120 h 122"/>
                <a:gd name="T2" fmla="*/ 20 w 109"/>
                <a:gd name="T3" fmla="*/ 111 h 122"/>
                <a:gd name="T4" fmla="*/ 3 w 109"/>
                <a:gd name="T5" fmla="*/ 86 h 122"/>
                <a:gd name="T6" fmla="*/ 20 w 109"/>
                <a:gd name="T7" fmla="*/ 19 h 122"/>
                <a:gd name="T8" fmla="*/ 46 w 109"/>
                <a:gd name="T9" fmla="*/ 3 h 122"/>
                <a:gd name="T10" fmla="*/ 90 w 109"/>
                <a:gd name="T11" fmla="*/ 11 h 122"/>
                <a:gd name="T12" fmla="*/ 106 w 109"/>
                <a:gd name="T13" fmla="*/ 37 h 122"/>
                <a:gd name="T14" fmla="*/ 89 w 109"/>
                <a:gd name="T15" fmla="*/ 103 h 122"/>
                <a:gd name="T16" fmla="*/ 63 w 109"/>
                <a:gd name="T17" fmla="*/ 12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122">
                  <a:moveTo>
                    <a:pt x="63" y="120"/>
                  </a:moveTo>
                  <a:cubicBezTo>
                    <a:pt x="20" y="111"/>
                    <a:pt x="20" y="111"/>
                    <a:pt x="20" y="111"/>
                  </a:cubicBezTo>
                  <a:cubicBezTo>
                    <a:pt x="8" y="109"/>
                    <a:pt x="0" y="98"/>
                    <a:pt x="3" y="86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3" y="8"/>
                    <a:pt x="34" y="0"/>
                    <a:pt x="46" y="3"/>
                  </a:cubicBezTo>
                  <a:cubicBezTo>
                    <a:pt x="90" y="11"/>
                    <a:pt x="90" y="11"/>
                    <a:pt x="90" y="11"/>
                  </a:cubicBezTo>
                  <a:cubicBezTo>
                    <a:pt x="101" y="14"/>
                    <a:pt x="109" y="25"/>
                    <a:pt x="106" y="37"/>
                  </a:cubicBezTo>
                  <a:cubicBezTo>
                    <a:pt x="89" y="103"/>
                    <a:pt x="89" y="103"/>
                    <a:pt x="89" y="103"/>
                  </a:cubicBezTo>
                  <a:cubicBezTo>
                    <a:pt x="86" y="115"/>
                    <a:pt x="75" y="122"/>
                    <a:pt x="63" y="120"/>
                  </a:cubicBezTo>
                  <a:close/>
                </a:path>
              </a:pathLst>
            </a:custGeom>
            <a:solidFill>
              <a:srgbClr val="939E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9" name="任意多边形: 形状 1268">
              <a:extLst>
                <a:ext uri="{FF2B5EF4-FFF2-40B4-BE49-F238E27FC236}">
                  <a16:creationId xmlns:a16="http://schemas.microsoft.com/office/drawing/2014/main" id="{A1DDCF2D-693C-E3D9-0DEC-A770327DA5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89988" y="3868739"/>
              <a:ext cx="155575" cy="117475"/>
            </a:xfrm>
            <a:custGeom>
              <a:avLst/>
              <a:gdLst>
                <a:gd name="T0" fmla="*/ 28 w 41"/>
                <a:gd name="T1" fmla="*/ 28 h 31"/>
                <a:gd name="T2" fmla="*/ 0 w 41"/>
                <a:gd name="T3" fmla="*/ 0 h 31"/>
                <a:gd name="T4" fmla="*/ 22 w 41"/>
                <a:gd name="T5" fmla="*/ 4 h 31"/>
                <a:gd name="T6" fmla="*/ 41 w 41"/>
                <a:gd name="T7" fmla="*/ 6 h 31"/>
                <a:gd name="T8" fmla="*/ 28 w 41"/>
                <a:gd name="T9" fmla="*/ 2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31">
                  <a:moveTo>
                    <a:pt x="28" y="28"/>
                  </a:moveTo>
                  <a:cubicBezTo>
                    <a:pt x="17" y="21"/>
                    <a:pt x="8" y="11"/>
                    <a:pt x="0" y="0"/>
                  </a:cubicBezTo>
                  <a:cubicBezTo>
                    <a:pt x="6" y="0"/>
                    <a:pt x="14" y="2"/>
                    <a:pt x="22" y="4"/>
                  </a:cubicBezTo>
                  <a:cubicBezTo>
                    <a:pt x="31" y="5"/>
                    <a:pt x="36" y="5"/>
                    <a:pt x="41" y="6"/>
                  </a:cubicBezTo>
                  <a:cubicBezTo>
                    <a:pt x="32" y="16"/>
                    <a:pt x="32" y="31"/>
                    <a:pt x="28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0" name="任意多边形: 形状 1269">
              <a:extLst>
                <a:ext uri="{FF2B5EF4-FFF2-40B4-BE49-F238E27FC236}">
                  <a16:creationId xmlns:a16="http://schemas.microsoft.com/office/drawing/2014/main" id="{3BDB74AE-6456-88F3-2F42-C221E67E248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01076" y="3857626"/>
              <a:ext cx="422275" cy="606425"/>
            </a:xfrm>
            <a:custGeom>
              <a:avLst/>
              <a:gdLst>
                <a:gd name="T0" fmla="*/ 21 w 112"/>
                <a:gd name="T1" fmla="*/ 5 h 161"/>
                <a:gd name="T2" fmla="*/ 50 w 112"/>
                <a:gd name="T3" fmla="*/ 3 h 161"/>
                <a:gd name="T4" fmla="*/ 78 w 112"/>
                <a:gd name="T5" fmla="*/ 31 h 161"/>
                <a:gd name="T6" fmla="*/ 91 w 112"/>
                <a:gd name="T7" fmla="*/ 9 h 161"/>
                <a:gd name="T8" fmla="*/ 104 w 112"/>
                <a:gd name="T9" fmla="*/ 19 h 161"/>
                <a:gd name="T10" fmla="*/ 98 w 112"/>
                <a:gd name="T11" fmla="*/ 57 h 161"/>
                <a:gd name="T12" fmla="*/ 92 w 112"/>
                <a:gd name="T13" fmla="*/ 132 h 161"/>
                <a:gd name="T14" fmla="*/ 0 w 112"/>
                <a:gd name="T15" fmla="*/ 132 h 161"/>
                <a:gd name="T16" fmla="*/ 21 w 112"/>
                <a:gd name="T17" fmla="*/ 5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61">
                  <a:moveTo>
                    <a:pt x="21" y="5"/>
                  </a:moveTo>
                  <a:cubicBezTo>
                    <a:pt x="27" y="0"/>
                    <a:pt x="40" y="2"/>
                    <a:pt x="50" y="3"/>
                  </a:cubicBezTo>
                  <a:cubicBezTo>
                    <a:pt x="58" y="14"/>
                    <a:pt x="67" y="24"/>
                    <a:pt x="78" y="31"/>
                  </a:cubicBezTo>
                  <a:cubicBezTo>
                    <a:pt x="82" y="34"/>
                    <a:pt x="82" y="19"/>
                    <a:pt x="91" y="9"/>
                  </a:cubicBezTo>
                  <a:cubicBezTo>
                    <a:pt x="95" y="10"/>
                    <a:pt x="99" y="13"/>
                    <a:pt x="104" y="19"/>
                  </a:cubicBezTo>
                  <a:cubicBezTo>
                    <a:pt x="112" y="29"/>
                    <a:pt x="104" y="39"/>
                    <a:pt x="98" y="57"/>
                  </a:cubicBezTo>
                  <a:cubicBezTo>
                    <a:pt x="93" y="75"/>
                    <a:pt x="94" y="98"/>
                    <a:pt x="92" y="132"/>
                  </a:cubicBezTo>
                  <a:cubicBezTo>
                    <a:pt x="44" y="161"/>
                    <a:pt x="11" y="137"/>
                    <a:pt x="0" y="132"/>
                  </a:cubicBezTo>
                  <a:cubicBezTo>
                    <a:pt x="6" y="115"/>
                    <a:pt x="0" y="20"/>
                    <a:pt x="21" y="5"/>
                  </a:cubicBezTo>
                  <a:close/>
                </a:path>
              </a:pathLst>
            </a:custGeom>
            <a:solidFill>
              <a:srgbClr val="FF7C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1" name="任意多边形: 形状 1270">
              <a:extLst>
                <a:ext uri="{FF2B5EF4-FFF2-40B4-BE49-F238E27FC236}">
                  <a16:creationId xmlns:a16="http://schemas.microsoft.com/office/drawing/2014/main" id="{191BBE9B-1655-4F2F-216D-37D911E20A8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15401" y="3887789"/>
              <a:ext cx="90488" cy="285750"/>
            </a:xfrm>
            <a:custGeom>
              <a:avLst/>
              <a:gdLst>
                <a:gd name="T0" fmla="*/ 0 w 24"/>
                <a:gd name="T1" fmla="*/ 0 h 76"/>
                <a:gd name="T2" fmla="*/ 12 w 24"/>
                <a:gd name="T3" fmla="*/ 23 h 76"/>
                <a:gd name="T4" fmla="*/ 11 w 24"/>
                <a:gd name="T5" fmla="*/ 76 h 76"/>
                <a:gd name="T6" fmla="*/ 23 w 24"/>
                <a:gd name="T7" fmla="*/ 38 h 76"/>
                <a:gd name="T8" fmla="*/ 9 w 24"/>
                <a:gd name="T9" fmla="*/ 1 h 76"/>
                <a:gd name="T10" fmla="*/ 0 w 24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76">
                  <a:moveTo>
                    <a:pt x="0" y="0"/>
                  </a:moveTo>
                  <a:cubicBezTo>
                    <a:pt x="0" y="0"/>
                    <a:pt x="9" y="6"/>
                    <a:pt x="12" y="23"/>
                  </a:cubicBezTo>
                  <a:cubicBezTo>
                    <a:pt x="13" y="27"/>
                    <a:pt x="11" y="51"/>
                    <a:pt x="11" y="76"/>
                  </a:cubicBezTo>
                  <a:cubicBezTo>
                    <a:pt x="15" y="68"/>
                    <a:pt x="21" y="50"/>
                    <a:pt x="23" y="38"/>
                  </a:cubicBezTo>
                  <a:cubicBezTo>
                    <a:pt x="24" y="22"/>
                    <a:pt x="19" y="13"/>
                    <a:pt x="9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39E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2" name="任意多边形: 形状 1271">
              <a:extLst>
                <a:ext uri="{FF2B5EF4-FFF2-40B4-BE49-F238E27FC236}">
                  <a16:creationId xmlns:a16="http://schemas.microsoft.com/office/drawing/2014/main" id="{E38219EE-8BD4-2CCA-E410-8994CB0DBF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824913" y="3657601"/>
              <a:ext cx="247650" cy="238125"/>
            </a:xfrm>
            <a:custGeom>
              <a:avLst/>
              <a:gdLst>
                <a:gd name="T0" fmla="*/ 53 w 66"/>
                <a:gd name="T1" fmla="*/ 37 h 63"/>
                <a:gd name="T2" fmla="*/ 50 w 66"/>
                <a:gd name="T3" fmla="*/ 43 h 63"/>
                <a:gd name="T4" fmla="*/ 29 w 66"/>
                <a:gd name="T5" fmla="*/ 62 h 63"/>
                <a:gd name="T6" fmla="*/ 2 w 66"/>
                <a:gd name="T7" fmla="*/ 30 h 63"/>
                <a:gd name="T8" fmla="*/ 31 w 66"/>
                <a:gd name="T9" fmla="*/ 2 h 63"/>
                <a:gd name="T10" fmla="*/ 53 w 66"/>
                <a:gd name="T11" fmla="*/ 3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63">
                  <a:moveTo>
                    <a:pt x="53" y="37"/>
                  </a:moveTo>
                  <a:cubicBezTo>
                    <a:pt x="52" y="39"/>
                    <a:pt x="51" y="41"/>
                    <a:pt x="50" y="43"/>
                  </a:cubicBezTo>
                  <a:cubicBezTo>
                    <a:pt x="48" y="50"/>
                    <a:pt x="42" y="63"/>
                    <a:pt x="29" y="62"/>
                  </a:cubicBezTo>
                  <a:cubicBezTo>
                    <a:pt x="12" y="61"/>
                    <a:pt x="0" y="48"/>
                    <a:pt x="2" y="30"/>
                  </a:cubicBezTo>
                  <a:cubicBezTo>
                    <a:pt x="3" y="11"/>
                    <a:pt x="14" y="0"/>
                    <a:pt x="31" y="2"/>
                  </a:cubicBezTo>
                  <a:cubicBezTo>
                    <a:pt x="66" y="7"/>
                    <a:pt x="57" y="30"/>
                    <a:pt x="53" y="37"/>
                  </a:cubicBezTo>
                  <a:close/>
                </a:path>
              </a:pathLst>
            </a:custGeom>
            <a:solidFill>
              <a:srgbClr val="E1C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3" name="任意多边形: 形状 1272">
              <a:extLst>
                <a:ext uri="{FF2B5EF4-FFF2-40B4-BE49-F238E27FC236}">
                  <a16:creationId xmlns:a16="http://schemas.microsoft.com/office/drawing/2014/main" id="{87EB0533-900E-1F19-7533-983E8C1532F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809038" y="3748089"/>
              <a:ext cx="131763" cy="180975"/>
            </a:xfrm>
            <a:custGeom>
              <a:avLst/>
              <a:gdLst>
                <a:gd name="T0" fmla="*/ 2 w 35"/>
                <a:gd name="T1" fmla="*/ 34 h 48"/>
                <a:gd name="T2" fmla="*/ 7 w 35"/>
                <a:gd name="T3" fmla="*/ 12 h 48"/>
                <a:gd name="T4" fmla="*/ 23 w 35"/>
                <a:gd name="T5" fmla="*/ 2 h 48"/>
                <a:gd name="T6" fmla="*/ 33 w 35"/>
                <a:gd name="T7" fmla="*/ 18 h 48"/>
                <a:gd name="T8" fmla="*/ 30 w 35"/>
                <a:gd name="T9" fmla="*/ 41 h 48"/>
                <a:gd name="T10" fmla="*/ 2 w 35"/>
                <a:gd name="T11" fmla="*/ 3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48">
                  <a:moveTo>
                    <a:pt x="2" y="34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8" y="5"/>
                    <a:pt x="15" y="0"/>
                    <a:pt x="23" y="2"/>
                  </a:cubicBezTo>
                  <a:cubicBezTo>
                    <a:pt x="30" y="3"/>
                    <a:pt x="35" y="10"/>
                    <a:pt x="33" y="18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29" y="48"/>
                    <a:pt x="0" y="42"/>
                    <a:pt x="2" y="34"/>
                  </a:cubicBezTo>
                  <a:close/>
                </a:path>
              </a:pathLst>
            </a:custGeom>
            <a:solidFill>
              <a:srgbClr val="E1C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4" name="任意多边形: 形状 1273">
              <a:extLst>
                <a:ext uri="{FF2B5EF4-FFF2-40B4-BE49-F238E27FC236}">
                  <a16:creationId xmlns:a16="http://schemas.microsoft.com/office/drawing/2014/main" id="{523D45B4-00D0-CC30-CD83-B64B7EECC3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97926" y="3597276"/>
              <a:ext cx="312738" cy="200025"/>
            </a:xfrm>
            <a:custGeom>
              <a:avLst/>
              <a:gdLst>
                <a:gd name="T0" fmla="*/ 16 w 83"/>
                <a:gd name="T1" fmla="*/ 38 h 53"/>
                <a:gd name="T2" fmla="*/ 19 w 83"/>
                <a:gd name="T3" fmla="*/ 47 h 53"/>
                <a:gd name="T4" fmla="*/ 27 w 83"/>
                <a:gd name="T5" fmla="*/ 37 h 53"/>
                <a:gd name="T6" fmla="*/ 44 w 83"/>
                <a:gd name="T7" fmla="*/ 41 h 53"/>
                <a:gd name="T8" fmla="*/ 72 w 83"/>
                <a:gd name="T9" fmla="*/ 39 h 53"/>
                <a:gd name="T10" fmla="*/ 39 w 83"/>
                <a:gd name="T11" fmla="*/ 3 h 53"/>
                <a:gd name="T12" fmla="*/ 11 w 83"/>
                <a:gd name="T13" fmla="*/ 16 h 53"/>
                <a:gd name="T14" fmla="*/ 9 w 83"/>
                <a:gd name="T15" fmla="*/ 53 h 53"/>
                <a:gd name="T16" fmla="*/ 16 w 83"/>
                <a:gd name="T17" fmla="*/ 3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53">
                  <a:moveTo>
                    <a:pt x="16" y="38"/>
                  </a:moveTo>
                  <a:cubicBezTo>
                    <a:pt x="19" y="39"/>
                    <a:pt x="20" y="42"/>
                    <a:pt x="19" y="47"/>
                  </a:cubicBezTo>
                  <a:cubicBezTo>
                    <a:pt x="19" y="52"/>
                    <a:pt x="26" y="45"/>
                    <a:pt x="27" y="37"/>
                  </a:cubicBezTo>
                  <a:cubicBezTo>
                    <a:pt x="28" y="29"/>
                    <a:pt x="29" y="32"/>
                    <a:pt x="44" y="41"/>
                  </a:cubicBezTo>
                  <a:cubicBezTo>
                    <a:pt x="58" y="51"/>
                    <a:pt x="68" y="42"/>
                    <a:pt x="72" y="39"/>
                  </a:cubicBezTo>
                  <a:cubicBezTo>
                    <a:pt x="83" y="30"/>
                    <a:pt x="59" y="0"/>
                    <a:pt x="39" y="3"/>
                  </a:cubicBezTo>
                  <a:cubicBezTo>
                    <a:pt x="19" y="7"/>
                    <a:pt x="15" y="8"/>
                    <a:pt x="11" y="16"/>
                  </a:cubicBezTo>
                  <a:cubicBezTo>
                    <a:pt x="7" y="24"/>
                    <a:pt x="0" y="45"/>
                    <a:pt x="9" y="53"/>
                  </a:cubicBezTo>
                  <a:cubicBezTo>
                    <a:pt x="9" y="34"/>
                    <a:pt x="16" y="38"/>
                    <a:pt x="16" y="38"/>
                  </a:cubicBezTo>
                  <a:close/>
                </a:path>
              </a:pathLst>
            </a:custGeom>
            <a:solidFill>
              <a:srgbClr val="353A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5" name="任意多边形: 形状 1274">
              <a:extLst>
                <a:ext uri="{FF2B5EF4-FFF2-40B4-BE49-F238E27FC236}">
                  <a16:creationId xmlns:a16="http://schemas.microsoft.com/office/drawing/2014/main" id="{03EC12F1-F0CA-38E2-2D17-555446D1FE9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04238" y="3876676"/>
              <a:ext cx="233363" cy="260350"/>
            </a:xfrm>
            <a:custGeom>
              <a:avLst/>
              <a:gdLst>
                <a:gd name="T0" fmla="*/ 62 w 62"/>
                <a:gd name="T1" fmla="*/ 49 h 69"/>
                <a:gd name="T2" fmla="*/ 26 w 62"/>
                <a:gd name="T3" fmla="*/ 69 h 69"/>
                <a:gd name="T4" fmla="*/ 0 w 62"/>
                <a:gd name="T5" fmla="*/ 54 h 69"/>
                <a:gd name="T6" fmla="*/ 47 w 62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" h="69">
                  <a:moveTo>
                    <a:pt x="62" y="49"/>
                  </a:moveTo>
                  <a:cubicBezTo>
                    <a:pt x="26" y="69"/>
                    <a:pt x="26" y="69"/>
                    <a:pt x="26" y="69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9" y="31"/>
                    <a:pt x="47" y="0"/>
                    <a:pt x="47" y="0"/>
                  </a:cubicBezTo>
                </a:path>
              </a:pathLst>
            </a:custGeom>
            <a:solidFill>
              <a:srgbClr val="FF7C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6" name="任意多边形: 形状 1275">
              <a:extLst>
                <a:ext uri="{FF2B5EF4-FFF2-40B4-BE49-F238E27FC236}">
                  <a16:creationId xmlns:a16="http://schemas.microsoft.com/office/drawing/2014/main" id="{0F815CBE-A560-76DB-C60A-E2F83059BBA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0126" y="4090989"/>
              <a:ext cx="46038" cy="38100"/>
            </a:xfrm>
            <a:custGeom>
              <a:avLst/>
              <a:gdLst>
                <a:gd name="T0" fmla="*/ 0 w 12"/>
                <a:gd name="T1" fmla="*/ 10 h 10"/>
                <a:gd name="T2" fmla="*/ 1 w 12"/>
                <a:gd name="T3" fmla="*/ 8 h 10"/>
                <a:gd name="T4" fmla="*/ 3 w 12"/>
                <a:gd name="T5" fmla="*/ 6 h 10"/>
                <a:gd name="T6" fmla="*/ 5 w 12"/>
                <a:gd name="T7" fmla="*/ 5 h 10"/>
                <a:gd name="T8" fmla="*/ 7 w 12"/>
                <a:gd name="T9" fmla="*/ 3 h 10"/>
                <a:gd name="T10" fmla="*/ 9 w 12"/>
                <a:gd name="T11" fmla="*/ 2 h 10"/>
                <a:gd name="T12" fmla="*/ 12 w 12"/>
                <a:gd name="T13" fmla="*/ 0 h 10"/>
                <a:gd name="T14" fmla="*/ 10 w 12"/>
                <a:gd name="T15" fmla="*/ 2 h 10"/>
                <a:gd name="T16" fmla="*/ 8 w 12"/>
                <a:gd name="T17" fmla="*/ 4 h 10"/>
                <a:gd name="T18" fmla="*/ 6 w 12"/>
                <a:gd name="T19" fmla="*/ 6 h 10"/>
                <a:gd name="T20" fmla="*/ 4 w 12"/>
                <a:gd name="T21" fmla="*/ 8 h 10"/>
                <a:gd name="T22" fmla="*/ 2 w 12"/>
                <a:gd name="T23" fmla="*/ 9 h 10"/>
                <a:gd name="T24" fmla="*/ 0 w 12"/>
                <a:gd name="T2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" h="10">
                  <a:moveTo>
                    <a:pt x="0" y="10"/>
                  </a:moveTo>
                  <a:cubicBezTo>
                    <a:pt x="0" y="10"/>
                    <a:pt x="0" y="9"/>
                    <a:pt x="1" y="8"/>
                  </a:cubicBezTo>
                  <a:cubicBezTo>
                    <a:pt x="2" y="8"/>
                    <a:pt x="2" y="7"/>
                    <a:pt x="3" y="6"/>
                  </a:cubicBezTo>
                  <a:cubicBezTo>
                    <a:pt x="4" y="6"/>
                    <a:pt x="4" y="5"/>
                    <a:pt x="5" y="5"/>
                  </a:cubicBezTo>
                  <a:cubicBezTo>
                    <a:pt x="6" y="4"/>
                    <a:pt x="7" y="3"/>
                    <a:pt x="7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11" y="1"/>
                    <a:pt x="12" y="0"/>
                    <a:pt x="12" y="0"/>
                  </a:cubicBezTo>
                  <a:cubicBezTo>
                    <a:pt x="12" y="0"/>
                    <a:pt x="11" y="1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ubicBezTo>
                    <a:pt x="8" y="5"/>
                    <a:pt x="7" y="5"/>
                    <a:pt x="6" y="6"/>
                  </a:cubicBezTo>
                  <a:cubicBezTo>
                    <a:pt x="5" y="7"/>
                    <a:pt x="5" y="7"/>
                    <a:pt x="4" y="8"/>
                  </a:cubicBezTo>
                  <a:cubicBezTo>
                    <a:pt x="3" y="8"/>
                    <a:pt x="2" y="9"/>
                    <a:pt x="2" y="9"/>
                  </a:cubicBezTo>
                  <a:cubicBezTo>
                    <a:pt x="0" y="1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7" name="任意多边形: 形状 1276">
              <a:extLst>
                <a:ext uri="{FF2B5EF4-FFF2-40B4-BE49-F238E27FC236}">
                  <a16:creationId xmlns:a16="http://schemas.microsoft.com/office/drawing/2014/main" id="{8A7157CC-EB5B-8BE5-AA28-F4A3F9F71A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09013" y="3849689"/>
              <a:ext cx="177800" cy="377825"/>
            </a:xfrm>
            <a:custGeom>
              <a:avLst/>
              <a:gdLst>
                <a:gd name="T0" fmla="*/ 19 w 47"/>
                <a:gd name="T1" fmla="*/ 2 h 100"/>
                <a:gd name="T2" fmla="*/ 31 w 47"/>
                <a:gd name="T3" fmla="*/ 44 h 100"/>
                <a:gd name="T4" fmla="*/ 1 w 47"/>
                <a:gd name="T5" fmla="*/ 88 h 100"/>
                <a:gd name="T6" fmla="*/ 0 w 47"/>
                <a:gd name="T7" fmla="*/ 100 h 100"/>
                <a:gd name="T8" fmla="*/ 43 w 47"/>
                <a:gd name="T9" fmla="*/ 48 h 100"/>
                <a:gd name="T10" fmla="*/ 34 w 47"/>
                <a:gd name="T11" fmla="*/ 2 h 100"/>
                <a:gd name="T12" fmla="*/ 19 w 47"/>
                <a:gd name="T13" fmla="*/ 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100">
                  <a:moveTo>
                    <a:pt x="19" y="2"/>
                  </a:moveTo>
                  <a:cubicBezTo>
                    <a:pt x="19" y="2"/>
                    <a:pt x="35" y="16"/>
                    <a:pt x="31" y="44"/>
                  </a:cubicBezTo>
                  <a:cubicBezTo>
                    <a:pt x="26" y="72"/>
                    <a:pt x="12" y="86"/>
                    <a:pt x="1" y="88"/>
                  </a:cubicBezTo>
                  <a:cubicBezTo>
                    <a:pt x="0" y="94"/>
                    <a:pt x="0" y="100"/>
                    <a:pt x="0" y="100"/>
                  </a:cubicBezTo>
                  <a:cubicBezTo>
                    <a:pt x="0" y="100"/>
                    <a:pt x="32" y="92"/>
                    <a:pt x="43" y="48"/>
                  </a:cubicBezTo>
                  <a:cubicBezTo>
                    <a:pt x="47" y="34"/>
                    <a:pt x="44" y="14"/>
                    <a:pt x="34" y="2"/>
                  </a:cubicBezTo>
                  <a:cubicBezTo>
                    <a:pt x="26" y="0"/>
                    <a:pt x="19" y="2"/>
                    <a:pt x="19" y="2"/>
                  </a:cubicBezTo>
                  <a:close/>
                </a:path>
              </a:pathLst>
            </a:custGeom>
            <a:solidFill>
              <a:srgbClr val="939E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8" name="任意多边形: 形状 1277">
              <a:extLst>
                <a:ext uri="{FF2B5EF4-FFF2-40B4-BE49-F238E27FC236}">
                  <a16:creationId xmlns:a16="http://schemas.microsoft.com/office/drawing/2014/main" id="{1BAAB19F-D58B-3B4A-6AEB-2FE71658E5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70938" y="3868739"/>
              <a:ext cx="174625" cy="131763"/>
            </a:xfrm>
            <a:custGeom>
              <a:avLst/>
              <a:gdLst>
                <a:gd name="T0" fmla="*/ 46 w 46"/>
                <a:gd name="T1" fmla="*/ 14 h 35"/>
                <a:gd name="T2" fmla="*/ 41 w 46"/>
                <a:gd name="T3" fmla="*/ 24 h 35"/>
                <a:gd name="T4" fmla="*/ 35 w 46"/>
                <a:gd name="T5" fmla="*/ 34 h 35"/>
                <a:gd name="T6" fmla="*/ 35 w 46"/>
                <a:gd name="T7" fmla="*/ 35 h 35"/>
                <a:gd name="T8" fmla="*/ 34 w 46"/>
                <a:gd name="T9" fmla="*/ 34 h 35"/>
                <a:gd name="T10" fmla="*/ 15 w 46"/>
                <a:gd name="T11" fmla="*/ 19 h 35"/>
                <a:gd name="T12" fmla="*/ 7 w 46"/>
                <a:gd name="T13" fmla="*/ 10 h 35"/>
                <a:gd name="T14" fmla="*/ 0 w 46"/>
                <a:gd name="T15" fmla="*/ 0 h 35"/>
                <a:gd name="T16" fmla="*/ 4 w 46"/>
                <a:gd name="T17" fmla="*/ 5 h 35"/>
                <a:gd name="T18" fmla="*/ 8 w 46"/>
                <a:gd name="T19" fmla="*/ 9 h 35"/>
                <a:gd name="T20" fmla="*/ 16 w 46"/>
                <a:gd name="T21" fmla="*/ 18 h 35"/>
                <a:gd name="T22" fmla="*/ 25 w 46"/>
                <a:gd name="T23" fmla="*/ 26 h 35"/>
                <a:gd name="T24" fmla="*/ 35 w 46"/>
                <a:gd name="T25" fmla="*/ 33 h 35"/>
                <a:gd name="T26" fmla="*/ 34 w 46"/>
                <a:gd name="T27" fmla="*/ 33 h 35"/>
                <a:gd name="T28" fmla="*/ 40 w 46"/>
                <a:gd name="T29" fmla="*/ 24 h 35"/>
                <a:gd name="T30" fmla="*/ 46 w 46"/>
                <a:gd name="T31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6" h="35">
                  <a:moveTo>
                    <a:pt x="46" y="14"/>
                  </a:moveTo>
                  <a:cubicBezTo>
                    <a:pt x="44" y="17"/>
                    <a:pt x="43" y="21"/>
                    <a:pt x="41" y="24"/>
                  </a:cubicBezTo>
                  <a:cubicBezTo>
                    <a:pt x="39" y="27"/>
                    <a:pt x="37" y="31"/>
                    <a:pt x="35" y="34"/>
                  </a:cubicBezTo>
                  <a:cubicBezTo>
                    <a:pt x="35" y="35"/>
                    <a:pt x="35" y="35"/>
                    <a:pt x="35" y="35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27" y="30"/>
                    <a:pt x="21" y="25"/>
                    <a:pt x="15" y="19"/>
                  </a:cubicBezTo>
                  <a:cubicBezTo>
                    <a:pt x="12" y="16"/>
                    <a:pt x="9" y="13"/>
                    <a:pt x="7" y="10"/>
                  </a:cubicBezTo>
                  <a:cubicBezTo>
                    <a:pt x="4" y="7"/>
                    <a:pt x="2" y="3"/>
                    <a:pt x="0" y="0"/>
                  </a:cubicBezTo>
                  <a:cubicBezTo>
                    <a:pt x="1" y="1"/>
                    <a:pt x="3" y="3"/>
                    <a:pt x="4" y="5"/>
                  </a:cubicBezTo>
                  <a:cubicBezTo>
                    <a:pt x="5" y="6"/>
                    <a:pt x="6" y="8"/>
                    <a:pt x="8" y="9"/>
                  </a:cubicBezTo>
                  <a:cubicBezTo>
                    <a:pt x="10" y="12"/>
                    <a:pt x="13" y="15"/>
                    <a:pt x="16" y="18"/>
                  </a:cubicBezTo>
                  <a:cubicBezTo>
                    <a:pt x="19" y="21"/>
                    <a:pt x="22" y="24"/>
                    <a:pt x="25" y="26"/>
                  </a:cubicBezTo>
                  <a:cubicBezTo>
                    <a:pt x="28" y="29"/>
                    <a:pt x="32" y="31"/>
                    <a:pt x="35" y="33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6" y="30"/>
                    <a:pt x="38" y="27"/>
                    <a:pt x="40" y="24"/>
                  </a:cubicBezTo>
                  <a:cubicBezTo>
                    <a:pt x="42" y="20"/>
                    <a:pt x="44" y="17"/>
                    <a:pt x="46" y="14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9" name="任意多边形: 形状 1278">
              <a:extLst>
                <a:ext uri="{FF2B5EF4-FFF2-40B4-BE49-F238E27FC236}">
                  <a16:creationId xmlns:a16="http://schemas.microsoft.com/office/drawing/2014/main" id="{6759EDB9-85E7-2855-7EFE-319423497B6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6488" y="3978276"/>
              <a:ext cx="55563" cy="7938"/>
            </a:xfrm>
            <a:custGeom>
              <a:avLst/>
              <a:gdLst>
                <a:gd name="T0" fmla="*/ 15 w 15"/>
                <a:gd name="T1" fmla="*/ 1 h 2"/>
                <a:gd name="T2" fmla="*/ 12 w 15"/>
                <a:gd name="T3" fmla="*/ 2 h 2"/>
                <a:gd name="T4" fmla="*/ 10 w 15"/>
                <a:gd name="T5" fmla="*/ 2 h 2"/>
                <a:gd name="T6" fmla="*/ 7 w 15"/>
                <a:gd name="T7" fmla="*/ 2 h 2"/>
                <a:gd name="T8" fmla="*/ 5 w 15"/>
                <a:gd name="T9" fmla="*/ 2 h 2"/>
                <a:gd name="T10" fmla="*/ 2 w 15"/>
                <a:gd name="T11" fmla="*/ 2 h 2"/>
                <a:gd name="T12" fmla="*/ 0 w 15"/>
                <a:gd name="T13" fmla="*/ 1 h 2"/>
                <a:gd name="T14" fmla="*/ 2 w 15"/>
                <a:gd name="T15" fmla="*/ 1 h 2"/>
                <a:gd name="T16" fmla="*/ 5 w 15"/>
                <a:gd name="T17" fmla="*/ 0 h 2"/>
                <a:gd name="T18" fmla="*/ 7 w 15"/>
                <a:gd name="T19" fmla="*/ 0 h 2"/>
                <a:gd name="T20" fmla="*/ 10 w 15"/>
                <a:gd name="T21" fmla="*/ 0 h 2"/>
                <a:gd name="T22" fmla="*/ 12 w 15"/>
                <a:gd name="T23" fmla="*/ 1 h 2"/>
                <a:gd name="T24" fmla="*/ 15 w 15"/>
                <a:gd name="T2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2">
                  <a:moveTo>
                    <a:pt x="15" y="1"/>
                  </a:moveTo>
                  <a:cubicBezTo>
                    <a:pt x="15" y="1"/>
                    <a:pt x="14" y="1"/>
                    <a:pt x="12" y="2"/>
                  </a:cubicBezTo>
                  <a:cubicBezTo>
                    <a:pt x="12" y="2"/>
                    <a:pt x="11" y="2"/>
                    <a:pt x="10" y="2"/>
                  </a:cubicBezTo>
                  <a:cubicBezTo>
                    <a:pt x="9" y="2"/>
                    <a:pt x="8" y="2"/>
                    <a:pt x="7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1" y="1"/>
                    <a:pt x="2" y="1"/>
                  </a:cubicBezTo>
                  <a:cubicBezTo>
                    <a:pt x="3" y="1"/>
                    <a:pt x="4" y="0"/>
                    <a:pt x="5" y="0"/>
                  </a:cubicBezTo>
                  <a:cubicBezTo>
                    <a:pt x="6" y="0"/>
                    <a:pt x="6" y="0"/>
                    <a:pt x="7" y="0"/>
                  </a:cubicBezTo>
                  <a:cubicBezTo>
                    <a:pt x="8" y="0"/>
                    <a:pt x="9" y="0"/>
                    <a:pt x="10" y="0"/>
                  </a:cubicBezTo>
                  <a:cubicBezTo>
                    <a:pt x="11" y="0"/>
                    <a:pt x="12" y="1"/>
                    <a:pt x="12" y="1"/>
                  </a:cubicBezTo>
                  <a:cubicBezTo>
                    <a:pt x="14" y="1"/>
                    <a:pt x="15" y="1"/>
                    <a:pt x="15" y="1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0" name="任意多边形: 形状 1279">
              <a:extLst>
                <a:ext uri="{FF2B5EF4-FFF2-40B4-BE49-F238E27FC236}">
                  <a16:creationId xmlns:a16="http://schemas.microsoft.com/office/drawing/2014/main" id="{34551610-FC0A-928B-95BB-5C59987B90D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18551" y="4049714"/>
              <a:ext cx="46038" cy="7938"/>
            </a:xfrm>
            <a:custGeom>
              <a:avLst/>
              <a:gdLst>
                <a:gd name="T0" fmla="*/ 12 w 12"/>
                <a:gd name="T1" fmla="*/ 1 h 2"/>
                <a:gd name="T2" fmla="*/ 10 w 12"/>
                <a:gd name="T3" fmla="*/ 2 h 2"/>
                <a:gd name="T4" fmla="*/ 8 w 12"/>
                <a:gd name="T5" fmla="*/ 2 h 2"/>
                <a:gd name="T6" fmla="*/ 6 w 12"/>
                <a:gd name="T7" fmla="*/ 1 h 2"/>
                <a:gd name="T8" fmla="*/ 4 w 12"/>
                <a:gd name="T9" fmla="*/ 1 h 2"/>
                <a:gd name="T10" fmla="*/ 2 w 12"/>
                <a:gd name="T11" fmla="*/ 1 h 2"/>
                <a:gd name="T12" fmla="*/ 0 w 12"/>
                <a:gd name="T13" fmla="*/ 0 h 2"/>
                <a:gd name="T14" fmla="*/ 2 w 12"/>
                <a:gd name="T15" fmla="*/ 0 h 2"/>
                <a:gd name="T16" fmla="*/ 4 w 12"/>
                <a:gd name="T17" fmla="*/ 0 h 2"/>
                <a:gd name="T18" fmla="*/ 6 w 12"/>
                <a:gd name="T19" fmla="*/ 0 h 2"/>
                <a:gd name="T20" fmla="*/ 9 w 12"/>
                <a:gd name="T21" fmla="*/ 0 h 2"/>
                <a:gd name="T22" fmla="*/ 11 w 12"/>
                <a:gd name="T23" fmla="*/ 1 h 2"/>
                <a:gd name="T24" fmla="*/ 12 w 12"/>
                <a:gd name="T2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" h="2">
                  <a:moveTo>
                    <a:pt x="12" y="1"/>
                  </a:moveTo>
                  <a:cubicBezTo>
                    <a:pt x="12" y="1"/>
                    <a:pt x="12" y="2"/>
                    <a:pt x="10" y="2"/>
                  </a:cubicBezTo>
                  <a:cubicBezTo>
                    <a:pt x="10" y="2"/>
                    <a:pt x="9" y="2"/>
                    <a:pt x="8" y="2"/>
                  </a:cubicBezTo>
                  <a:cubicBezTo>
                    <a:pt x="8" y="2"/>
                    <a:pt x="7" y="2"/>
                    <a:pt x="6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5" y="0"/>
                    <a:pt x="5" y="0"/>
                    <a:pt x="6" y="0"/>
                  </a:cubicBezTo>
                  <a:cubicBezTo>
                    <a:pt x="7" y="0"/>
                    <a:pt x="8" y="0"/>
                    <a:pt x="9" y="0"/>
                  </a:cubicBezTo>
                  <a:cubicBezTo>
                    <a:pt x="9" y="0"/>
                    <a:pt x="10" y="1"/>
                    <a:pt x="11" y="1"/>
                  </a:cubicBezTo>
                  <a:cubicBezTo>
                    <a:pt x="12" y="1"/>
                    <a:pt x="12" y="1"/>
                    <a:pt x="12" y="1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1" name="任意多边形: 形状 1280">
              <a:extLst>
                <a:ext uri="{FF2B5EF4-FFF2-40B4-BE49-F238E27FC236}">
                  <a16:creationId xmlns:a16="http://schemas.microsoft.com/office/drawing/2014/main" id="{2E755B53-206A-4946-A1EE-494D2AF88B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59851" y="4057651"/>
              <a:ext cx="38100" cy="6350"/>
            </a:xfrm>
            <a:custGeom>
              <a:avLst/>
              <a:gdLst>
                <a:gd name="T0" fmla="*/ 0 w 10"/>
                <a:gd name="T1" fmla="*/ 1 h 2"/>
                <a:gd name="T2" fmla="*/ 1 w 10"/>
                <a:gd name="T3" fmla="*/ 1 h 2"/>
                <a:gd name="T4" fmla="*/ 3 w 10"/>
                <a:gd name="T5" fmla="*/ 0 h 2"/>
                <a:gd name="T6" fmla="*/ 5 w 10"/>
                <a:gd name="T7" fmla="*/ 0 h 2"/>
                <a:gd name="T8" fmla="*/ 6 w 10"/>
                <a:gd name="T9" fmla="*/ 0 h 2"/>
                <a:gd name="T10" fmla="*/ 8 w 10"/>
                <a:gd name="T11" fmla="*/ 1 h 2"/>
                <a:gd name="T12" fmla="*/ 10 w 10"/>
                <a:gd name="T13" fmla="*/ 1 h 2"/>
                <a:gd name="T14" fmla="*/ 8 w 10"/>
                <a:gd name="T15" fmla="*/ 2 h 2"/>
                <a:gd name="T16" fmla="*/ 6 w 10"/>
                <a:gd name="T17" fmla="*/ 2 h 2"/>
                <a:gd name="T18" fmla="*/ 5 w 10"/>
                <a:gd name="T19" fmla="*/ 2 h 2"/>
                <a:gd name="T20" fmla="*/ 3 w 10"/>
                <a:gd name="T21" fmla="*/ 2 h 2"/>
                <a:gd name="T22" fmla="*/ 1 w 10"/>
                <a:gd name="T23" fmla="*/ 2 h 2"/>
                <a:gd name="T24" fmla="*/ 0 w 10"/>
                <a:gd name="T2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" h="2">
                  <a:moveTo>
                    <a:pt x="0" y="1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2" y="1"/>
                    <a:pt x="2" y="0"/>
                    <a:pt x="3" y="0"/>
                  </a:cubicBezTo>
                  <a:cubicBezTo>
                    <a:pt x="3" y="0"/>
                    <a:pt x="4" y="0"/>
                    <a:pt x="5" y="0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7" y="0"/>
                    <a:pt x="8" y="1"/>
                    <a:pt x="8" y="1"/>
                  </a:cubicBezTo>
                  <a:cubicBezTo>
                    <a:pt x="9" y="1"/>
                    <a:pt x="10" y="1"/>
                    <a:pt x="10" y="1"/>
                  </a:cubicBezTo>
                  <a:cubicBezTo>
                    <a:pt x="10" y="1"/>
                    <a:pt x="9" y="1"/>
                    <a:pt x="8" y="2"/>
                  </a:cubicBezTo>
                  <a:cubicBezTo>
                    <a:pt x="8" y="2"/>
                    <a:pt x="7" y="2"/>
                    <a:pt x="6" y="2"/>
                  </a:cubicBezTo>
                  <a:cubicBezTo>
                    <a:pt x="6" y="2"/>
                    <a:pt x="5" y="2"/>
                    <a:pt x="5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2" name="任意多边形: 形状 1281">
              <a:extLst>
                <a:ext uri="{FF2B5EF4-FFF2-40B4-BE49-F238E27FC236}">
                  <a16:creationId xmlns:a16="http://schemas.microsoft.com/office/drawing/2014/main" id="{4DE51A7B-8655-887F-F00B-DA24E0A6543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59851" y="4000501"/>
              <a:ext cx="41275" cy="7938"/>
            </a:xfrm>
            <a:custGeom>
              <a:avLst/>
              <a:gdLst>
                <a:gd name="T0" fmla="*/ 11 w 11"/>
                <a:gd name="T1" fmla="*/ 1 h 2"/>
                <a:gd name="T2" fmla="*/ 10 w 11"/>
                <a:gd name="T3" fmla="*/ 2 h 2"/>
                <a:gd name="T4" fmla="*/ 8 w 11"/>
                <a:gd name="T5" fmla="*/ 2 h 2"/>
                <a:gd name="T6" fmla="*/ 6 w 11"/>
                <a:gd name="T7" fmla="*/ 2 h 2"/>
                <a:gd name="T8" fmla="*/ 4 w 11"/>
                <a:gd name="T9" fmla="*/ 2 h 2"/>
                <a:gd name="T10" fmla="*/ 2 w 11"/>
                <a:gd name="T11" fmla="*/ 2 h 2"/>
                <a:gd name="T12" fmla="*/ 0 w 11"/>
                <a:gd name="T13" fmla="*/ 1 h 2"/>
                <a:gd name="T14" fmla="*/ 2 w 11"/>
                <a:gd name="T15" fmla="*/ 1 h 2"/>
                <a:gd name="T16" fmla="*/ 4 w 11"/>
                <a:gd name="T17" fmla="*/ 0 h 2"/>
                <a:gd name="T18" fmla="*/ 6 w 11"/>
                <a:gd name="T19" fmla="*/ 0 h 2"/>
                <a:gd name="T20" fmla="*/ 8 w 11"/>
                <a:gd name="T21" fmla="*/ 0 h 2"/>
                <a:gd name="T22" fmla="*/ 10 w 11"/>
                <a:gd name="T23" fmla="*/ 1 h 2"/>
                <a:gd name="T24" fmla="*/ 11 w 11"/>
                <a:gd name="T2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2">
                  <a:moveTo>
                    <a:pt x="11" y="1"/>
                  </a:moveTo>
                  <a:cubicBezTo>
                    <a:pt x="11" y="1"/>
                    <a:pt x="11" y="1"/>
                    <a:pt x="10" y="2"/>
                  </a:cubicBezTo>
                  <a:cubicBezTo>
                    <a:pt x="9" y="2"/>
                    <a:pt x="9" y="2"/>
                    <a:pt x="8" y="2"/>
                  </a:cubicBezTo>
                  <a:cubicBezTo>
                    <a:pt x="7" y="2"/>
                    <a:pt x="7" y="2"/>
                    <a:pt x="6" y="2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3" y="2"/>
                    <a:pt x="3" y="2"/>
                    <a:pt x="2" y="2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1" y="1"/>
                    <a:pt x="2" y="1"/>
                  </a:cubicBezTo>
                  <a:cubicBezTo>
                    <a:pt x="3" y="1"/>
                    <a:pt x="3" y="0"/>
                    <a:pt x="4" y="0"/>
                  </a:cubicBezTo>
                  <a:cubicBezTo>
                    <a:pt x="5" y="0"/>
                    <a:pt x="5" y="0"/>
                    <a:pt x="6" y="0"/>
                  </a:cubicBezTo>
                  <a:cubicBezTo>
                    <a:pt x="7" y="0"/>
                    <a:pt x="7" y="0"/>
                    <a:pt x="8" y="0"/>
                  </a:cubicBezTo>
                  <a:cubicBezTo>
                    <a:pt x="9" y="0"/>
                    <a:pt x="9" y="1"/>
                    <a:pt x="10" y="1"/>
                  </a:cubicBezTo>
                  <a:cubicBezTo>
                    <a:pt x="11" y="1"/>
                    <a:pt x="11" y="1"/>
                    <a:pt x="11" y="1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3" name="任意多边形: 形状 1282">
              <a:extLst>
                <a:ext uri="{FF2B5EF4-FFF2-40B4-BE49-F238E27FC236}">
                  <a16:creationId xmlns:a16="http://schemas.microsoft.com/office/drawing/2014/main" id="{6A6C4F9F-09B0-F8D7-DCF3-7EE067E3C8B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861426" y="3846514"/>
              <a:ext cx="57150" cy="44450"/>
            </a:xfrm>
            <a:custGeom>
              <a:avLst/>
              <a:gdLst>
                <a:gd name="T0" fmla="*/ 15 w 15"/>
                <a:gd name="T1" fmla="*/ 12 h 12"/>
                <a:gd name="T2" fmla="*/ 12 w 15"/>
                <a:gd name="T3" fmla="*/ 12 h 12"/>
                <a:gd name="T4" fmla="*/ 9 w 15"/>
                <a:gd name="T5" fmla="*/ 11 h 12"/>
                <a:gd name="T6" fmla="*/ 6 w 15"/>
                <a:gd name="T7" fmla="*/ 9 h 12"/>
                <a:gd name="T8" fmla="*/ 3 w 15"/>
                <a:gd name="T9" fmla="*/ 7 h 12"/>
                <a:gd name="T10" fmla="*/ 1 w 15"/>
                <a:gd name="T11" fmla="*/ 4 h 12"/>
                <a:gd name="T12" fmla="*/ 0 w 15"/>
                <a:gd name="T13" fmla="*/ 1 h 12"/>
                <a:gd name="T14" fmla="*/ 1 w 15"/>
                <a:gd name="T15" fmla="*/ 1 h 12"/>
                <a:gd name="T16" fmla="*/ 2 w 15"/>
                <a:gd name="T17" fmla="*/ 3 h 12"/>
                <a:gd name="T18" fmla="*/ 3 w 15"/>
                <a:gd name="T19" fmla="*/ 4 h 12"/>
                <a:gd name="T20" fmla="*/ 4 w 15"/>
                <a:gd name="T21" fmla="*/ 6 h 12"/>
                <a:gd name="T22" fmla="*/ 6 w 15"/>
                <a:gd name="T23" fmla="*/ 8 h 12"/>
                <a:gd name="T24" fmla="*/ 12 w 15"/>
                <a:gd name="T25" fmla="*/ 11 h 12"/>
                <a:gd name="T26" fmla="*/ 15 w 15"/>
                <a:gd name="T2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2">
                  <a:moveTo>
                    <a:pt x="15" y="12"/>
                  </a:moveTo>
                  <a:cubicBezTo>
                    <a:pt x="15" y="12"/>
                    <a:pt x="14" y="12"/>
                    <a:pt x="12" y="12"/>
                  </a:cubicBezTo>
                  <a:cubicBezTo>
                    <a:pt x="11" y="12"/>
                    <a:pt x="10" y="12"/>
                    <a:pt x="9" y="11"/>
                  </a:cubicBezTo>
                  <a:cubicBezTo>
                    <a:pt x="8" y="11"/>
                    <a:pt x="7" y="10"/>
                    <a:pt x="6" y="9"/>
                  </a:cubicBezTo>
                  <a:cubicBezTo>
                    <a:pt x="4" y="9"/>
                    <a:pt x="3" y="8"/>
                    <a:pt x="3" y="7"/>
                  </a:cubicBezTo>
                  <a:cubicBezTo>
                    <a:pt x="2" y="6"/>
                    <a:pt x="1" y="5"/>
                    <a:pt x="1" y="4"/>
                  </a:cubicBezTo>
                  <a:cubicBezTo>
                    <a:pt x="0" y="2"/>
                    <a:pt x="0" y="0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2"/>
                    <a:pt x="1" y="3"/>
                    <a:pt x="2" y="3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5"/>
                    <a:pt x="3" y="5"/>
                    <a:pt x="4" y="6"/>
                  </a:cubicBezTo>
                  <a:cubicBezTo>
                    <a:pt x="4" y="6"/>
                    <a:pt x="5" y="7"/>
                    <a:pt x="6" y="8"/>
                  </a:cubicBezTo>
                  <a:cubicBezTo>
                    <a:pt x="8" y="9"/>
                    <a:pt x="11" y="10"/>
                    <a:pt x="12" y="11"/>
                  </a:cubicBezTo>
                  <a:cubicBezTo>
                    <a:pt x="14" y="12"/>
                    <a:pt x="15" y="12"/>
                    <a:pt x="15" y="12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4" name="任意多边形: 形状 1283">
              <a:extLst>
                <a:ext uri="{FF2B5EF4-FFF2-40B4-BE49-F238E27FC236}">
                  <a16:creationId xmlns:a16="http://schemas.microsoft.com/office/drawing/2014/main" id="{B09F24ED-5D93-1545-CE6C-E6701D43B23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26513" y="3778251"/>
              <a:ext cx="22225" cy="26988"/>
            </a:xfrm>
            <a:custGeom>
              <a:avLst/>
              <a:gdLst>
                <a:gd name="T0" fmla="*/ 6 w 6"/>
                <a:gd name="T1" fmla="*/ 4 h 7"/>
                <a:gd name="T2" fmla="*/ 2 w 6"/>
                <a:gd name="T3" fmla="*/ 7 h 7"/>
                <a:gd name="T4" fmla="*/ 1 w 6"/>
                <a:gd name="T5" fmla="*/ 3 h 7"/>
                <a:gd name="T6" fmla="*/ 4 w 6"/>
                <a:gd name="T7" fmla="*/ 0 h 7"/>
                <a:gd name="T8" fmla="*/ 6 w 6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7">
                  <a:moveTo>
                    <a:pt x="6" y="4"/>
                  </a:moveTo>
                  <a:cubicBezTo>
                    <a:pt x="5" y="6"/>
                    <a:pt x="4" y="7"/>
                    <a:pt x="2" y="7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5" y="0"/>
                    <a:pt x="6" y="2"/>
                    <a:pt x="6" y="4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5" name="任意多边形: 形状 1284">
              <a:extLst>
                <a:ext uri="{FF2B5EF4-FFF2-40B4-BE49-F238E27FC236}">
                  <a16:creationId xmlns:a16="http://schemas.microsoft.com/office/drawing/2014/main" id="{B85A2EEC-AEE8-116D-326F-BE62233CE57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3188" y="3792539"/>
              <a:ext cx="19050" cy="26988"/>
            </a:xfrm>
            <a:custGeom>
              <a:avLst/>
              <a:gdLst>
                <a:gd name="T0" fmla="*/ 5 w 5"/>
                <a:gd name="T1" fmla="*/ 4 h 7"/>
                <a:gd name="T2" fmla="*/ 2 w 5"/>
                <a:gd name="T3" fmla="*/ 7 h 7"/>
                <a:gd name="T4" fmla="*/ 1 w 5"/>
                <a:gd name="T5" fmla="*/ 3 h 7"/>
                <a:gd name="T6" fmla="*/ 3 w 5"/>
                <a:gd name="T7" fmla="*/ 0 h 7"/>
                <a:gd name="T8" fmla="*/ 5 w 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7">
                  <a:moveTo>
                    <a:pt x="5" y="4"/>
                  </a:moveTo>
                  <a:cubicBezTo>
                    <a:pt x="4" y="6"/>
                    <a:pt x="3" y="7"/>
                    <a:pt x="2" y="7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4" y="0"/>
                    <a:pt x="5" y="2"/>
                    <a:pt x="5" y="4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6" name="任意多边形: 形状 1285">
              <a:extLst>
                <a:ext uri="{FF2B5EF4-FFF2-40B4-BE49-F238E27FC236}">
                  <a16:creationId xmlns:a16="http://schemas.microsoft.com/office/drawing/2014/main" id="{A681B7D5-18C1-C8DE-A589-B340B112450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67788" y="3816351"/>
              <a:ext cx="19050" cy="22225"/>
            </a:xfrm>
            <a:custGeom>
              <a:avLst/>
              <a:gdLst>
                <a:gd name="T0" fmla="*/ 0 w 5"/>
                <a:gd name="T1" fmla="*/ 1 h 6"/>
                <a:gd name="T2" fmla="*/ 1 w 5"/>
                <a:gd name="T3" fmla="*/ 0 h 6"/>
                <a:gd name="T4" fmla="*/ 3 w 5"/>
                <a:gd name="T5" fmla="*/ 0 h 6"/>
                <a:gd name="T6" fmla="*/ 4 w 5"/>
                <a:gd name="T7" fmla="*/ 2 h 6"/>
                <a:gd name="T8" fmla="*/ 4 w 5"/>
                <a:gd name="T9" fmla="*/ 4 h 6"/>
                <a:gd name="T10" fmla="*/ 4 w 5"/>
                <a:gd name="T11" fmla="*/ 5 h 6"/>
                <a:gd name="T12" fmla="*/ 2 w 5"/>
                <a:gd name="T13" fmla="*/ 6 h 6"/>
                <a:gd name="T14" fmla="*/ 3 w 5"/>
                <a:gd name="T15" fmla="*/ 5 h 6"/>
                <a:gd name="T16" fmla="*/ 3 w 5"/>
                <a:gd name="T17" fmla="*/ 2 h 6"/>
                <a:gd name="T18" fmla="*/ 2 w 5"/>
                <a:gd name="T19" fmla="*/ 2 h 6"/>
                <a:gd name="T20" fmla="*/ 1 w 5"/>
                <a:gd name="T21" fmla="*/ 1 h 6"/>
                <a:gd name="T22" fmla="*/ 0 w 5"/>
                <a:gd name="T23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" h="6">
                  <a:moveTo>
                    <a:pt x="0" y="1"/>
                  </a:moveTo>
                  <a:cubicBezTo>
                    <a:pt x="0" y="1"/>
                    <a:pt x="0" y="1"/>
                    <a:pt x="1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0"/>
                    <a:pt x="4" y="1"/>
                    <a:pt x="4" y="2"/>
                  </a:cubicBezTo>
                  <a:cubicBezTo>
                    <a:pt x="5" y="3"/>
                    <a:pt x="4" y="3"/>
                    <a:pt x="4" y="4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3" y="6"/>
                    <a:pt x="2" y="6"/>
                    <a:pt x="2" y="6"/>
                  </a:cubicBezTo>
                  <a:cubicBezTo>
                    <a:pt x="2" y="6"/>
                    <a:pt x="3" y="5"/>
                    <a:pt x="3" y="5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7" name="任意多边形: 形状 1286">
              <a:extLst>
                <a:ext uri="{FF2B5EF4-FFF2-40B4-BE49-F238E27FC236}">
                  <a16:creationId xmlns:a16="http://schemas.microsoft.com/office/drawing/2014/main" id="{C1351CFD-5B68-3C76-291D-140FE2A4B8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40801" y="3846514"/>
              <a:ext cx="30163" cy="11113"/>
            </a:xfrm>
            <a:custGeom>
              <a:avLst/>
              <a:gdLst>
                <a:gd name="T0" fmla="*/ 1 w 8"/>
                <a:gd name="T1" fmla="*/ 0 h 3"/>
                <a:gd name="T2" fmla="*/ 2 w 8"/>
                <a:gd name="T3" fmla="*/ 1 h 3"/>
                <a:gd name="T4" fmla="*/ 4 w 8"/>
                <a:gd name="T5" fmla="*/ 2 h 3"/>
                <a:gd name="T6" fmla="*/ 7 w 8"/>
                <a:gd name="T7" fmla="*/ 2 h 3"/>
                <a:gd name="T8" fmla="*/ 8 w 8"/>
                <a:gd name="T9" fmla="*/ 2 h 3"/>
                <a:gd name="T10" fmla="*/ 7 w 8"/>
                <a:gd name="T11" fmla="*/ 3 h 3"/>
                <a:gd name="T12" fmla="*/ 5 w 8"/>
                <a:gd name="T13" fmla="*/ 3 h 3"/>
                <a:gd name="T14" fmla="*/ 4 w 8"/>
                <a:gd name="T15" fmla="*/ 3 h 3"/>
                <a:gd name="T16" fmla="*/ 2 w 8"/>
                <a:gd name="T17" fmla="*/ 3 h 3"/>
                <a:gd name="T18" fmla="*/ 1 w 8"/>
                <a:gd name="T19" fmla="*/ 1 h 3"/>
                <a:gd name="T20" fmla="*/ 1 w 8"/>
                <a:gd name="T2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3">
                  <a:moveTo>
                    <a:pt x="1" y="0"/>
                  </a:moveTo>
                  <a:cubicBezTo>
                    <a:pt x="1" y="0"/>
                    <a:pt x="1" y="0"/>
                    <a:pt x="2" y="1"/>
                  </a:cubicBezTo>
                  <a:cubicBezTo>
                    <a:pt x="2" y="1"/>
                    <a:pt x="3" y="1"/>
                    <a:pt x="4" y="2"/>
                  </a:cubicBezTo>
                  <a:cubicBezTo>
                    <a:pt x="5" y="2"/>
                    <a:pt x="6" y="2"/>
                    <a:pt x="7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3"/>
                    <a:pt x="7" y="3"/>
                  </a:cubicBezTo>
                  <a:cubicBezTo>
                    <a:pt x="6" y="3"/>
                    <a:pt x="6" y="3"/>
                    <a:pt x="5" y="3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8" name="任意多边形: 形状 1287">
              <a:extLst>
                <a:ext uri="{FF2B5EF4-FFF2-40B4-BE49-F238E27FC236}">
                  <a16:creationId xmlns:a16="http://schemas.microsoft.com/office/drawing/2014/main" id="{9E3D2D32-4ED8-94A6-E58A-92BFF12229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29688" y="3751264"/>
              <a:ext cx="19050" cy="7938"/>
            </a:xfrm>
            <a:custGeom>
              <a:avLst/>
              <a:gdLst>
                <a:gd name="T0" fmla="*/ 0 w 5"/>
                <a:gd name="T1" fmla="*/ 2 h 2"/>
                <a:gd name="T2" fmla="*/ 1 w 5"/>
                <a:gd name="T3" fmla="*/ 1 h 2"/>
                <a:gd name="T4" fmla="*/ 2 w 5"/>
                <a:gd name="T5" fmla="*/ 1 h 2"/>
                <a:gd name="T6" fmla="*/ 2 w 5"/>
                <a:gd name="T7" fmla="*/ 0 h 2"/>
                <a:gd name="T8" fmla="*/ 4 w 5"/>
                <a:gd name="T9" fmla="*/ 1 h 2"/>
                <a:gd name="T10" fmla="*/ 5 w 5"/>
                <a:gd name="T11" fmla="*/ 2 h 2"/>
                <a:gd name="T12" fmla="*/ 4 w 5"/>
                <a:gd name="T13" fmla="*/ 2 h 2"/>
                <a:gd name="T14" fmla="*/ 3 w 5"/>
                <a:gd name="T15" fmla="*/ 2 h 2"/>
                <a:gd name="T16" fmla="*/ 2 w 5"/>
                <a:gd name="T17" fmla="*/ 2 h 2"/>
                <a:gd name="T18" fmla="*/ 2 w 5"/>
                <a:gd name="T19" fmla="*/ 2 h 2"/>
                <a:gd name="T20" fmla="*/ 1 w 5"/>
                <a:gd name="T21" fmla="*/ 2 h 2"/>
                <a:gd name="T22" fmla="*/ 0 w 5"/>
                <a:gd name="T2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" h="2">
                  <a:moveTo>
                    <a:pt x="0" y="2"/>
                  </a:moveTo>
                  <a:cubicBezTo>
                    <a:pt x="0" y="2"/>
                    <a:pt x="0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1"/>
                    <a:pt x="4" y="1"/>
                    <a:pt x="4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9" name="任意多边形: 形状 1288">
              <a:extLst>
                <a:ext uri="{FF2B5EF4-FFF2-40B4-BE49-F238E27FC236}">
                  <a16:creationId xmlns:a16="http://schemas.microsoft.com/office/drawing/2014/main" id="{CF5A27AB-4A85-1E47-98C5-464205557A4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05888" y="3775076"/>
              <a:ext cx="14288" cy="6350"/>
            </a:xfrm>
            <a:custGeom>
              <a:avLst/>
              <a:gdLst>
                <a:gd name="T0" fmla="*/ 0 w 4"/>
                <a:gd name="T1" fmla="*/ 0 h 2"/>
                <a:gd name="T2" fmla="*/ 0 w 4"/>
                <a:gd name="T3" fmla="*/ 0 h 2"/>
                <a:gd name="T4" fmla="*/ 1 w 4"/>
                <a:gd name="T5" fmla="*/ 0 h 2"/>
                <a:gd name="T6" fmla="*/ 2 w 4"/>
                <a:gd name="T7" fmla="*/ 0 h 2"/>
                <a:gd name="T8" fmla="*/ 3 w 4"/>
                <a:gd name="T9" fmla="*/ 1 h 2"/>
                <a:gd name="T10" fmla="*/ 3 w 4"/>
                <a:gd name="T11" fmla="*/ 1 h 2"/>
                <a:gd name="T12" fmla="*/ 4 w 4"/>
                <a:gd name="T13" fmla="*/ 2 h 2"/>
                <a:gd name="T14" fmla="*/ 3 w 4"/>
                <a:gd name="T15" fmla="*/ 2 h 2"/>
                <a:gd name="T16" fmla="*/ 1 w 4"/>
                <a:gd name="T17" fmla="*/ 2 h 2"/>
                <a:gd name="T18" fmla="*/ 1 w 4"/>
                <a:gd name="T19" fmla="*/ 1 h 2"/>
                <a:gd name="T20" fmla="*/ 0 w 4"/>
                <a:gd name="T21" fmla="*/ 1 h 2"/>
                <a:gd name="T22" fmla="*/ 0 w 4"/>
                <a:gd name="T2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90" name="任意多边形: 形状 1289">
              <a:extLst>
                <a:ext uri="{FF2B5EF4-FFF2-40B4-BE49-F238E27FC236}">
                  <a16:creationId xmlns:a16="http://schemas.microsoft.com/office/drawing/2014/main" id="{E144E5DF-E882-A67B-46C0-5BEA2C8C146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02701" y="3816351"/>
              <a:ext cx="38100" cy="36513"/>
            </a:xfrm>
            <a:custGeom>
              <a:avLst/>
              <a:gdLst>
                <a:gd name="T0" fmla="*/ 9 w 10"/>
                <a:gd name="T1" fmla="*/ 6 h 10"/>
                <a:gd name="T2" fmla="*/ 4 w 10"/>
                <a:gd name="T3" fmla="*/ 10 h 10"/>
                <a:gd name="T4" fmla="*/ 1 w 10"/>
                <a:gd name="T5" fmla="*/ 4 h 10"/>
                <a:gd name="T6" fmla="*/ 6 w 10"/>
                <a:gd name="T7" fmla="*/ 0 h 10"/>
                <a:gd name="T8" fmla="*/ 9 w 10"/>
                <a:gd name="T9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9" y="6"/>
                  </a:moveTo>
                  <a:cubicBezTo>
                    <a:pt x="9" y="8"/>
                    <a:pt x="6" y="10"/>
                    <a:pt x="4" y="10"/>
                  </a:cubicBezTo>
                  <a:cubicBezTo>
                    <a:pt x="1" y="9"/>
                    <a:pt x="0" y="6"/>
                    <a:pt x="1" y="4"/>
                  </a:cubicBezTo>
                  <a:cubicBezTo>
                    <a:pt x="1" y="1"/>
                    <a:pt x="4" y="0"/>
                    <a:pt x="6" y="0"/>
                  </a:cubicBezTo>
                  <a:cubicBezTo>
                    <a:pt x="8" y="1"/>
                    <a:pt x="10" y="3"/>
                    <a:pt x="9" y="6"/>
                  </a:cubicBezTo>
                  <a:close/>
                </a:path>
              </a:pathLst>
            </a:custGeom>
            <a:solidFill>
              <a:srgbClr val="FFAB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91" name="任意多边形: 形状 1290">
              <a:extLst>
                <a:ext uri="{FF2B5EF4-FFF2-40B4-BE49-F238E27FC236}">
                  <a16:creationId xmlns:a16="http://schemas.microsoft.com/office/drawing/2014/main" id="{DACEB13B-9C96-F3BE-5FE4-2F10C65F269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75726" y="3835401"/>
              <a:ext cx="22225" cy="36513"/>
            </a:xfrm>
            <a:custGeom>
              <a:avLst/>
              <a:gdLst>
                <a:gd name="T0" fmla="*/ 5 w 6"/>
                <a:gd name="T1" fmla="*/ 6 h 10"/>
                <a:gd name="T2" fmla="*/ 1 w 6"/>
                <a:gd name="T3" fmla="*/ 9 h 10"/>
                <a:gd name="T4" fmla="*/ 1 w 6"/>
                <a:gd name="T5" fmla="*/ 4 h 10"/>
                <a:gd name="T6" fmla="*/ 5 w 6"/>
                <a:gd name="T7" fmla="*/ 0 h 10"/>
                <a:gd name="T8" fmla="*/ 5 w 6"/>
                <a:gd name="T9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0">
                  <a:moveTo>
                    <a:pt x="5" y="6"/>
                  </a:moveTo>
                  <a:cubicBezTo>
                    <a:pt x="4" y="8"/>
                    <a:pt x="2" y="10"/>
                    <a:pt x="1" y="9"/>
                  </a:cubicBezTo>
                  <a:cubicBezTo>
                    <a:pt x="0" y="9"/>
                    <a:pt x="0" y="6"/>
                    <a:pt x="1" y="4"/>
                  </a:cubicBezTo>
                  <a:cubicBezTo>
                    <a:pt x="2" y="1"/>
                    <a:pt x="4" y="0"/>
                    <a:pt x="5" y="0"/>
                  </a:cubicBezTo>
                  <a:cubicBezTo>
                    <a:pt x="6" y="1"/>
                    <a:pt x="6" y="3"/>
                    <a:pt x="5" y="6"/>
                  </a:cubicBezTo>
                  <a:close/>
                </a:path>
              </a:pathLst>
            </a:custGeom>
            <a:solidFill>
              <a:srgbClr val="FFAB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92" name="任意多边形: 形状 1291">
              <a:extLst>
                <a:ext uri="{FF2B5EF4-FFF2-40B4-BE49-F238E27FC236}">
                  <a16:creationId xmlns:a16="http://schemas.microsoft.com/office/drawing/2014/main" id="{512DC865-806F-12FA-60B6-259504E8144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51888" y="4083051"/>
              <a:ext cx="207963" cy="19050"/>
            </a:xfrm>
            <a:custGeom>
              <a:avLst/>
              <a:gdLst>
                <a:gd name="T0" fmla="*/ 55 w 55"/>
                <a:gd name="T1" fmla="*/ 0 h 5"/>
                <a:gd name="T2" fmla="*/ 46 w 55"/>
                <a:gd name="T3" fmla="*/ 3 h 5"/>
                <a:gd name="T4" fmla="*/ 38 w 55"/>
                <a:gd name="T5" fmla="*/ 5 h 5"/>
                <a:gd name="T6" fmla="*/ 27 w 55"/>
                <a:gd name="T7" fmla="*/ 5 h 5"/>
                <a:gd name="T8" fmla="*/ 17 w 55"/>
                <a:gd name="T9" fmla="*/ 5 h 5"/>
                <a:gd name="T10" fmla="*/ 8 w 55"/>
                <a:gd name="T11" fmla="*/ 4 h 5"/>
                <a:gd name="T12" fmla="*/ 2 w 55"/>
                <a:gd name="T13" fmla="*/ 2 h 5"/>
                <a:gd name="T14" fmla="*/ 0 w 55"/>
                <a:gd name="T15" fmla="*/ 2 h 5"/>
                <a:gd name="T16" fmla="*/ 2 w 55"/>
                <a:gd name="T17" fmla="*/ 2 h 5"/>
                <a:gd name="T18" fmla="*/ 8 w 55"/>
                <a:gd name="T19" fmla="*/ 3 h 5"/>
                <a:gd name="T20" fmla="*/ 17 w 55"/>
                <a:gd name="T21" fmla="*/ 3 h 5"/>
                <a:gd name="T22" fmla="*/ 27 w 55"/>
                <a:gd name="T23" fmla="*/ 4 h 5"/>
                <a:gd name="T24" fmla="*/ 46 w 55"/>
                <a:gd name="T25" fmla="*/ 2 h 5"/>
                <a:gd name="T26" fmla="*/ 55 w 55"/>
                <a:gd name="T2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5" h="5">
                  <a:moveTo>
                    <a:pt x="55" y="0"/>
                  </a:moveTo>
                  <a:cubicBezTo>
                    <a:pt x="55" y="0"/>
                    <a:pt x="51" y="2"/>
                    <a:pt x="46" y="3"/>
                  </a:cubicBezTo>
                  <a:cubicBezTo>
                    <a:pt x="44" y="4"/>
                    <a:pt x="41" y="4"/>
                    <a:pt x="38" y="5"/>
                  </a:cubicBezTo>
                  <a:cubicBezTo>
                    <a:pt x="34" y="5"/>
                    <a:pt x="31" y="5"/>
                    <a:pt x="27" y="5"/>
                  </a:cubicBezTo>
                  <a:cubicBezTo>
                    <a:pt x="24" y="5"/>
                    <a:pt x="20" y="5"/>
                    <a:pt x="17" y="5"/>
                  </a:cubicBezTo>
                  <a:cubicBezTo>
                    <a:pt x="14" y="5"/>
                    <a:pt x="11" y="4"/>
                    <a:pt x="8" y="4"/>
                  </a:cubicBezTo>
                  <a:cubicBezTo>
                    <a:pt x="6" y="3"/>
                    <a:pt x="4" y="3"/>
                    <a:pt x="2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1" y="2"/>
                    <a:pt x="2" y="2"/>
                  </a:cubicBezTo>
                  <a:cubicBezTo>
                    <a:pt x="4" y="2"/>
                    <a:pt x="6" y="3"/>
                    <a:pt x="8" y="3"/>
                  </a:cubicBezTo>
                  <a:cubicBezTo>
                    <a:pt x="11" y="3"/>
                    <a:pt x="14" y="3"/>
                    <a:pt x="17" y="3"/>
                  </a:cubicBezTo>
                  <a:cubicBezTo>
                    <a:pt x="20" y="4"/>
                    <a:pt x="24" y="4"/>
                    <a:pt x="27" y="4"/>
                  </a:cubicBezTo>
                  <a:cubicBezTo>
                    <a:pt x="34" y="4"/>
                    <a:pt x="41" y="3"/>
                    <a:pt x="46" y="2"/>
                  </a:cubicBezTo>
                  <a:cubicBezTo>
                    <a:pt x="51" y="1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93" name="任意多边形: 形状 1292">
              <a:extLst>
                <a:ext uri="{FF2B5EF4-FFF2-40B4-BE49-F238E27FC236}">
                  <a16:creationId xmlns:a16="http://schemas.microsoft.com/office/drawing/2014/main" id="{55C4BFFD-26D0-CE08-CB4B-068A2DB8938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9663" y="4129089"/>
              <a:ext cx="227013" cy="14288"/>
            </a:xfrm>
            <a:custGeom>
              <a:avLst/>
              <a:gdLst>
                <a:gd name="T0" fmla="*/ 60 w 60"/>
                <a:gd name="T1" fmla="*/ 2 h 4"/>
                <a:gd name="T2" fmla="*/ 51 w 60"/>
                <a:gd name="T3" fmla="*/ 3 h 4"/>
                <a:gd name="T4" fmla="*/ 41 w 60"/>
                <a:gd name="T5" fmla="*/ 4 h 4"/>
                <a:gd name="T6" fmla="*/ 30 w 60"/>
                <a:gd name="T7" fmla="*/ 4 h 4"/>
                <a:gd name="T8" fmla="*/ 19 w 60"/>
                <a:gd name="T9" fmla="*/ 3 h 4"/>
                <a:gd name="T10" fmla="*/ 9 w 60"/>
                <a:gd name="T11" fmla="*/ 2 h 4"/>
                <a:gd name="T12" fmla="*/ 5 w 60"/>
                <a:gd name="T13" fmla="*/ 2 h 4"/>
                <a:gd name="T14" fmla="*/ 3 w 60"/>
                <a:gd name="T15" fmla="*/ 1 h 4"/>
                <a:gd name="T16" fmla="*/ 0 w 60"/>
                <a:gd name="T17" fmla="*/ 0 h 4"/>
                <a:gd name="T18" fmla="*/ 9 w 60"/>
                <a:gd name="T19" fmla="*/ 1 h 4"/>
                <a:gd name="T20" fmla="*/ 30 w 60"/>
                <a:gd name="T21" fmla="*/ 2 h 4"/>
                <a:gd name="T22" fmla="*/ 41 w 60"/>
                <a:gd name="T23" fmla="*/ 2 h 4"/>
                <a:gd name="T24" fmla="*/ 51 w 60"/>
                <a:gd name="T25" fmla="*/ 2 h 4"/>
                <a:gd name="T26" fmla="*/ 60 w 60"/>
                <a:gd name="T2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4">
                  <a:moveTo>
                    <a:pt x="60" y="2"/>
                  </a:moveTo>
                  <a:cubicBezTo>
                    <a:pt x="60" y="2"/>
                    <a:pt x="56" y="2"/>
                    <a:pt x="51" y="3"/>
                  </a:cubicBezTo>
                  <a:cubicBezTo>
                    <a:pt x="48" y="3"/>
                    <a:pt x="45" y="3"/>
                    <a:pt x="41" y="4"/>
                  </a:cubicBezTo>
                  <a:cubicBezTo>
                    <a:pt x="38" y="4"/>
                    <a:pt x="34" y="4"/>
                    <a:pt x="30" y="4"/>
                  </a:cubicBezTo>
                  <a:cubicBezTo>
                    <a:pt x="26" y="4"/>
                    <a:pt x="22" y="4"/>
                    <a:pt x="19" y="3"/>
                  </a:cubicBezTo>
                  <a:cubicBezTo>
                    <a:pt x="15" y="3"/>
                    <a:pt x="12" y="3"/>
                    <a:pt x="9" y="2"/>
                  </a:cubicBezTo>
                  <a:cubicBezTo>
                    <a:pt x="8" y="2"/>
                    <a:pt x="7" y="2"/>
                    <a:pt x="5" y="2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4" y="1"/>
                    <a:pt x="9" y="1"/>
                  </a:cubicBezTo>
                  <a:cubicBezTo>
                    <a:pt x="15" y="2"/>
                    <a:pt x="23" y="2"/>
                    <a:pt x="30" y="2"/>
                  </a:cubicBezTo>
                  <a:cubicBezTo>
                    <a:pt x="34" y="2"/>
                    <a:pt x="38" y="2"/>
                    <a:pt x="41" y="2"/>
                  </a:cubicBezTo>
                  <a:cubicBezTo>
                    <a:pt x="45" y="2"/>
                    <a:pt x="48" y="2"/>
                    <a:pt x="51" y="2"/>
                  </a:cubicBezTo>
                  <a:cubicBezTo>
                    <a:pt x="56" y="2"/>
                    <a:pt x="60" y="2"/>
                    <a:pt x="60" y="2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94" name="任意多边形: 形状 1293">
              <a:extLst>
                <a:ext uri="{FF2B5EF4-FFF2-40B4-BE49-F238E27FC236}">
                  <a16:creationId xmlns:a16="http://schemas.microsoft.com/office/drawing/2014/main" id="{F64C2D76-DBBF-0751-1999-83DB1A5887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66163" y="3846514"/>
              <a:ext cx="25400" cy="30163"/>
            </a:xfrm>
            <a:custGeom>
              <a:avLst/>
              <a:gdLst>
                <a:gd name="T0" fmla="*/ 0 w 7"/>
                <a:gd name="T1" fmla="*/ 0 h 8"/>
                <a:gd name="T2" fmla="*/ 1 w 7"/>
                <a:gd name="T3" fmla="*/ 0 h 8"/>
                <a:gd name="T4" fmla="*/ 3 w 7"/>
                <a:gd name="T5" fmla="*/ 1 h 8"/>
                <a:gd name="T6" fmla="*/ 5 w 7"/>
                <a:gd name="T7" fmla="*/ 3 h 8"/>
                <a:gd name="T8" fmla="*/ 7 w 7"/>
                <a:gd name="T9" fmla="*/ 6 h 8"/>
                <a:gd name="T10" fmla="*/ 7 w 7"/>
                <a:gd name="T11" fmla="*/ 8 h 8"/>
                <a:gd name="T12" fmla="*/ 6 w 7"/>
                <a:gd name="T13" fmla="*/ 6 h 8"/>
                <a:gd name="T14" fmla="*/ 5 w 7"/>
                <a:gd name="T15" fmla="*/ 5 h 8"/>
                <a:gd name="T16" fmla="*/ 3 w 7"/>
                <a:gd name="T17" fmla="*/ 4 h 8"/>
                <a:gd name="T18" fmla="*/ 2 w 7"/>
                <a:gd name="T19" fmla="*/ 2 h 8"/>
                <a:gd name="T20" fmla="*/ 1 w 7"/>
                <a:gd name="T21" fmla="*/ 1 h 8"/>
                <a:gd name="T22" fmla="*/ 0 w 7"/>
                <a:gd name="T2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" h="8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3" y="1"/>
                    <a:pt x="3" y="1"/>
                  </a:cubicBezTo>
                  <a:cubicBezTo>
                    <a:pt x="4" y="2"/>
                    <a:pt x="4" y="2"/>
                    <a:pt x="5" y="3"/>
                  </a:cubicBezTo>
                  <a:cubicBezTo>
                    <a:pt x="6" y="4"/>
                    <a:pt x="6" y="5"/>
                    <a:pt x="7" y="6"/>
                  </a:cubicBezTo>
                  <a:cubicBezTo>
                    <a:pt x="7" y="7"/>
                    <a:pt x="7" y="8"/>
                    <a:pt x="7" y="8"/>
                  </a:cubicBezTo>
                  <a:cubicBezTo>
                    <a:pt x="7" y="8"/>
                    <a:pt x="7" y="7"/>
                    <a:pt x="6" y="6"/>
                  </a:cubicBezTo>
                  <a:cubicBezTo>
                    <a:pt x="6" y="6"/>
                    <a:pt x="5" y="6"/>
                    <a:pt x="5" y="5"/>
                  </a:cubicBezTo>
                  <a:cubicBezTo>
                    <a:pt x="4" y="5"/>
                    <a:pt x="4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95" name="任意多边形: 形状 1294">
              <a:extLst>
                <a:ext uri="{FF2B5EF4-FFF2-40B4-BE49-F238E27FC236}">
                  <a16:creationId xmlns:a16="http://schemas.microsoft.com/office/drawing/2014/main" id="{5458DC68-10BA-EA6E-A9B9-0AB50AF9D5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6488" y="3841751"/>
              <a:ext cx="30163" cy="38100"/>
            </a:xfrm>
            <a:custGeom>
              <a:avLst/>
              <a:gdLst>
                <a:gd name="T0" fmla="*/ 0 w 8"/>
                <a:gd name="T1" fmla="*/ 0 h 10"/>
                <a:gd name="T2" fmla="*/ 2 w 8"/>
                <a:gd name="T3" fmla="*/ 1 h 10"/>
                <a:gd name="T4" fmla="*/ 3 w 8"/>
                <a:gd name="T5" fmla="*/ 3 h 10"/>
                <a:gd name="T6" fmla="*/ 5 w 8"/>
                <a:gd name="T7" fmla="*/ 5 h 10"/>
                <a:gd name="T8" fmla="*/ 6 w 8"/>
                <a:gd name="T9" fmla="*/ 7 h 10"/>
                <a:gd name="T10" fmla="*/ 7 w 8"/>
                <a:gd name="T11" fmla="*/ 9 h 10"/>
                <a:gd name="T12" fmla="*/ 8 w 8"/>
                <a:gd name="T13" fmla="*/ 10 h 10"/>
                <a:gd name="T14" fmla="*/ 6 w 8"/>
                <a:gd name="T15" fmla="*/ 9 h 10"/>
                <a:gd name="T16" fmla="*/ 5 w 8"/>
                <a:gd name="T17" fmla="*/ 8 h 10"/>
                <a:gd name="T18" fmla="*/ 3 w 8"/>
                <a:gd name="T19" fmla="*/ 6 h 10"/>
                <a:gd name="T20" fmla="*/ 2 w 8"/>
                <a:gd name="T21" fmla="*/ 4 h 10"/>
                <a:gd name="T22" fmla="*/ 1 w 8"/>
                <a:gd name="T23" fmla="*/ 2 h 10"/>
                <a:gd name="T24" fmla="*/ 0 w 8"/>
                <a:gd name="T2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10">
                  <a:moveTo>
                    <a:pt x="0" y="0"/>
                  </a:moveTo>
                  <a:cubicBezTo>
                    <a:pt x="0" y="0"/>
                    <a:pt x="1" y="0"/>
                    <a:pt x="2" y="1"/>
                  </a:cubicBezTo>
                  <a:cubicBezTo>
                    <a:pt x="2" y="2"/>
                    <a:pt x="3" y="2"/>
                    <a:pt x="3" y="3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5" y="5"/>
                    <a:pt x="5" y="6"/>
                    <a:pt x="6" y="7"/>
                  </a:cubicBezTo>
                  <a:cubicBezTo>
                    <a:pt x="6" y="7"/>
                    <a:pt x="7" y="8"/>
                    <a:pt x="7" y="9"/>
                  </a:cubicBezTo>
                  <a:cubicBezTo>
                    <a:pt x="7" y="10"/>
                    <a:pt x="8" y="10"/>
                    <a:pt x="8" y="10"/>
                  </a:cubicBezTo>
                  <a:cubicBezTo>
                    <a:pt x="8" y="10"/>
                    <a:pt x="7" y="10"/>
                    <a:pt x="6" y="9"/>
                  </a:cubicBezTo>
                  <a:cubicBezTo>
                    <a:pt x="6" y="9"/>
                    <a:pt x="5" y="8"/>
                    <a:pt x="5" y="8"/>
                  </a:cubicBezTo>
                  <a:cubicBezTo>
                    <a:pt x="4" y="7"/>
                    <a:pt x="4" y="6"/>
                    <a:pt x="3" y="6"/>
                  </a:cubicBezTo>
                  <a:cubicBezTo>
                    <a:pt x="3" y="5"/>
                    <a:pt x="2" y="4"/>
                    <a:pt x="2" y="4"/>
                  </a:cubicBezTo>
                  <a:cubicBezTo>
                    <a:pt x="2" y="3"/>
                    <a:pt x="1" y="2"/>
                    <a:pt x="1" y="2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96" name="任意多边形: 形状 1295">
              <a:extLst>
                <a:ext uri="{FF2B5EF4-FFF2-40B4-BE49-F238E27FC236}">
                  <a16:creationId xmlns:a16="http://schemas.microsoft.com/office/drawing/2014/main" id="{1DA6CA22-35E0-7BB1-AED7-666CFCAB020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56676" y="3660776"/>
              <a:ext cx="25400" cy="15875"/>
            </a:xfrm>
            <a:custGeom>
              <a:avLst/>
              <a:gdLst>
                <a:gd name="T0" fmla="*/ 7 w 7"/>
                <a:gd name="T1" fmla="*/ 4 h 4"/>
                <a:gd name="T2" fmla="*/ 6 w 7"/>
                <a:gd name="T3" fmla="*/ 3 h 4"/>
                <a:gd name="T4" fmla="*/ 5 w 7"/>
                <a:gd name="T5" fmla="*/ 3 h 4"/>
                <a:gd name="T6" fmla="*/ 4 w 7"/>
                <a:gd name="T7" fmla="*/ 2 h 4"/>
                <a:gd name="T8" fmla="*/ 2 w 7"/>
                <a:gd name="T9" fmla="*/ 2 h 4"/>
                <a:gd name="T10" fmla="*/ 1 w 7"/>
                <a:gd name="T11" fmla="*/ 2 h 4"/>
                <a:gd name="T12" fmla="*/ 0 w 7"/>
                <a:gd name="T13" fmla="*/ 2 h 4"/>
                <a:gd name="T14" fmla="*/ 1 w 7"/>
                <a:gd name="T15" fmla="*/ 1 h 4"/>
                <a:gd name="T16" fmla="*/ 2 w 7"/>
                <a:gd name="T17" fmla="*/ 0 h 4"/>
                <a:gd name="T18" fmla="*/ 4 w 7"/>
                <a:gd name="T19" fmla="*/ 0 h 4"/>
                <a:gd name="T20" fmla="*/ 7 w 7"/>
                <a:gd name="T21" fmla="*/ 3 h 4"/>
                <a:gd name="T22" fmla="*/ 7 w 7"/>
                <a:gd name="T2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" h="4">
                  <a:moveTo>
                    <a:pt x="7" y="4"/>
                  </a:moveTo>
                  <a:cubicBezTo>
                    <a:pt x="7" y="4"/>
                    <a:pt x="7" y="4"/>
                    <a:pt x="6" y="3"/>
                  </a:cubicBezTo>
                  <a:cubicBezTo>
                    <a:pt x="6" y="3"/>
                    <a:pt x="5" y="3"/>
                    <a:pt x="5" y="3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3" y="2"/>
                    <a:pt x="3" y="2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5" y="1"/>
                    <a:pt x="6" y="2"/>
                    <a:pt x="7" y="3"/>
                  </a:cubicBezTo>
                  <a:cubicBezTo>
                    <a:pt x="7" y="3"/>
                    <a:pt x="7" y="4"/>
                    <a:pt x="7" y="4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97" name="任意多边形: 形状 1296">
              <a:extLst>
                <a:ext uri="{FF2B5EF4-FFF2-40B4-BE49-F238E27FC236}">
                  <a16:creationId xmlns:a16="http://schemas.microsoft.com/office/drawing/2014/main" id="{52694282-1358-AC8B-7C7C-A1FB7177AE6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07463" y="3630614"/>
              <a:ext cx="41275" cy="11113"/>
            </a:xfrm>
            <a:custGeom>
              <a:avLst/>
              <a:gdLst>
                <a:gd name="T0" fmla="*/ 11 w 11"/>
                <a:gd name="T1" fmla="*/ 3 h 3"/>
                <a:gd name="T2" fmla="*/ 9 w 11"/>
                <a:gd name="T3" fmla="*/ 2 h 3"/>
                <a:gd name="T4" fmla="*/ 5 w 11"/>
                <a:gd name="T5" fmla="*/ 2 h 3"/>
                <a:gd name="T6" fmla="*/ 3 w 11"/>
                <a:gd name="T7" fmla="*/ 2 h 3"/>
                <a:gd name="T8" fmla="*/ 1 w 11"/>
                <a:gd name="T9" fmla="*/ 2 h 3"/>
                <a:gd name="T10" fmla="*/ 0 w 11"/>
                <a:gd name="T11" fmla="*/ 3 h 3"/>
                <a:gd name="T12" fmla="*/ 0 w 11"/>
                <a:gd name="T13" fmla="*/ 3 h 3"/>
                <a:gd name="T14" fmla="*/ 1 w 11"/>
                <a:gd name="T15" fmla="*/ 1 h 3"/>
                <a:gd name="T16" fmla="*/ 3 w 11"/>
                <a:gd name="T17" fmla="*/ 0 h 3"/>
                <a:gd name="T18" fmla="*/ 5 w 11"/>
                <a:gd name="T19" fmla="*/ 0 h 3"/>
                <a:gd name="T20" fmla="*/ 8 w 11"/>
                <a:gd name="T21" fmla="*/ 0 h 3"/>
                <a:gd name="T22" fmla="*/ 9 w 11"/>
                <a:gd name="T23" fmla="*/ 1 h 3"/>
                <a:gd name="T24" fmla="*/ 11 w 11"/>
                <a:gd name="T2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3">
                  <a:moveTo>
                    <a:pt x="11" y="3"/>
                  </a:moveTo>
                  <a:cubicBezTo>
                    <a:pt x="11" y="3"/>
                    <a:pt x="10" y="2"/>
                    <a:pt x="9" y="2"/>
                  </a:cubicBezTo>
                  <a:cubicBezTo>
                    <a:pt x="8" y="2"/>
                    <a:pt x="7" y="2"/>
                    <a:pt x="5" y="2"/>
                  </a:cubicBezTo>
                  <a:cubicBezTo>
                    <a:pt x="4" y="1"/>
                    <a:pt x="4" y="1"/>
                    <a:pt x="3" y="2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1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4" y="0"/>
                    <a:pt x="4" y="0"/>
                    <a:pt x="5" y="0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8" y="1"/>
                    <a:pt x="9" y="1"/>
                    <a:pt x="9" y="1"/>
                  </a:cubicBezTo>
                  <a:cubicBezTo>
                    <a:pt x="10" y="2"/>
                    <a:pt x="11" y="3"/>
                    <a:pt x="11" y="3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98" name="任意多边形: 形状 1297">
              <a:extLst>
                <a:ext uri="{FF2B5EF4-FFF2-40B4-BE49-F238E27FC236}">
                  <a16:creationId xmlns:a16="http://schemas.microsoft.com/office/drawing/2014/main" id="{000FD710-58D9-2308-CEA4-1F863BD018C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05888" y="3641726"/>
              <a:ext cx="25400" cy="15875"/>
            </a:xfrm>
            <a:custGeom>
              <a:avLst/>
              <a:gdLst>
                <a:gd name="T0" fmla="*/ 7 w 7"/>
                <a:gd name="T1" fmla="*/ 4 h 4"/>
                <a:gd name="T2" fmla="*/ 6 w 7"/>
                <a:gd name="T3" fmla="*/ 4 h 4"/>
                <a:gd name="T4" fmla="*/ 5 w 7"/>
                <a:gd name="T5" fmla="*/ 3 h 4"/>
                <a:gd name="T6" fmla="*/ 4 w 7"/>
                <a:gd name="T7" fmla="*/ 2 h 4"/>
                <a:gd name="T8" fmla="*/ 2 w 7"/>
                <a:gd name="T9" fmla="*/ 2 h 4"/>
                <a:gd name="T10" fmla="*/ 0 w 7"/>
                <a:gd name="T11" fmla="*/ 1 h 4"/>
                <a:gd name="T12" fmla="*/ 2 w 7"/>
                <a:gd name="T13" fmla="*/ 1 h 4"/>
                <a:gd name="T14" fmla="*/ 3 w 7"/>
                <a:gd name="T15" fmla="*/ 1 h 4"/>
                <a:gd name="T16" fmla="*/ 5 w 7"/>
                <a:gd name="T17" fmla="*/ 1 h 4"/>
                <a:gd name="T18" fmla="*/ 6 w 7"/>
                <a:gd name="T19" fmla="*/ 2 h 4"/>
                <a:gd name="T20" fmla="*/ 7 w 7"/>
                <a:gd name="T21" fmla="*/ 3 h 4"/>
                <a:gd name="T22" fmla="*/ 7 w 7"/>
                <a:gd name="T2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" h="4">
                  <a:moveTo>
                    <a:pt x="7" y="4"/>
                  </a:moveTo>
                  <a:cubicBezTo>
                    <a:pt x="7" y="4"/>
                    <a:pt x="7" y="4"/>
                    <a:pt x="6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4" y="3"/>
                    <a:pt x="4" y="2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1" y="1"/>
                    <a:pt x="2" y="1"/>
                  </a:cubicBezTo>
                  <a:cubicBezTo>
                    <a:pt x="2" y="1"/>
                    <a:pt x="3" y="0"/>
                    <a:pt x="3" y="1"/>
                  </a:cubicBezTo>
                  <a:cubicBezTo>
                    <a:pt x="4" y="1"/>
                    <a:pt x="4" y="1"/>
                    <a:pt x="5" y="1"/>
                  </a:cubicBezTo>
                  <a:cubicBezTo>
                    <a:pt x="5" y="1"/>
                    <a:pt x="6" y="2"/>
                    <a:pt x="6" y="2"/>
                  </a:cubicBezTo>
                  <a:cubicBezTo>
                    <a:pt x="6" y="2"/>
                    <a:pt x="7" y="3"/>
                    <a:pt x="7" y="3"/>
                  </a:cubicBezTo>
                  <a:cubicBezTo>
                    <a:pt x="7" y="4"/>
                    <a:pt x="7" y="4"/>
                    <a:pt x="7" y="4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99" name="任意多边形: 形状 1298">
              <a:extLst>
                <a:ext uri="{FF2B5EF4-FFF2-40B4-BE49-F238E27FC236}">
                  <a16:creationId xmlns:a16="http://schemas.microsoft.com/office/drawing/2014/main" id="{9FB14F97-E348-9A79-741E-ABFF8CB7400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899526" y="3687764"/>
              <a:ext cx="41275" cy="14288"/>
            </a:xfrm>
            <a:custGeom>
              <a:avLst/>
              <a:gdLst>
                <a:gd name="T0" fmla="*/ 11 w 11"/>
                <a:gd name="T1" fmla="*/ 4 h 4"/>
                <a:gd name="T2" fmla="*/ 9 w 11"/>
                <a:gd name="T3" fmla="*/ 3 h 4"/>
                <a:gd name="T4" fmla="*/ 7 w 11"/>
                <a:gd name="T5" fmla="*/ 3 h 4"/>
                <a:gd name="T6" fmla="*/ 5 w 11"/>
                <a:gd name="T7" fmla="*/ 2 h 4"/>
                <a:gd name="T8" fmla="*/ 1 w 11"/>
                <a:gd name="T9" fmla="*/ 1 h 4"/>
                <a:gd name="T10" fmla="*/ 0 w 11"/>
                <a:gd name="T11" fmla="*/ 1 h 4"/>
                <a:gd name="T12" fmla="*/ 0 w 11"/>
                <a:gd name="T13" fmla="*/ 1 h 4"/>
                <a:gd name="T14" fmla="*/ 1 w 11"/>
                <a:gd name="T15" fmla="*/ 0 h 4"/>
                <a:gd name="T16" fmla="*/ 3 w 11"/>
                <a:gd name="T17" fmla="*/ 0 h 4"/>
                <a:gd name="T18" fmla="*/ 6 w 11"/>
                <a:gd name="T19" fmla="*/ 0 h 4"/>
                <a:gd name="T20" fmla="*/ 9 w 11"/>
                <a:gd name="T21" fmla="*/ 3 h 4"/>
                <a:gd name="T22" fmla="*/ 11 w 11"/>
                <a:gd name="T2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4">
                  <a:moveTo>
                    <a:pt x="11" y="4"/>
                  </a:moveTo>
                  <a:cubicBezTo>
                    <a:pt x="11" y="4"/>
                    <a:pt x="10" y="4"/>
                    <a:pt x="9" y="3"/>
                  </a:cubicBezTo>
                  <a:cubicBezTo>
                    <a:pt x="8" y="3"/>
                    <a:pt x="8" y="3"/>
                    <a:pt x="7" y="3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4" y="1"/>
                    <a:pt x="2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7" y="1"/>
                    <a:pt x="9" y="2"/>
                    <a:pt x="9" y="3"/>
                  </a:cubicBezTo>
                  <a:cubicBezTo>
                    <a:pt x="10" y="3"/>
                    <a:pt x="11" y="4"/>
                    <a:pt x="11" y="4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00" name="任意多边形: 形状 1299">
              <a:extLst>
                <a:ext uri="{FF2B5EF4-FFF2-40B4-BE49-F238E27FC236}">
                  <a16:creationId xmlns:a16="http://schemas.microsoft.com/office/drawing/2014/main" id="{91134115-810E-0FD0-E1C8-EC9BBB585C3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858251" y="3679826"/>
              <a:ext cx="19050" cy="15875"/>
            </a:xfrm>
            <a:custGeom>
              <a:avLst/>
              <a:gdLst>
                <a:gd name="T0" fmla="*/ 5 w 5"/>
                <a:gd name="T1" fmla="*/ 0 h 4"/>
                <a:gd name="T2" fmla="*/ 4 w 5"/>
                <a:gd name="T3" fmla="*/ 1 h 4"/>
                <a:gd name="T4" fmla="*/ 3 w 5"/>
                <a:gd name="T5" fmla="*/ 1 h 4"/>
                <a:gd name="T6" fmla="*/ 2 w 5"/>
                <a:gd name="T7" fmla="*/ 2 h 4"/>
                <a:gd name="T8" fmla="*/ 2 w 5"/>
                <a:gd name="T9" fmla="*/ 3 h 4"/>
                <a:gd name="T10" fmla="*/ 1 w 5"/>
                <a:gd name="T11" fmla="*/ 3 h 4"/>
                <a:gd name="T12" fmla="*/ 0 w 5"/>
                <a:gd name="T13" fmla="*/ 4 h 4"/>
                <a:gd name="T14" fmla="*/ 0 w 5"/>
                <a:gd name="T15" fmla="*/ 3 h 4"/>
                <a:gd name="T16" fmla="*/ 1 w 5"/>
                <a:gd name="T17" fmla="*/ 1 h 4"/>
                <a:gd name="T18" fmla="*/ 2 w 5"/>
                <a:gd name="T19" fmla="*/ 0 h 4"/>
                <a:gd name="T20" fmla="*/ 3 w 5"/>
                <a:gd name="T21" fmla="*/ 0 h 4"/>
                <a:gd name="T22" fmla="*/ 5 w 5"/>
                <a:gd name="T2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5" y="0"/>
                    <a:pt x="4" y="0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0" y="4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2"/>
                    <a:pt x="1" y="2"/>
                    <a:pt x="1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01" name="任意多边形: 形状 1300">
              <a:extLst>
                <a:ext uri="{FF2B5EF4-FFF2-40B4-BE49-F238E27FC236}">
                  <a16:creationId xmlns:a16="http://schemas.microsoft.com/office/drawing/2014/main" id="{96BE87D1-33B8-BD6F-BC62-41E50D3DFD0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10401" y="3778251"/>
              <a:ext cx="995363" cy="1365250"/>
            </a:xfrm>
            <a:custGeom>
              <a:avLst/>
              <a:gdLst>
                <a:gd name="T0" fmla="*/ 132 w 264"/>
                <a:gd name="T1" fmla="*/ 0 h 362"/>
                <a:gd name="T2" fmla="*/ 264 w 264"/>
                <a:gd name="T3" fmla="*/ 18 h 362"/>
                <a:gd name="T4" fmla="*/ 253 w 264"/>
                <a:gd name="T5" fmla="*/ 346 h 362"/>
                <a:gd name="T6" fmla="*/ 132 w 264"/>
                <a:gd name="T7" fmla="*/ 362 h 362"/>
                <a:gd name="T8" fmla="*/ 11 w 264"/>
                <a:gd name="T9" fmla="*/ 346 h 362"/>
                <a:gd name="T10" fmla="*/ 0 w 264"/>
                <a:gd name="T11" fmla="*/ 18 h 362"/>
                <a:gd name="T12" fmla="*/ 132 w 264"/>
                <a:gd name="T13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4" h="362">
                  <a:moveTo>
                    <a:pt x="132" y="0"/>
                  </a:moveTo>
                  <a:cubicBezTo>
                    <a:pt x="205" y="0"/>
                    <a:pt x="264" y="8"/>
                    <a:pt x="264" y="18"/>
                  </a:cubicBezTo>
                  <a:cubicBezTo>
                    <a:pt x="253" y="346"/>
                    <a:pt x="253" y="346"/>
                    <a:pt x="253" y="346"/>
                  </a:cubicBezTo>
                  <a:cubicBezTo>
                    <a:pt x="253" y="355"/>
                    <a:pt x="199" y="362"/>
                    <a:pt x="132" y="362"/>
                  </a:cubicBezTo>
                  <a:cubicBezTo>
                    <a:pt x="65" y="362"/>
                    <a:pt x="11" y="355"/>
                    <a:pt x="11" y="346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59" y="0"/>
                    <a:pt x="132" y="0"/>
                  </a:cubicBezTo>
                  <a:close/>
                </a:path>
              </a:pathLst>
            </a:custGeom>
            <a:solidFill>
              <a:srgbClr val="596D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02" name="椭圆 1301">
              <a:extLst>
                <a:ext uri="{FF2B5EF4-FFF2-40B4-BE49-F238E27FC236}">
                  <a16:creationId xmlns:a16="http://schemas.microsoft.com/office/drawing/2014/main" id="{34551084-8D8C-E892-1CA9-399423281E5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010401" y="3778251"/>
              <a:ext cx="995363" cy="134938"/>
            </a:xfrm>
            <a:prstGeom prst="ellipse">
              <a:avLst/>
            </a:prstGeom>
            <a:solidFill>
              <a:srgbClr val="939E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03" name="任意多边形: 形状 1302">
              <a:extLst>
                <a:ext uri="{FF2B5EF4-FFF2-40B4-BE49-F238E27FC236}">
                  <a16:creationId xmlns:a16="http://schemas.microsoft.com/office/drawing/2014/main" id="{10A65449-95C2-5FF2-7A62-D628BD91AA3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31026" y="3008314"/>
              <a:ext cx="566738" cy="1841500"/>
            </a:xfrm>
            <a:custGeom>
              <a:avLst/>
              <a:gdLst>
                <a:gd name="T0" fmla="*/ 100 w 357"/>
                <a:gd name="T1" fmla="*/ 0 h 1160"/>
                <a:gd name="T2" fmla="*/ 0 w 357"/>
                <a:gd name="T3" fmla="*/ 19 h 1160"/>
                <a:gd name="T4" fmla="*/ 254 w 357"/>
                <a:gd name="T5" fmla="*/ 1160 h 1160"/>
                <a:gd name="T6" fmla="*/ 357 w 357"/>
                <a:gd name="T7" fmla="*/ 1143 h 1160"/>
                <a:gd name="T8" fmla="*/ 100 w 357"/>
                <a:gd name="T9" fmla="*/ 0 h 1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7" h="1160">
                  <a:moveTo>
                    <a:pt x="100" y="0"/>
                  </a:moveTo>
                  <a:lnTo>
                    <a:pt x="0" y="19"/>
                  </a:lnTo>
                  <a:lnTo>
                    <a:pt x="254" y="1160"/>
                  </a:lnTo>
                  <a:lnTo>
                    <a:pt x="357" y="1143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E36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04" name="任意多边形: 形状 1303">
              <a:extLst>
                <a:ext uri="{FF2B5EF4-FFF2-40B4-BE49-F238E27FC236}">
                  <a16:creationId xmlns:a16="http://schemas.microsoft.com/office/drawing/2014/main" id="{C9D0830B-820D-79FE-FFFC-C11F5F12128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50076" y="3049589"/>
              <a:ext cx="400050" cy="1784350"/>
            </a:xfrm>
            <a:custGeom>
              <a:avLst/>
              <a:gdLst>
                <a:gd name="T0" fmla="*/ 106 w 106"/>
                <a:gd name="T1" fmla="*/ 473 h 473"/>
                <a:gd name="T2" fmla="*/ 89 w 106"/>
                <a:gd name="T3" fmla="*/ 399 h 473"/>
                <a:gd name="T4" fmla="*/ 52 w 106"/>
                <a:gd name="T5" fmla="*/ 237 h 473"/>
                <a:gd name="T6" fmla="*/ 16 w 106"/>
                <a:gd name="T7" fmla="*/ 74 h 473"/>
                <a:gd name="T8" fmla="*/ 0 w 106"/>
                <a:gd name="T9" fmla="*/ 0 h 473"/>
                <a:gd name="T10" fmla="*/ 17 w 106"/>
                <a:gd name="T11" fmla="*/ 74 h 473"/>
                <a:gd name="T12" fmla="*/ 54 w 106"/>
                <a:gd name="T13" fmla="*/ 236 h 473"/>
                <a:gd name="T14" fmla="*/ 90 w 106"/>
                <a:gd name="T15" fmla="*/ 399 h 473"/>
                <a:gd name="T16" fmla="*/ 106 w 106"/>
                <a:gd name="T17" fmla="*/ 473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473">
                  <a:moveTo>
                    <a:pt x="106" y="473"/>
                  </a:moveTo>
                  <a:cubicBezTo>
                    <a:pt x="106" y="473"/>
                    <a:pt x="99" y="443"/>
                    <a:pt x="89" y="399"/>
                  </a:cubicBezTo>
                  <a:cubicBezTo>
                    <a:pt x="79" y="355"/>
                    <a:pt x="66" y="296"/>
                    <a:pt x="52" y="237"/>
                  </a:cubicBezTo>
                  <a:cubicBezTo>
                    <a:pt x="39" y="177"/>
                    <a:pt x="26" y="118"/>
                    <a:pt x="16" y="74"/>
                  </a:cubicBezTo>
                  <a:cubicBezTo>
                    <a:pt x="6" y="30"/>
                    <a:pt x="0" y="0"/>
                    <a:pt x="0" y="0"/>
                  </a:cubicBezTo>
                  <a:cubicBezTo>
                    <a:pt x="0" y="0"/>
                    <a:pt x="7" y="30"/>
                    <a:pt x="17" y="74"/>
                  </a:cubicBezTo>
                  <a:cubicBezTo>
                    <a:pt x="27" y="118"/>
                    <a:pt x="40" y="177"/>
                    <a:pt x="54" y="236"/>
                  </a:cubicBezTo>
                  <a:cubicBezTo>
                    <a:pt x="67" y="295"/>
                    <a:pt x="80" y="355"/>
                    <a:pt x="90" y="399"/>
                  </a:cubicBezTo>
                  <a:cubicBezTo>
                    <a:pt x="100" y="443"/>
                    <a:pt x="106" y="473"/>
                    <a:pt x="106" y="473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05" name="任意多边形: 形状 1304">
              <a:extLst>
                <a:ext uri="{FF2B5EF4-FFF2-40B4-BE49-F238E27FC236}">
                  <a16:creationId xmlns:a16="http://schemas.microsoft.com/office/drawing/2014/main" id="{79D04ED1-8F89-8C64-A25E-11E88CA4EBA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75488" y="3027364"/>
              <a:ext cx="398463" cy="1787525"/>
            </a:xfrm>
            <a:custGeom>
              <a:avLst/>
              <a:gdLst>
                <a:gd name="T0" fmla="*/ 106 w 106"/>
                <a:gd name="T1" fmla="*/ 474 h 474"/>
                <a:gd name="T2" fmla="*/ 89 w 106"/>
                <a:gd name="T3" fmla="*/ 400 h 474"/>
                <a:gd name="T4" fmla="*/ 52 w 106"/>
                <a:gd name="T5" fmla="*/ 237 h 474"/>
                <a:gd name="T6" fmla="*/ 16 w 106"/>
                <a:gd name="T7" fmla="*/ 74 h 474"/>
                <a:gd name="T8" fmla="*/ 0 w 106"/>
                <a:gd name="T9" fmla="*/ 0 h 474"/>
                <a:gd name="T10" fmla="*/ 17 w 106"/>
                <a:gd name="T11" fmla="*/ 74 h 474"/>
                <a:gd name="T12" fmla="*/ 54 w 106"/>
                <a:gd name="T13" fmla="*/ 237 h 474"/>
                <a:gd name="T14" fmla="*/ 90 w 106"/>
                <a:gd name="T15" fmla="*/ 400 h 474"/>
                <a:gd name="T16" fmla="*/ 106 w 106"/>
                <a:gd name="T17" fmla="*/ 474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474">
                  <a:moveTo>
                    <a:pt x="106" y="474"/>
                  </a:moveTo>
                  <a:cubicBezTo>
                    <a:pt x="106" y="474"/>
                    <a:pt x="100" y="445"/>
                    <a:pt x="89" y="400"/>
                  </a:cubicBezTo>
                  <a:cubicBezTo>
                    <a:pt x="79" y="356"/>
                    <a:pt x="66" y="297"/>
                    <a:pt x="52" y="237"/>
                  </a:cubicBezTo>
                  <a:cubicBezTo>
                    <a:pt x="39" y="178"/>
                    <a:pt x="26" y="119"/>
                    <a:pt x="16" y="74"/>
                  </a:cubicBezTo>
                  <a:cubicBezTo>
                    <a:pt x="7" y="30"/>
                    <a:pt x="0" y="0"/>
                    <a:pt x="0" y="0"/>
                  </a:cubicBezTo>
                  <a:cubicBezTo>
                    <a:pt x="0" y="0"/>
                    <a:pt x="7" y="30"/>
                    <a:pt x="17" y="74"/>
                  </a:cubicBezTo>
                  <a:cubicBezTo>
                    <a:pt x="27" y="119"/>
                    <a:pt x="41" y="178"/>
                    <a:pt x="54" y="237"/>
                  </a:cubicBezTo>
                  <a:cubicBezTo>
                    <a:pt x="67" y="296"/>
                    <a:pt x="80" y="356"/>
                    <a:pt x="90" y="400"/>
                  </a:cubicBezTo>
                  <a:cubicBezTo>
                    <a:pt x="100" y="445"/>
                    <a:pt x="106" y="474"/>
                    <a:pt x="106" y="474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06" name="任意多边形: 形状 1305">
              <a:extLst>
                <a:ext uri="{FF2B5EF4-FFF2-40B4-BE49-F238E27FC236}">
                  <a16:creationId xmlns:a16="http://schemas.microsoft.com/office/drawing/2014/main" id="{209BB7DC-B379-4F87-66D7-B5C312D111E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88176" y="3043239"/>
              <a:ext cx="400050" cy="1776413"/>
            </a:xfrm>
            <a:custGeom>
              <a:avLst/>
              <a:gdLst>
                <a:gd name="T0" fmla="*/ 106 w 106"/>
                <a:gd name="T1" fmla="*/ 471 h 471"/>
                <a:gd name="T2" fmla="*/ 89 w 106"/>
                <a:gd name="T3" fmla="*/ 398 h 471"/>
                <a:gd name="T4" fmla="*/ 52 w 106"/>
                <a:gd name="T5" fmla="*/ 236 h 471"/>
                <a:gd name="T6" fmla="*/ 16 w 106"/>
                <a:gd name="T7" fmla="*/ 74 h 471"/>
                <a:gd name="T8" fmla="*/ 0 w 106"/>
                <a:gd name="T9" fmla="*/ 0 h 471"/>
                <a:gd name="T10" fmla="*/ 17 w 106"/>
                <a:gd name="T11" fmla="*/ 74 h 471"/>
                <a:gd name="T12" fmla="*/ 54 w 106"/>
                <a:gd name="T13" fmla="*/ 235 h 471"/>
                <a:gd name="T14" fmla="*/ 90 w 106"/>
                <a:gd name="T15" fmla="*/ 397 h 471"/>
                <a:gd name="T16" fmla="*/ 106 w 106"/>
                <a:gd name="T17" fmla="*/ 471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471">
                  <a:moveTo>
                    <a:pt x="106" y="471"/>
                  </a:moveTo>
                  <a:cubicBezTo>
                    <a:pt x="106" y="471"/>
                    <a:pt x="99" y="442"/>
                    <a:pt x="89" y="398"/>
                  </a:cubicBezTo>
                  <a:cubicBezTo>
                    <a:pt x="79" y="353"/>
                    <a:pt x="65" y="295"/>
                    <a:pt x="52" y="236"/>
                  </a:cubicBezTo>
                  <a:cubicBezTo>
                    <a:pt x="39" y="177"/>
                    <a:pt x="26" y="118"/>
                    <a:pt x="16" y="74"/>
                  </a:cubicBezTo>
                  <a:cubicBezTo>
                    <a:pt x="6" y="30"/>
                    <a:pt x="0" y="0"/>
                    <a:pt x="0" y="0"/>
                  </a:cubicBezTo>
                  <a:cubicBezTo>
                    <a:pt x="0" y="0"/>
                    <a:pt x="7" y="30"/>
                    <a:pt x="17" y="74"/>
                  </a:cubicBezTo>
                  <a:cubicBezTo>
                    <a:pt x="27" y="118"/>
                    <a:pt x="40" y="177"/>
                    <a:pt x="54" y="235"/>
                  </a:cubicBezTo>
                  <a:cubicBezTo>
                    <a:pt x="67" y="294"/>
                    <a:pt x="80" y="353"/>
                    <a:pt x="90" y="397"/>
                  </a:cubicBezTo>
                  <a:cubicBezTo>
                    <a:pt x="99" y="442"/>
                    <a:pt x="106" y="471"/>
                    <a:pt x="106" y="471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07" name="任意多边形: 形状 1306">
              <a:extLst>
                <a:ext uri="{FF2B5EF4-FFF2-40B4-BE49-F238E27FC236}">
                  <a16:creationId xmlns:a16="http://schemas.microsoft.com/office/drawing/2014/main" id="{DA0B3382-18F1-45FE-1E31-D2AD528D3A3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5326" y="3035301"/>
              <a:ext cx="398463" cy="1771650"/>
            </a:xfrm>
            <a:custGeom>
              <a:avLst/>
              <a:gdLst>
                <a:gd name="T0" fmla="*/ 106 w 106"/>
                <a:gd name="T1" fmla="*/ 470 h 470"/>
                <a:gd name="T2" fmla="*/ 89 w 106"/>
                <a:gd name="T3" fmla="*/ 397 h 470"/>
                <a:gd name="T4" fmla="*/ 52 w 106"/>
                <a:gd name="T5" fmla="*/ 235 h 470"/>
                <a:gd name="T6" fmla="*/ 16 w 106"/>
                <a:gd name="T7" fmla="*/ 73 h 470"/>
                <a:gd name="T8" fmla="*/ 0 w 106"/>
                <a:gd name="T9" fmla="*/ 0 h 470"/>
                <a:gd name="T10" fmla="*/ 17 w 106"/>
                <a:gd name="T11" fmla="*/ 73 h 470"/>
                <a:gd name="T12" fmla="*/ 54 w 106"/>
                <a:gd name="T13" fmla="*/ 235 h 470"/>
                <a:gd name="T14" fmla="*/ 90 w 106"/>
                <a:gd name="T15" fmla="*/ 397 h 470"/>
                <a:gd name="T16" fmla="*/ 106 w 106"/>
                <a:gd name="T17" fmla="*/ 47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470">
                  <a:moveTo>
                    <a:pt x="106" y="470"/>
                  </a:moveTo>
                  <a:cubicBezTo>
                    <a:pt x="106" y="470"/>
                    <a:pt x="99" y="441"/>
                    <a:pt x="89" y="397"/>
                  </a:cubicBezTo>
                  <a:cubicBezTo>
                    <a:pt x="79" y="353"/>
                    <a:pt x="66" y="294"/>
                    <a:pt x="52" y="235"/>
                  </a:cubicBezTo>
                  <a:cubicBezTo>
                    <a:pt x="39" y="176"/>
                    <a:pt x="26" y="117"/>
                    <a:pt x="16" y="73"/>
                  </a:cubicBezTo>
                  <a:cubicBezTo>
                    <a:pt x="7" y="29"/>
                    <a:pt x="0" y="0"/>
                    <a:pt x="0" y="0"/>
                  </a:cubicBezTo>
                  <a:cubicBezTo>
                    <a:pt x="0" y="0"/>
                    <a:pt x="7" y="29"/>
                    <a:pt x="17" y="73"/>
                  </a:cubicBezTo>
                  <a:cubicBezTo>
                    <a:pt x="27" y="117"/>
                    <a:pt x="41" y="176"/>
                    <a:pt x="54" y="235"/>
                  </a:cubicBezTo>
                  <a:cubicBezTo>
                    <a:pt x="67" y="294"/>
                    <a:pt x="80" y="352"/>
                    <a:pt x="90" y="397"/>
                  </a:cubicBezTo>
                  <a:cubicBezTo>
                    <a:pt x="100" y="441"/>
                    <a:pt x="106" y="470"/>
                    <a:pt x="106" y="47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08" name="任意多边形: 形状 1307">
              <a:extLst>
                <a:ext uri="{FF2B5EF4-FFF2-40B4-BE49-F238E27FC236}">
                  <a16:creationId xmlns:a16="http://schemas.microsoft.com/office/drawing/2014/main" id="{B99F4240-A680-1220-D799-503B149793A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27851" y="2868614"/>
              <a:ext cx="165100" cy="188913"/>
            </a:xfrm>
            <a:custGeom>
              <a:avLst/>
              <a:gdLst>
                <a:gd name="T0" fmla="*/ 43 w 44"/>
                <a:gd name="T1" fmla="*/ 37 h 50"/>
                <a:gd name="T2" fmla="*/ 43 w 44"/>
                <a:gd name="T3" fmla="*/ 37 h 50"/>
                <a:gd name="T4" fmla="*/ 39 w 44"/>
                <a:gd name="T5" fmla="*/ 44 h 50"/>
                <a:gd name="T6" fmla="*/ 32 w 44"/>
                <a:gd name="T7" fmla="*/ 39 h 50"/>
                <a:gd name="T8" fmla="*/ 32 w 44"/>
                <a:gd name="T9" fmla="*/ 39 h 50"/>
                <a:gd name="T10" fmla="*/ 32 w 44"/>
                <a:gd name="T11" fmla="*/ 39 h 50"/>
                <a:gd name="T12" fmla="*/ 33 w 44"/>
                <a:gd name="T13" fmla="*/ 39 h 50"/>
                <a:gd name="T14" fmla="*/ 28 w 44"/>
                <a:gd name="T15" fmla="*/ 46 h 50"/>
                <a:gd name="T16" fmla="*/ 22 w 44"/>
                <a:gd name="T17" fmla="*/ 41 h 50"/>
                <a:gd name="T18" fmla="*/ 22 w 44"/>
                <a:gd name="T19" fmla="*/ 41 h 50"/>
                <a:gd name="T20" fmla="*/ 22 w 44"/>
                <a:gd name="T21" fmla="*/ 41 h 50"/>
                <a:gd name="T22" fmla="*/ 22 w 44"/>
                <a:gd name="T23" fmla="*/ 41 h 50"/>
                <a:gd name="T24" fmla="*/ 17 w 44"/>
                <a:gd name="T25" fmla="*/ 47 h 50"/>
                <a:gd name="T26" fmla="*/ 11 w 44"/>
                <a:gd name="T27" fmla="*/ 43 h 50"/>
                <a:gd name="T28" fmla="*/ 11 w 44"/>
                <a:gd name="T29" fmla="*/ 43 h 50"/>
                <a:gd name="T30" fmla="*/ 11 w 44"/>
                <a:gd name="T31" fmla="*/ 43 h 50"/>
                <a:gd name="T32" fmla="*/ 11 w 44"/>
                <a:gd name="T33" fmla="*/ 43 h 50"/>
                <a:gd name="T34" fmla="*/ 7 w 44"/>
                <a:gd name="T35" fmla="*/ 49 h 50"/>
                <a:gd name="T36" fmla="*/ 0 w 44"/>
                <a:gd name="T37" fmla="*/ 45 h 50"/>
                <a:gd name="T38" fmla="*/ 15 w 44"/>
                <a:gd name="T39" fmla="*/ 0 h 50"/>
                <a:gd name="T40" fmla="*/ 43 w 44"/>
                <a:gd name="T41" fmla="*/ 37 h 50"/>
                <a:gd name="T42" fmla="*/ 43 w 44"/>
                <a:gd name="T43" fmla="*/ 3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4" h="50">
                  <a:moveTo>
                    <a:pt x="43" y="37"/>
                  </a:moveTo>
                  <a:cubicBezTo>
                    <a:pt x="43" y="37"/>
                    <a:pt x="43" y="37"/>
                    <a:pt x="43" y="37"/>
                  </a:cubicBezTo>
                  <a:cubicBezTo>
                    <a:pt x="44" y="40"/>
                    <a:pt x="42" y="43"/>
                    <a:pt x="39" y="44"/>
                  </a:cubicBezTo>
                  <a:cubicBezTo>
                    <a:pt x="36" y="44"/>
                    <a:pt x="33" y="42"/>
                    <a:pt x="32" y="39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33" y="39"/>
                    <a:pt x="33" y="39"/>
                    <a:pt x="33" y="39"/>
                  </a:cubicBezTo>
                  <a:cubicBezTo>
                    <a:pt x="33" y="42"/>
                    <a:pt x="31" y="45"/>
                    <a:pt x="28" y="46"/>
                  </a:cubicBezTo>
                  <a:cubicBezTo>
                    <a:pt x="25" y="46"/>
                    <a:pt x="22" y="44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4"/>
                    <a:pt x="20" y="47"/>
                    <a:pt x="17" y="47"/>
                  </a:cubicBezTo>
                  <a:cubicBezTo>
                    <a:pt x="14" y="48"/>
                    <a:pt x="12" y="46"/>
                    <a:pt x="11" y="43"/>
                  </a:cubicBezTo>
                  <a:cubicBezTo>
                    <a:pt x="11" y="43"/>
                    <a:pt x="11" y="43"/>
                    <a:pt x="11" y="43"/>
                  </a:cubicBezTo>
                  <a:cubicBezTo>
                    <a:pt x="11" y="43"/>
                    <a:pt x="11" y="43"/>
                    <a:pt x="11" y="43"/>
                  </a:cubicBezTo>
                  <a:cubicBezTo>
                    <a:pt x="11" y="43"/>
                    <a:pt x="11" y="43"/>
                    <a:pt x="11" y="43"/>
                  </a:cubicBezTo>
                  <a:cubicBezTo>
                    <a:pt x="12" y="46"/>
                    <a:pt x="10" y="49"/>
                    <a:pt x="7" y="49"/>
                  </a:cubicBezTo>
                  <a:cubicBezTo>
                    <a:pt x="4" y="50"/>
                    <a:pt x="1" y="48"/>
                    <a:pt x="0" y="45"/>
                  </a:cubicBezTo>
                  <a:cubicBezTo>
                    <a:pt x="0" y="43"/>
                    <a:pt x="15" y="0"/>
                    <a:pt x="15" y="0"/>
                  </a:cubicBezTo>
                  <a:cubicBezTo>
                    <a:pt x="15" y="0"/>
                    <a:pt x="43" y="35"/>
                    <a:pt x="43" y="37"/>
                  </a:cubicBezTo>
                  <a:cubicBezTo>
                    <a:pt x="43" y="37"/>
                    <a:pt x="43" y="37"/>
                    <a:pt x="43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09" name="任意多边形: 形状 1308">
              <a:extLst>
                <a:ext uri="{FF2B5EF4-FFF2-40B4-BE49-F238E27FC236}">
                  <a16:creationId xmlns:a16="http://schemas.microsoft.com/office/drawing/2014/main" id="{49B4B24B-92FB-DB23-D4FE-16BDEBED18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61188" y="2868614"/>
              <a:ext cx="65088" cy="68263"/>
            </a:xfrm>
            <a:custGeom>
              <a:avLst/>
              <a:gdLst>
                <a:gd name="T0" fmla="*/ 0 w 17"/>
                <a:gd name="T1" fmla="*/ 16 h 18"/>
                <a:gd name="T2" fmla="*/ 6 w 17"/>
                <a:gd name="T3" fmla="*/ 0 h 18"/>
                <a:gd name="T4" fmla="*/ 17 w 17"/>
                <a:gd name="T5" fmla="*/ 14 h 18"/>
                <a:gd name="T6" fmla="*/ 0 w 17"/>
                <a:gd name="T7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18">
                  <a:moveTo>
                    <a:pt x="0" y="16"/>
                  </a:moveTo>
                  <a:cubicBezTo>
                    <a:pt x="3" y="8"/>
                    <a:pt x="6" y="0"/>
                    <a:pt x="6" y="0"/>
                  </a:cubicBezTo>
                  <a:cubicBezTo>
                    <a:pt x="6" y="0"/>
                    <a:pt x="11" y="7"/>
                    <a:pt x="17" y="14"/>
                  </a:cubicBezTo>
                  <a:cubicBezTo>
                    <a:pt x="12" y="17"/>
                    <a:pt x="6" y="18"/>
                    <a:pt x="0" y="16"/>
                  </a:cubicBezTo>
                  <a:close/>
                </a:path>
              </a:pathLst>
            </a:custGeom>
            <a:solidFill>
              <a:srgbClr val="E36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10" name="任意多边形: 形状 1309">
              <a:extLst>
                <a:ext uri="{FF2B5EF4-FFF2-40B4-BE49-F238E27FC236}">
                  <a16:creationId xmlns:a16="http://schemas.microsoft.com/office/drawing/2014/main" id="{43462F4B-6496-3B24-F404-321221AF249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31076" y="4803776"/>
              <a:ext cx="166688" cy="60325"/>
            </a:xfrm>
            <a:custGeom>
              <a:avLst/>
              <a:gdLst>
                <a:gd name="T0" fmla="*/ 44 w 44"/>
                <a:gd name="T1" fmla="*/ 4 h 16"/>
                <a:gd name="T2" fmla="*/ 21 w 44"/>
                <a:gd name="T3" fmla="*/ 2 h 16"/>
                <a:gd name="T4" fmla="*/ 1 w 44"/>
                <a:gd name="T5" fmla="*/ 12 h 16"/>
                <a:gd name="T6" fmla="*/ 23 w 44"/>
                <a:gd name="T7" fmla="*/ 14 h 16"/>
                <a:gd name="T8" fmla="*/ 44 w 44"/>
                <a:gd name="T9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6">
                  <a:moveTo>
                    <a:pt x="44" y="4"/>
                  </a:moveTo>
                  <a:cubicBezTo>
                    <a:pt x="43" y="1"/>
                    <a:pt x="33" y="0"/>
                    <a:pt x="21" y="2"/>
                  </a:cubicBezTo>
                  <a:cubicBezTo>
                    <a:pt x="9" y="4"/>
                    <a:pt x="0" y="8"/>
                    <a:pt x="1" y="12"/>
                  </a:cubicBezTo>
                  <a:cubicBezTo>
                    <a:pt x="1" y="15"/>
                    <a:pt x="11" y="16"/>
                    <a:pt x="23" y="14"/>
                  </a:cubicBezTo>
                  <a:cubicBezTo>
                    <a:pt x="35" y="12"/>
                    <a:pt x="44" y="8"/>
                    <a:pt x="4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11" name="任意多边形: 形状 1310">
              <a:extLst>
                <a:ext uri="{FF2B5EF4-FFF2-40B4-BE49-F238E27FC236}">
                  <a16:creationId xmlns:a16="http://schemas.microsoft.com/office/drawing/2014/main" id="{BE4CB6AC-1FA3-07B1-2AAB-1FB4C96F6F8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83463" y="4822826"/>
              <a:ext cx="65088" cy="22225"/>
            </a:xfrm>
            <a:custGeom>
              <a:avLst/>
              <a:gdLst>
                <a:gd name="T0" fmla="*/ 16 w 17"/>
                <a:gd name="T1" fmla="*/ 2 h 6"/>
                <a:gd name="T2" fmla="*/ 8 w 17"/>
                <a:gd name="T3" fmla="*/ 1 h 6"/>
                <a:gd name="T4" fmla="*/ 0 w 17"/>
                <a:gd name="T5" fmla="*/ 4 h 6"/>
                <a:gd name="T6" fmla="*/ 9 w 17"/>
                <a:gd name="T7" fmla="*/ 5 h 6"/>
                <a:gd name="T8" fmla="*/ 16 w 17"/>
                <a:gd name="T9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16" y="2"/>
                  </a:moveTo>
                  <a:cubicBezTo>
                    <a:pt x="16" y="0"/>
                    <a:pt x="12" y="0"/>
                    <a:pt x="8" y="1"/>
                  </a:cubicBezTo>
                  <a:cubicBezTo>
                    <a:pt x="3" y="2"/>
                    <a:pt x="0" y="3"/>
                    <a:pt x="0" y="4"/>
                  </a:cubicBezTo>
                  <a:cubicBezTo>
                    <a:pt x="0" y="6"/>
                    <a:pt x="4" y="6"/>
                    <a:pt x="9" y="5"/>
                  </a:cubicBezTo>
                  <a:cubicBezTo>
                    <a:pt x="13" y="4"/>
                    <a:pt x="17" y="3"/>
                    <a:pt x="16" y="2"/>
                  </a:cubicBezTo>
                  <a:close/>
                </a:path>
              </a:pathLst>
            </a:custGeom>
            <a:solidFill>
              <a:srgbClr val="E1A3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12" name="任意多边形: 形状 1311">
              <a:extLst>
                <a:ext uri="{FF2B5EF4-FFF2-40B4-BE49-F238E27FC236}">
                  <a16:creationId xmlns:a16="http://schemas.microsoft.com/office/drawing/2014/main" id="{FD74E6E2-AD72-CDCB-A0B3-8086B70D1BA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88201" y="2755901"/>
              <a:ext cx="414338" cy="1855788"/>
            </a:xfrm>
            <a:custGeom>
              <a:avLst/>
              <a:gdLst>
                <a:gd name="T0" fmla="*/ 102 w 261"/>
                <a:gd name="T1" fmla="*/ 0 h 1169"/>
                <a:gd name="T2" fmla="*/ 0 w 261"/>
                <a:gd name="T3" fmla="*/ 10 h 1169"/>
                <a:gd name="T4" fmla="*/ 159 w 261"/>
                <a:gd name="T5" fmla="*/ 1169 h 1169"/>
                <a:gd name="T6" fmla="*/ 261 w 261"/>
                <a:gd name="T7" fmla="*/ 1159 h 1169"/>
                <a:gd name="T8" fmla="*/ 102 w 261"/>
                <a:gd name="T9" fmla="*/ 0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1169">
                  <a:moveTo>
                    <a:pt x="102" y="0"/>
                  </a:moveTo>
                  <a:lnTo>
                    <a:pt x="0" y="10"/>
                  </a:lnTo>
                  <a:lnTo>
                    <a:pt x="159" y="1169"/>
                  </a:lnTo>
                  <a:lnTo>
                    <a:pt x="261" y="1159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8B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13" name="任意多边形: 形状 1312">
              <a:extLst>
                <a:ext uri="{FF2B5EF4-FFF2-40B4-BE49-F238E27FC236}">
                  <a16:creationId xmlns:a16="http://schemas.microsoft.com/office/drawing/2014/main" id="{F924AD48-E65B-9375-BDFC-A0D33FACAD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7251" y="2786064"/>
              <a:ext cx="247650" cy="1809750"/>
            </a:xfrm>
            <a:custGeom>
              <a:avLst/>
              <a:gdLst>
                <a:gd name="T0" fmla="*/ 66 w 66"/>
                <a:gd name="T1" fmla="*/ 480 h 480"/>
                <a:gd name="T2" fmla="*/ 55 w 66"/>
                <a:gd name="T3" fmla="*/ 405 h 480"/>
                <a:gd name="T4" fmla="*/ 32 w 66"/>
                <a:gd name="T5" fmla="*/ 240 h 480"/>
                <a:gd name="T6" fmla="*/ 10 w 66"/>
                <a:gd name="T7" fmla="*/ 75 h 480"/>
                <a:gd name="T8" fmla="*/ 0 w 66"/>
                <a:gd name="T9" fmla="*/ 0 h 480"/>
                <a:gd name="T10" fmla="*/ 11 w 66"/>
                <a:gd name="T11" fmla="*/ 75 h 480"/>
                <a:gd name="T12" fmla="*/ 34 w 66"/>
                <a:gd name="T13" fmla="*/ 240 h 480"/>
                <a:gd name="T14" fmla="*/ 56 w 66"/>
                <a:gd name="T15" fmla="*/ 405 h 480"/>
                <a:gd name="T16" fmla="*/ 66 w 66"/>
                <a:gd name="T1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480">
                  <a:moveTo>
                    <a:pt x="66" y="480"/>
                  </a:moveTo>
                  <a:cubicBezTo>
                    <a:pt x="66" y="480"/>
                    <a:pt x="62" y="450"/>
                    <a:pt x="55" y="405"/>
                  </a:cubicBezTo>
                  <a:cubicBezTo>
                    <a:pt x="49" y="360"/>
                    <a:pt x="40" y="300"/>
                    <a:pt x="32" y="240"/>
                  </a:cubicBezTo>
                  <a:cubicBezTo>
                    <a:pt x="24" y="180"/>
                    <a:pt x="16" y="120"/>
                    <a:pt x="10" y="75"/>
                  </a:cubicBezTo>
                  <a:cubicBezTo>
                    <a:pt x="4" y="30"/>
                    <a:pt x="0" y="0"/>
                    <a:pt x="0" y="0"/>
                  </a:cubicBezTo>
                  <a:cubicBezTo>
                    <a:pt x="0" y="0"/>
                    <a:pt x="4" y="30"/>
                    <a:pt x="11" y="75"/>
                  </a:cubicBezTo>
                  <a:cubicBezTo>
                    <a:pt x="17" y="120"/>
                    <a:pt x="25" y="180"/>
                    <a:pt x="34" y="240"/>
                  </a:cubicBezTo>
                  <a:cubicBezTo>
                    <a:pt x="42" y="300"/>
                    <a:pt x="50" y="360"/>
                    <a:pt x="56" y="405"/>
                  </a:cubicBezTo>
                  <a:cubicBezTo>
                    <a:pt x="62" y="450"/>
                    <a:pt x="66" y="480"/>
                    <a:pt x="66" y="48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14" name="任意多边形: 形状 1313">
              <a:extLst>
                <a:ext uri="{FF2B5EF4-FFF2-40B4-BE49-F238E27FC236}">
                  <a16:creationId xmlns:a16="http://schemas.microsoft.com/office/drawing/2014/main" id="{031D1BF4-3723-47A8-BC60-6912A951A7F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31076" y="2774951"/>
              <a:ext cx="252413" cy="1814513"/>
            </a:xfrm>
            <a:custGeom>
              <a:avLst/>
              <a:gdLst>
                <a:gd name="T0" fmla="*/ 67 w 67"/>
                <a:gd name="T1" fmla="*/ 481 h 481"/>
                <a:gd name="T2" fmla="*/ 56 w 67"/>
                <a:gd name="T3" fmla="*/ 406 h 481"/>
                <a:gd name="T4" fmla="*/ 33 w 67"/>
                <a:gd name="T5" fmla="*/ 241 h 481"/>
                <a:gd name="T6" fmla="*/ 10 w 67"/>
                <a:gd name="T7" fmla="*/ 75 h 481"/>
                <a:gd name="T8" fmla="*/ 0 w 67"/>
                <a:gd name="T9" fmla="*/ 0 h 481"/>
                <a:gd name="T10" fmla="*/ 11 w 67"/>
                <a:gd name="T11" fmla="*/ 75 h 481"/>
                <a:gd name="T12" fmla="*/ 34 w 67"/>
                <a:gd name="T13" fmla="*/ 240 h 481"/>
                <a:gd name="T14" fmla="*/ 57 w 67"/>
                <a:gd name="T15" fmla="*/ 406 h 481"/>
                <a:gd name="T16" fmla="*/ 67 w 67"/>
                <a:gd name="T17" fmla="*/ 48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481">
                  <a:moveTo>
                    <a:pt x="67" y="481"/>
                  </a:moveTo>
                  <a:cubicBezTo>
                    <a:pt x="67" y="481"/>
                    <a:pt x="62" y="451"/>
                    <a:pt x="56" y="406"/>
                  </a:cubicBezTo>
                  <a:cubicBezTo>
                    <a:pt x="49" y="361"/>
                    <a:pt x="41" y="301"/>
                    <a:pt x="33" y="241"/>
                  </a:cubicBezTo>
                  <a:cubicBezTo>
                    <a:pt x="24" y="180"/>
                    <a:pt x="16" y="120"/>
                    <a:pt x="10" y="75"/>
                  </a:cubicBezTo>
                  <a:cubicBezTo>
                    <a:pt x="4" y="30"/>
                    <a:pt x="0" y="0"/>
                    <a:pt x="0" y="0"/>
                  </a:cubicBezTo>
                  <a:cubicBezTo>
                    <a:pt x="0" y="0"/>
                    <a:pt x="4" y="30"/>
                    <a:pt x="11" y="75"/>
                  </a:cubicBezTo>
                  <a:cubicBezTo>
                    <a:pt x="17" y="120"/>
                    <a:pt x="26" y="180"/>
                    <a:pt x="34" y="240"/>
                  </a:cubicBezTo>
                  <a:cubicBezTo>
                    <a:pt x="42" y="301"/>
                    <a:pt x="51" y="361"/>
                    <a:pt x="57" y="406"/>
                  </a:cubicBezTo>
                  <a:cubicBezTo>
                    <a:pt x="63" y="451"/>
                    <a:pt x="67" y="481"/>
                    <a:pt x="67" y="481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15" name="任意多边形: 形状 1314">
              <a:extLst>
                <a:ext uri="{FF2B5EF4-FFF2-40B4-BE49-F238E27FC236}">
                  <a16:creationId xmlns:a16="http://schemas.microsoft.com/office/drawing/2014/main" id="{514BC9CC-CDDB-A5F9-B8DB-751BBC9FAAE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43763" y="2782889"/>
              <a:ext cx="249238" cy="1801813"/>
            </a:xfrm>
            <a:custGeom>
              <a:avLst/>
              <a:gdLst>
                <a:gd name="T0" fmla="*/ 66 w 66"/>
                <a:gd name="T1" fmla="*/ 478 h 478"/>
                <a:gd name="T2" fmla="*/ 55 w 66"/>
                <a:gd name="T3" fmla="*/ 403 h 478"/>
                <a:gd name="T4" fmla="*/ 32 w 66"/>
                <a:gd name="T5" fmla="*/ 239 h 478"/>
                <a:gd name="T6" fmla="*/ 10 w 66"/>
                <a:gd name="T7" fmla="*/ 75 h 478"/>
                <a:gd name="T8" fmla="*/ 0 w 66"/>
                <a:gd name="T9" fmla="*/ 0 h 478"/>
                <a:gd name="T10" fmla="*/ 11 w 66"/>
                <a:gd name="T11" fmla="*/ 75 h 478"/>
                <a:gd name="T12" fmla="*/ 34 w 66"/>
                <a:gd name="T13" fmla="*/ 239 h 478"/>
                <a:gd name="T14" fmla="*/ 56 w 66"/>
                <a:gd name="T15" fmla="*/ 403 h 478"/>
                <a:gd name="T16" fmla="*/ 66 w 66"/>
                <a:gd name="T17" fmla="*/ 478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478">
                  <a:moveTo>
                    <a:pt x="66" y="478"/>
                  </a:moveTo>
                  <a:cubicBezTo>
                    <a:pt x="66" y="478"/>
                    <a:pt x="62" y="448"/>
                    <a:pt x="55" y="403"/>
                  </a:cubicBezTo>
                  <a:cubicBezTo>
                    <a:pt x="49" y="358"/>
                    <a:pt x="40" y="299"/>
                    <a:pt x="32" y="239"/>
                  </a:cubicBezTo>
                  <a:cubicBezTo>
                    <a:pt x="24" y="179"/>
                    <a:pt x="16" y="119"/>
                    <a:pt x="10" y="75"/>
                  </a:cubicBezTo>
                  <a:cubicBezTo>
                    <a:pt x="4" y="30"/>
                    <a:pt x="0" y="0"/>
                    <a:pt x="0" y="0"/>
                  </a:cubicBezTo>
                  <a:cubicBezTo>
                    <a:pt x="0" y="0"/>
                    <a:pt x="4" y="30"/>
                    <a:pt x="11" y="75"/>
                  </a:cubicBezTo>
                  <a:cubicBezTo>
                    <a:pt x="17" y="119"/>
                    <a:pt x="25" y="179"/>
                    <a:pt x="34" y="239"/>
                  </a:cubicBezTo>
                  <a:cubicBezTo>
                    <a:pt x="42" y="299"/>
                    <a:pt x="50" y="358"/>
                    <a:pt x="56" y="403"/>
                  </a:cubicBezTo>
                  <a:cubicBezTo>
                    <a:pt x="62" y="448"/>
                    <a:pt x="66" y="478"/>
                    <a:pt x="66" y="478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16" name="任意多边形: 形状 1315">
              <a:extLst>
                <a:ext uri="{FF2B5EF4-FFF2-40B4-BE49-F238E27FC236}">
                  <a16:creationId xmlns:a16="http://schemas.microsoft.com/office/drawing/2014/main" id="{3A9889A0-574A-F808-FCCB-D089AC0BCC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00913" y="2778126"/>
              <a:ext cx="249238" cy="1800225"/>
            </a:xfrm>
            <a:custGeom>
              <a:avLst/>
              <a:gdLst>
                <a:gd name="T0" fmla="*/ 66 w 66"/>
                <a:gd name="T1" fmla="*/ 477 h 477"/>
                <a:gd name="T2" fmla="*/ 56 w 66"/>
                <a:gd name="T3" fmla="*/ 403 h 477"/>
                <a:gd name="T4" fmla="*/ 33 w 66"/>
                <a:gd name="T5" fmla="*/ 239 h 477"/>
                <a:gd name="T6" fmla="*/ 10 w 66"/>
                <a:gd name="T7" fmla="*/ 74 h 477"/>
                <a:gd name="T8" fmla="*/ 0 w 66"/>
                <a:gd name="T9" fmla="*/ 0 h 477"/>
                <a:gd name="T10" fmla="*/ 11 w 66"/>
                <a:gd name="T11" fmla="*/ 74 h 477"/>
                <a:gd name="T12" fmla="*/ 34 w 66"/>
                <a:gd name="T13" fmla="*/ 238 h 477"/>
                <a:gd name="T14" fmla="*/ 57 w 66"/>
                <a:gd name="T15" fmla="*/ 403 h 477"/>
                <a:gd name="T16" fmla="*/ 66 w 66"/>
                <a:gd name="T17" fmla="*/ 477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477">
                  <a:moveTo>
                    <a:pt x="66" y="477"/>
                  </a:moveTo>
                  <a:cubicBezTo>
                    <a:pt x="66" y="477"/>
                    <a:pt x="62" y="448"/>
                    <a:pt x="56" y="403"/>
                  </a:cubicBezTo>
                  <a:cubicBezTo>
                    <a:pt x="49" y="358"/>
                    <a:pt x="41" y="298"/>
                    <a:pt x="33" y="239"/>
                  </a:cubicBezTo>
                  <a:cubicBezTo>
                    <a:pt x="24" y="179"/>
                    <a:pt x="16" y="119"/>
                    <a:pt x="10" y="74"/>
                  </a:cubicBezTo>
                  <a:cubicBezTo>
                    <a:pt x="4" y="29"/>
                    <a:pt x="0" y="0"/>
                    <a:pt x="0" y="0"/>
                  </a:cubicBezTo>
                  <a:cubicBezTo>
                    <a:pt x="0" y="0"/>
                    <a:pt x="5" y="29"/>
                    <a:pt x="11" y="74"/>
                  </a:cubicBezTo>
                  <a:cubicBezTo>
                    <a:pt x="17" y="119"/>
                    <a:pt x="26" y="179"/>
                    <a:pt x="34" y="238"/>
                  </a:cubicBezTo>
                  <a:cubicBezTo>
                    <a:pt x="42" y="298"/>
                    <a:pt x="51" y="358"/>
                    <a:pt x="57" y="403"/>
                  </a:cubicBezTo>
                  <a:cubicBezTo>
                    <a:pt x="63" y="448"/>
                    <a:pt x="66" y="477"/>
                    <a:pt x="66" y="477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17" name="任意多边形: 形状 1316">
              <a:extLst>
                <a:ext uri="{FF2B5EF4-FFF2-40B4-BE49-F238E27FC236}">
                  <a16:creationId xmlns:a16="http://schemas.microsoft.com/office/drawing/2014/main" id="{799FE18E-BDF8-2924-DA06-1EE1BCA8FA2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83438" y="2608264"/>
              <a:ext cx="166688" cy="180975"/>
            </a:xfrm>
            <a:custGeom>
              <a:avLst/>
              <a:gdLst>
                <a:gd name="T0" fmla="*/ 44 w 44"/>
                <a:gd name="T1" fmla="*/ 39 h 48"/>
                <a:gd name="T2" fmla="*/ 44 w 44"/>
                <a:gd name="T3" fmla="*/ 39 h 48"/>
                <a:gd name="T4" fmla="*/ 39 w 44"/>
                <a:gd name="T5" fmla="*/ 45 h 48"/>
                <a:gd name="T6" fmla="*/ 33 w 44"/>
                <a:gd name="T7" fmla="*/ 40 h 48"/>
                <a:gd name="T8" fmla="*/ 33 w 44"/>
                <a:gd name="T9" fmla="*/ 40 h 48"/>
                <a:gd name="T10" fmla="*/ 33 w 44"/>
                <a:gd name="T11" fmla="*/ 40 h 48"/>
                <a:gd name="T12" fmla="*/ 33 w 44"/>
                <a:gd name="T13" fmla="*/ 40 h 48"/>
                <a:gd name="T14" fmla="*/ 28 w 44"/>
                <a:gd name="T15" fmla="*/ 46 h 48"/>
                <a:gd name="T16" fmla="*/ 22 w 44"/>
                <a:gd name="T17" fmla="*/ 41 h 48"/>
                <a:gd name="T18" fmla="*/ 22 w 44"/>
                <a:gd name="T19" fmla="*/ 41 h 48"/>
                <a:gd name="T20" fmla="*/ 22 w 44"/>
                <a:gd name="T21" fmla="*/ 41 h 48"/>
                <a:gd name="T22" fmla="*/ 22 w 44"/>
                <a:gd name="T23" fmla="*/ 41 h 48"/>
                <a:gd name="T24" fmla="*/ 17 w 44"/>
                <a:gd name="T25" fmla="*/ 47 h 48"/>
                <a:gd name="T26" fmla="*/ 11 w 44"/>
                <a:gd name="T27" fmla="*/ 42 h 48"/>
                <a:gd name="T28" fmla="*/ 11 w 44"/>
                <a:gd name="T29" fmla="*/ 42 h 48"/>
                <a:gd name="T30" fmla="*/ 11 w 44"/>
                <a:gd name="T31" fmla="*/ 42 h 48"/>
                <a:gd name="T32" fmla="*/ 11 w 44"/>
                <a:gd name="T33" fmla="*/ 42 h 48"/>
                <a:gd name="T34" fmla="*/ 6 w 44"/>
                <a:gd name="T35" fmla="*/ 48 h 48"/>
                <a:gd name="T36" fmla="*/ 0 w 44"/>
                <a:gd name="T37" fmla="*/ 43 h 48"/>
                <a:gd name="T38" fmla="*/ 18 w 44"/>
                <a:gd name="T39" fmla="*/ 0 h 48"/>
                <a:gd name="T40" fmla="*/ 44 w 44"/>
                <a:gd name="T41" fmla="*/ 39 h 48"/>
                <a:gd name="T42" fmla="*/ 44 w 44"/>
                <a:gd name="T43" fmla="*/ 39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4" h="48">
                  <a:moveTo>
                    <a:pt x="44" y="39"/>
                  </a:moveTo>
                  <a:cubicBezTo>
                    <a:pt x="44" y="39"/>
                    <a:pt x="44" y="39"/>
                    <a:pt x="44" y="39"/>
                  </a:cubicBezTo>
                  <a:cubicBezTo>
                    <a:pt x="44" y="42"/>
                    <a:pt x="42" y="45"/>
                    <a:pt x="39" y="45"/>
                  </a:cubicBezTo>
                  <a:cubicBezTo>
                    <a:pt x="36" y="46"/>
                    <a:pt x="33" y="43"/>
                    <a:pt x="33" y="40"/>
                  </a:cubicBezTo>
                  <a:cubicBezTo>
                    <a:pt x="33" y="40"/>
                    <a:pt x="33" y="40"/>
                    <a:pt x="33" y="40"/>
                  </a:cubicBezTo>
                  <a:cubicBezTo>
                    <a:pt x="33" y="40"/>
                    <a:pt x="33" y="40"/>
                    <a:pt x="33" y="40"/>
                  </a:cubicBezTo>
                  <a:cubicBezTo>
                    <a:pt x="33" y="40"/>
                    <a:pt x="33" y="40"/>
                    <a:pt x="33" y="40"/>
                  </a:cubicBezTo>
                  <a:cubicBezTo>
                    <a:pt x="33" y="43"/>
                    <a:pt x="31" y="46"/>
                    <a:pt x="28" y="46"/>
                  </a:cubicBezTo>
                  <a:cubicBezTo>
                    <a:pt x="25" y="47"/>
                    <a:pt x="22" y="44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4"/>
                    <a:pt x="20" y="47"/>
                    <a:pt x="17" y="47"/>
                  </a:cubicBezTo>
                  <a:cubicBezTo>
                    <a:pt x="14" y="47"/>
                    <a:pt x="12" y="45"/>
                    <a:pt x="11" y="42"/>
                  </a:cubicBezTo>
                  <a:cubicBezTo>
                    <a:pt x="11" y="42"/>
                    <a:pt x="11" y="42"/>
                    <a:pt x="11" y="42"/>
                  </a:cubicBezTo>
                  <a:cubicBezTo>
                    <a:pt x="11" y="42"/>
                    <a:pt x="11" y="42"/>
                    <a:pt x="11" y="42"/>
                  </a:cubicBezTo>
                  <a:cubicBezTo>
                    <a:pt x="11" y="42"/>
                    <a:pt x="11" y="42"/>
                    <a:pt x="11" y="42"/>
                  </a:cubicBezTo>
                  <a:cubicBezTo>
                    <a:pt x="12" y="45"/>
                    <a:pt x="9" y="48"/>
                    <a:pt x="6" y="48"/>
                  </a:cubicBezTo>
                  <a:cubicBezTo>
                    <a:pt x="3" y="48"/>
                    <a:pt x="1" y="46"/>
                    <a:pt x="0" y="43"/>
                  </a:cubicBezTo>
                  <a:cubicBezTo>
                    <a:pt x="0" y="41"/>
                    <a:pt x="18" y="0"/>
                    <a:pt x="18" y="0"/>
                  </a:cubicBezTo>
                  <a:cubicBezTo>
                    <a:pt x="18" y="0"/>
                    <a:pt x="44" y="37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18" name="任意多边形: 形状 1317">
              <a:extLst>
                <a:ext uri="{FF2B5EF4-FFF2-40B4-BE49-F238E27FC236}">
                  <a16:creationId xmlns:a16="http://schemas.microsoft.com/office/drawing/2014/main" id="{885B2F18-296A-91BC-4414-385850A76B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29476" y="2608264"/>
              <a:ext cx="60325" cy="68263"/>
            </a:xfrm>
            <a:custGeom>
              <a:avLst/>
              <a:gdLst>
                <a:gd name="T0" fmla="*/ 0 w 16"/>
                <a:gd name="T1" fmla="*/ 15 h 18"/>
                <a:gd name="T2" fmla="*/ 6 w 16"/>
                <a:gd name="T3" fmla="*/ 0 h 18"/>
                <a:gd name="T4" fmla="*/ 16 w 16"/>
                <a:gd name="T5" fmla="*/ 15 h 18"/>
                <a:gd name="T6" fmla="*/ 0 w 16"/>
                <a:gd name="T7" fmla="*/ 1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8">
                  <a:moveTo>
                    <a:pt x="0" y="15"/>
                  </a:moveTo>
                  <a:cubicBezTo>
                    <a:pt x="3" y="7"/>
                    <a:pt x="6" y="0"/>
                    <a:pt x="6" y="0"/>
                  </a:cubicBezTo>
                  <a:cubicBezTo>
                    <a:pt x="6" y="0"/>
                    <a:pt x="11" y="7"/>
                    <a:pt x="16" y="15"/>
                  </a:cubicBezTo>
                  <a:cubicBezTo>
                    <a:pt x="11" y="17"/>
                    <a:pt x="5" y="18"/>
                    <a:pt x="0" y="15"/>
                  </a:cubicBezTo>
                  <a:close/>
                </a:path>
              </a:pathLst>
            </a:custGeom>
            <a:solidFill>
              <a:srgbClr val="F8B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19" name="任意多边形: 形状 1318">
              <a:extLst>
                <a:ext uri="{FF2B5EF4-FFF2-40B4-BE49-F238E27FC236}">
                  <a16:creationId xmlns:a16="http://schemas.microsoft.com/office/drawing/2014/main" id="{1D70BE4D-165D-2CBA-E5BD-4C6731D3F66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37438" y="4573589"/>
              <a:ext cx="165100" cy="57150"/>
            </a:xfrm>
            <a:custGeom>
              <a:avLst/>
              <a:gdLst>
                <a:gd name="T0" fmla="*/ 44 w 44"/>
                <a:gd name="T1" fmla="*/ 6 h 15"/>
                <a:gd name="T2" fmla="*/ 22 w 44"/>
                <a:gd name="T3" fmla="*/ 1 h 15"/>
                <a:gd name="T4" fmla="*/ 0 w 44"/>
                <a:gd name="T5" fmla="*/ 9 h 15"/>
                <a:gd name="T6" fmla="*/ 23 w 44"/>
                <a:gd name="T7" fmla="*/ 13 h 15"/>
                <a:gd name="T8" fmla="*/ 44 w 44"/>
                <a:gd name="T9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5">
                  <a:moveTo>
                    <a:pt x="44" y="6"/>
                  </a:moveTo>
                  <a:cubicBezTo>
                    <a:pt x="43" y="2"/>
                    <a:pt x="33" y="0"/>
                    <a:pt x="22" y="1"/>
                  </a:cubicBezTo>
                  <a:cubicBezTo>
                    <a:pt x="10" y="3"/>
                    <a:pt x="0" y="6"/>
                    <a:pt x="0" y="9"/>
                  </a:cubicBezTo>
                  <a:cubicBezTo>
                    <a:pt x="1" y="13"/>
                    <a:pt x="11" y="15"/>
                    <a:pt x="23" y="13"/>
                  </a:cubicBezTo>
                  <a:cubicBezTo>
                    <a:pt x="35" y="12"/>
                    <a:pt x="44" y="9"/>
                    <a:pt x="44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0" name="任意多边形: 形状 1319">
              <a:extLst>
                <a:ext uri="{FF2B5EF4-FFF2-40B4-BE49-F238E27FC236}">
                  <a16:creationId xmlns:a16="http://schemas.microsoft.com/office/drawing/2014/main" id="{4F263C46-F274-C1AE-9000-789050DCC5F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89826" y="4592639"/>
              <a:ext cx="60325" cy="19050"/>
            </a:xfrm>
            <a:custGeom>
              <a:avLst/>
              <a:gdLst>
                <a:gd name="T0" fmla="*/ 16 w 16"/>
                <a:gd name="T1" fmla="*/ 2 h 5"/>
                <a:gd name="T2" fmla="*/ 8 w 16"/>
                <a:gd name="T3" fmla="*/ 0 h 5"/>
                <a:gd name="T4" fmla="*/ 0 w 16"/>
                <a:gd name="T5" fmla="*/ 3 h 5"/>
                <a:gd name="T6" fmla="*/ 8 w 16"/>
                <a:gd name="T7" fmla="*/ 5 h 5"/>
                <a:gd name="T8" fmla="*/ 16 w 16"/>
                <a:gd name="T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5">
                  <a:moveTo>
                    <a:pt x="16" y="2"/>
                  </a:moveTo>
                  <a:cubicBezTo>
                    <a:pt x="16" y="0"/>
                    <a:pt x="12" y="0"/>
                    <a:pt x="8" y="0"/>
                  </a:cubicBezTo>
                  <a:cubicBezTo>
                    <a:pt x="3" y="1"/>
                    <a:pt x="0" y="2"/>
                    <a:pt x="0" y="3"/>
                  </a:cubicBezTo>
                  <a:cubicBezTo>
                    <a:pt x="0" y="4"/>
                    <a:pt x="4" y="5"/>
                    <a:pt x="8" y="5"/>
                  </a:cubicBezTo>
                  <a:cubicBezTo>
                    <a:pt x="13" y="4"/>
                    <a:pt x="16" y="3"/>
                    <a:pt x="16" y="2"/>
                  </a:cubicBezTo>
                  <a:close/>
                </a:path>
              </a:pathLst>
            </a:custGeom>
            <a:solidFill>
              <a:srgbClr val="E1A3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1" name="任意多边形: 形状 1320">
              <a:extLst>
                <a:ext uri="{FF2B5EF4-FFF2-40B4-BE49-F238E27FC236}">
                  <a16:creationId xmlns:a16="http://schemas.microsoft.com/office/drawing/2014/main" id="{73C21018-4C7C-1D21-D473-F6CBB63A58F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83463" y="2805114"/>
              <a:ext cx="373063" cy="1592263"/>
            </a:xfrm>
            <a:custGeom>
              <a:avLst/>
              <a:gdLst>
                <a:gd name="T0" fmla="*/ 44 w 99"/>
                <a:gd name="T1" fmla="*/ 185 h 422"/>
                <a:gd name="T2" fmla="*/ 10 w 99"/>
                <a:gd name="T3" fmla="*/ 420 h 422"/>
                <a:gd name="T4" fmla="*/ 71 w 99"/>
                <a:gd name="T5" fmla="*/ 190 h 422"/>
                <a:gd name="T6" fmla="*/ 98 w 99"/>
                <a:gd name="T7" fmla="*/ 37 h 422"/>
                <a:gd name="T8" fmla="*/ 95 w 99"/>
                <a:gd name="T9" fmla="*/ 1 h 422"/>
                <a:gd name="T10" fmla="*/ 78 w 99"/>
                <a:gd name="T11" fmla="*/ 34 h 422"/>
                <a:gd name="T12" fmla="*/ 44 w 99"/>
                <a:gd name="T13" fmla="*/ 185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422">
                  <a:moveTo>
                    <a:pt x="44" y="185"/>
                  </a:moveTo>
                  <a:cubicBezTo>
                    <a:pt x="29" y="263"/>
                    <a:pt x="0" y="418"/>
                    <a:pt x="10" y="420"/>
                  </a:cubicBezTo>
                  <a:cubicBezTo>
                    <a:pt x="20" y="422"/>
                    <a:pt x="55" y="268"/>
                    <a:pt x="71" y="190"/>
                  </a:cubicBezTo>
                  <a:cubicBezTo>
                    <a:pt x="81" y="140"/>
                    <a:pt x="95" y="77"/>
                    <a:pt x="98" y="37"/>
                  </a:cubicBezTo>
                  <a:cubicBezTo>
                    <a:pt x="99" y="16"/>
                    <a:pt x="98" y="2"/>
                    <a:pt x="95" y="1"/>
                  </a:cubicBezTo>
                  <a:cubicBezTo>
                    <a:pt x="91" y="0"/>
                    <a:pt x="85" y="13"/>
                    <a:pt x="78" y="34"/>
                  </a:cubicBezTo>
                  <a:cubicBezTo>
                    <a:pt x="65" y="71"/>
                    <a:pt x="55" y="135"/>
                    <a:pt x="44" y="185"/>
                  </a:cubicBezTo>
                  <a:close/>
                </a:path>
              </a:pathLst>
            </a:custGeom>
            <a:solidFill>
              <a:srgbClr val="6A43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2" name="任意多边形: 形状 1321">
              <a:extLst>
                <a:ext uri="{FF2B5EF4-FFF2-40B4-BE49-F238E27FC236}">
                  <a16:creationId xmlns:a16="http://schemas.microsoft.com/office/drawing/2014/main" id="{152C66ED-DC70-BB0C-BF6E-6ECF8936A5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29526" y="2547939"/>
              <a:ext cx="236538" cy="331788"/>
            </a:xfrm>
            <a:custGeom>
              <a:avLst/>
              <a:gdLst>
                <a:gd name="T0" fmla="*/ 35 w 63"/>
                <a:gd name="T1" fmla="*/ 86 h 88"/>
                <a:gd name="T2" fmla="*/ 45 w 63"/>
                <a:gd name="T3" fmla="*/ 42 h 88"/>
                <a:gd name="T4" fmla="*/ 63 w 63"/>
                <a:gd name="T5" fmla="*/ 0 h 88"/>
                <a:gd name="T6" fmla="*/ 18 w 63"/>
                <a:gd name="T7" fmla="*/ 84 h 88"/>
                <a:gd name="T8" fmla="*/ 35 w 63"/>
                <a:gd name="T9" fmla="*/ 8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88">
                  <a:moveTo>
                    <a:pt x="35" y="86"/>
                  </a:moveTo>
                  <a:cubicBezTo>
                    <a:pt x="53" y="76"/>
                    <a:pt x="56" y="61"/>
                    <a:pt x="45" y="42"/>
                  </a:cubicBezTo>
                  <a:cubicBezTo>
                    <a:pt x="32" y="17"/>
                    <a:pt x="63" y="0"/>
                    <a:pt x="63" y="0"/>
                  </a:cubicBezTo>
                  <a:cubicBezTo>
                    <a:pt x="4" y="6"/>
                    <a:pt x="0" y="68"/>
                    <a:pt x="18" y="84"/>
                  </a:cubicBezTo>
                  <a:cubicBezTo>
                    <a:pt x="25" y="88"/>
                    <a:pt x="35" y="86"/>
                    <a:pt x="35" y="86"/>
                  </a:cubicBezTo>
                  <a:close/>
                </a:path>
              </a:pathLst>
            </a:custGeom>
            <a:solidFill>
              <a:srgbClr val="FF7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3" name="任意多边形: 形状 1322">
              <a:extLst>
                <a:ext uri="{FF2B5EF4-FFF2-40B4-BE49-F238E27FC236}">
                  <a16:creationId xmlns:a16="http://schemas.microsoft.com/office/drawing/2014/main" id="{1DE637CC-BABA-7568-149B-4DE859714F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45413" y="2547939"/>
              <a:ext cx="120650" cy="306388"/>
            </a:xfrm>
            <a:custGeom>
              <a:avLst/>
              <a:gdLst>
                <a:gd name="T0" fmla="*/ 0 w 32"/>
                <a:gd name="T1" fmla="*/ 81 h 81"/>
                <a:gd name="T2" fmla="*/ 3 w 32"/>
                <a:gd name="T3" fmla="*/ 78 h 81"/>
                <a:gd name="T4" fmla="*/ 6 w 32"/>
                <a:gd name="T5" fmla="*/ 73 h 81"/>
                <a:gd name="T6" fmla="*/ 7 w 32"/>
                <a:gd name="T7" fmla="*/ 67 h 81"/>
                <a:gd name="T8" fmla="*/ 7 w 32"/>
                <a:gd name="T9" fmla="*/ 60 h 81"/>
                <a:gd name="T10" fmla="*/ 6 w 32"/>
                <a:gd name="T11" fmla="*/ 58 h 81"/>
                <a:gd name="T12" fmla="*/ 5 w 32"/>
                <a:gd name="T13" fmla="*/ 57 h 81"/>
                <a:gd name="T14" fmla="*/ 3 w 32"/>
                <a:gd name="T15" fmla="*/ 53 h 81"/>
                <a:gd name="T16" fmla="*/ 0 w 32"/>
                <a:gd name="T17" fmla="*/ 44 h 81"/>
                <a:gd name="T18" fmla="*/ 0 w 32"/>
                <a:gd name="T19" fmla="*/ 35 h 81"/>
                <a:gd name="T20" fmla="*/ 2 w 32"/>
                <a:gd name="T21" fmla="*/ 25 h 81"/>
                <a:gd name="T22" fmla="*/ 4 w 32"/>
                <a:gd name="T23" fmla="*/ 21 h 81"/>
                <a:gd name="T24" fmla="*/ 6 w 32"/>
                <a:gd name="T25" fmla="*/ 17 h 81"/>
                <a:gd name="T26" fmla="*/ 12 w 32"/>
                <a:gd name="T27" fmla="*/ 11 h 81"/>
                <a:gd name="T28" fmla="*/ 18 w 32"/>
                <a:gd name="T29" fmla="*/ 6 h 81"/>
                <a:gd name="T30" fmla="*/ 21 w 32"/>
                <a:gd name="T31" fmla="*/ 4 h 81"/>
                <a:gd name="T32" fmla="*/ 23 w 32"/>
                <a:gd name="T33" fmla="*/ 3 h 81"/>
                <a:gd name="T34" fmla="*/ 26 w 32"/>
                <a:gd name="T35" fmla="*/ 2 h 81"/>
                <a:gd name="T36" fmla="*/ 28 w 32"/>
                <a:gd name="T37" fmla="*/ 2 h 81"/>
                <a:gd name="T38" fmla="*/ 32 w 32"/>
                <a:gd name="T39" fmla="*/ 0 h 81"/>
                <a:gd name="T40" fmla="*/ 28 w 32"/>
                <a:gd name="T41" fmla="*/ 2 h 81"/>
                <a:gd name="T42" fmla="*/ 26 w 32"/>
                <a:gd name="T43" fmla="*/ 3 h 81"/>
                <a:gd name="T44" fmla="*/ 24 w 32"/>
                <a:gd name="T45" fmla="*/ 4 h 81"/>
                <a:gd name="T46" fmla="*/ 18 w 32"/>
                <a:gd name="T47" fmla="*/ 7 h 81"/>
                <a:gd name="T48" fmla="*/ 12 w 32"/>
                <a:gd name="T49" fmla="*/ 12 h 81"/>
                <a:gd name="T50" fmla="*/ 7 w 32"/>
                <a:gd name="T51" fmla="*/ 18 h 81"/>
                <a:gd name="T52" fmla="*/ 5 w 32"/>
                <a:gd name="T53" fmla="*/ 22 h 81"/>
                <a:gd name="T54" fmla="*/ 4 w 32"/>
                <a:gd name="T55" fmla="*/ 26 h 81"/>
                <a:gd name="T56" fmla="*/ 2 w 32"/>
                <a:gd name="T57" fmla="*/ 35 h 81"/>
                <a:gd name="T58" fmla="*/ 2 w 32"/>
                <a:gd name="T59" fmla="*/ 44 h 81"/>
                <a:gd name="T60" fmla="*/ 4 w 32"/>
                <a:gd name="T61" fmla="*/ 52 h 81"/>
                <a:gd name="T62" fmla="*/ 6 w 32"/>
                <a:gd name="T63" fmla="*/ 56 h 81"/>
                <a:gd name="T64" fmla="*/ 7 w 32"/>
                <a:gd name="T65" fmla="*/ 58 h 81"/>
                <a:gd name="T66" fmla="*/ 8 w 32"/>
                <a:gd name="T67" fmla="*/ 60 h 81"/>
                <a:gd name="T68" fmla="*/ 8 w 32"/>
                <a:gd name="T69" fmla="*/ 68 h 81"/>
                <a:gd name="T70" fmla="*/ 6 w 32"/>
                <a:gd name="T71" fmla="*/ 74 h 81"/>
                <a:gd name="T72" fmla="*/ 3 w 32"/>
                <a:gd name="T73" fmla="*/ 78 h 81"/>
                <a:gd name="T74" fmla="*/ 0 w 32"/>
                <a:gd name="T7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2" h="81">
                  <a:moveTo>
                    <a:pt x="0" y="81"/>
                  </a:moveTo>
                  <a:cubicBezTo>
                    <a:pt x="0" y="81"/>
                    <a:pt x="2" y="80"/>
                    <a:pt x="3" y="78"/>
                  </a:cubicBezTo>
                  <a:cubicBezTo>
                    <a:pt x="4" y="76"/>
                    <a:pt x="5" y="75"/>
                    <a:pt x="6" y="73"/>
                  </a:cubicBezTo>
                  <a:cubicBezTo>
                    <a:pt x="6" y="72"/>
                    <a:pt x="7" y="70"/>
                    <a:pt x="7" y="67"/>
                  </a:cubicBezTo>
                  <a:cubicBezTo>
                    <a:pt x="8" y="65"/>
                    <a:pt x="8" y="63"/>
                    <a:pt x="7" y="60"/>
                  </a:cubicBezTo>
                  <a:cubicBezTo>
                    <a:pt x="7" y="60"/>
                    <a:pt x="6" y="59"/>
                    <a:pt x="6" y="58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4" y="55"/>
                    <a:pt x="3" y="54"/>
                    <a:pt x="3" y="53"/>
                  </a:cubicBezTo>
                  <a:cubicBezTo>
                    <a:pt x="1" y="50"/>
                    <a:pt x="1" y="47"/>
                    <a:pt x="0" y="44"/>
                  </a:cubicBezTo>
                  <a:cubicBezTo>
                    <a:pt x="0" y="41"/>
                    <a:pt x="0" y="38"/>
                    <a:pt x="0" y="35"/>
                  </a:cubicBezTo>
                  <a:cubicBezTo>
                    <a:pt x="0" y="32"/>
                    <a:pt x="1" y="28"/>
                    <a:pt x="2" y="25"/>
                  </a:cubicBezTo>
                  <a:cubicBezTo>
                    <a:pt x="3" y="24"/>
                    <a:pt x="3" y="23"/>
                    <a:pt x="4" y="21"/>
                  </a:cubicBezTo>
                  <a:cubicBezTo>
                    <a:pt x="5" y="20"/>
                    <a:pt x="5" y="18"/>
                    <a:pt x="6" y="17"/>
                  </a:cubicBezTo>
                  <a:cubicBezTo>
                    <a:pt x="8" y="15"/>
                    <a:pt x="10" y="13"/>
                    <a:pt x="12" y="11"/>
                  </a:cubicBezTo>
                  <a:cubicBezTo>
                    <a:pt x="14" y="9"/>
                    <a:pt x="16" y="7"/>
                    <a:pt x="18" y="6"/>
                  </a:cubicBezTo>
                  <a:cubicBezTo>
                    <a:pt x="19" y="6"/>
                    <a:pt x="20" y="5"/>
                    <a:pt x="21" y="4"/>
                  </a:cubicBezTo>
                  <a:cubicBezTo>
                    <a:pt x="22" y="4"/>
                    <a:pt x="23" y="4"/>
                    <a:pt x="23" y="3"/>
                  </a:cubicBezTo>
                  <a:cubicBezTo>
                    <a:pt x="24" y="3"/>
                    <a:pt x="25" y="3"/>
                    <a:pt x="26" y="2"/>
                  </a:cubicBezTo>
                  <a:cubicBezTo>
                    <a:pt x="27" y="2"/>
                    <a:pt x="27" y="2"/>
                    <a:pt x="28" y="2"/>
                  </a:cubicBezTo>
                  <a:cubicBezTo>
                    <a:pt x="31" y="1"/>
                    <a:pt x="32" y="0"/>
                    <a:pt x="32" y="0"/>
                  </a:cubicBezTo>
                  <a:cubicBezTo>
                    <a:pt x="32" y="0"/>
                    <a:pt x="31" y="1"/>
                    <a:pt x="28" y="2"/>
                  </a:cubicBezTo>
                  <a:cubicBezTo>
                    <a:pt x="27" y="2"/>
                    <a:pt x="27" y="2"/>
                    <a:pt x="26" y="3"/>
                  </a:cubicBezTo>
                  <a:cubicBezTo>
                    <a:pt x="25" y="3"/>
                    <a:pt x="25" y="3"/>
                    <a:pt x="24" y="4"/>
                  </a:cubicBezTo>
                  <a:cubicBezTo>
                    <a:pt x="22" y="5"/>
                    <a:pt x="20" y="6"/>
                    <a:pt x="18" y="7"/>
                  </a:cubicBezTo>
                  <a:cubicBezTo>
                    <a:pt x="16" y="8"/>
                    <a:pt x="14" y="10"/>
                    <a:pt x="12" y="12"/>
                  </a:cubicBezTo>
                  <a:cubicBezTo>
                    <a:pt x="11" y="14"/>
                    <a:pt x="9" y="16"/>
                    <a:pt x="7" y="18"/>
                  </a:cubicBezTo>
                  <a:cubicBezTo>
                    <a:pt x="6" y="19"/>
                    <a:pt x="6" y="21"/>
                    <a:pt x="5" y="22"/>
                  </a:cubicBezTo>
                  <a:cubicBezTo>
                    <a:pt x="4" y="23"/>
                    <a:pt x="4" y="25"/>
                    <a:pt x="4" y="26"/>
                  </a:cubicBezTo>
                  <a:cubicBezTo>
                    <a:pt x="2" y="29"/>
                    <a:pt x="2" y="32"/>
                    <a:pt x="2" y="35"/>
                  </a:cubicBezTo>
                  <a:cubicBezTo>
                    <a:pt x="1" y="38"/>
                    <a:pt x="1" y="41"/>
                    <a:pt x="2" y="44"/>
                  </a:cubicBezTo>
                  <a:cubicBezTo>
                    <a:pt x="2" y="47"/>
                    <a:pt x="3" y="50"/>
                    <a:pt x="4" y="52"/>
                  </a:cubicBezTo>
                  <a:cubicBezTo>
                    <a:pt x="5" y="54"/>
                    <a:pt x="5" y="55"/>
                    <a:pt x="6" y="56"/>
                  </a:cubicBezTo>
                  <a:cubicBezTo>
                    <a:pt x="6" y="57"/>
                    <a:pt x="7" y="57"/>
                    <a:pt x="7" y="58"/>
                  </a:cubicBezTo>
                  <a:cubicBezTo>
                    <a:pt x="7" y="59"/>
                    <a:pt x="8" y="59"/>
                    <a:pt x="8" y="60"/>
                  </a:cubicBezTo>
                  <a:cubicBezTo>
                    <a:pt x="9" y="62"/>
                    <a:pt x="9" y="65"/>
                    <a:pt x="8" y="68"/>
                  </a:cubicBezTo>
                  <a:cubicBezTo>
                    <a:pt x="8" y="70"/>
                    <a:pt x="7" y="72"/>
                    <a:pt x="6" y="74"/>
                  </a:cubicBezTo>
                  <a:cubicBezTo>
                    <a:pt x="5" y="75"/>
                    <a:pt x="4" y="77"/>
                    <a:pt x="3" y="78"/>
                  </a:cubicBezTo>
                  <a:cubicBezTo>
                    <a:pt x="2" y="80"/>
                    <a:pt x="0" y="81"/>
                    <a:pt x="0" y="81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4" name="任意多边形: 形状 1323">
              <a:extLst>
                <a:ext uri="{FF2B5EF4-FFF2-40B4-BE49-F238E27FC236}">
                  <a16:creationId xmlns:a16="http://schemas.microsoft.com/office/drawing/2014/main" id="{6F88FC9E-6098-0C50-0145-21E91DF17E8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89851" y="2627314"/>
              <a:ext cx="52388" cy="215900"/>
            </a:xfrm>
            <a:custGeom>
              <a:avLst/>
              <a:gdLst>
                <a:gd name="T0" fmla="*/ 7 w 14"/>
                <a:gd name="T1" fmla="*/ 57 h 57"/>
                <a:gd name="T2" fmla="*/ 5 w 14"/>
                <a:gd name="T3" fmla="*/ 55 h 57"/>
                <a:gd name="T4" fmla="*/ 1 w 14"/>
                <a:gd name="T5" fmla="*/ 48 h 57"/>
                <a:gd name="T6" fmla="*/ 0 w 14"/>
                <a:gd name="T7" fmla="*/ 39 h 57"/>
                <a:gd name="T8" fmla="*/ 2 w 14"/>
                <a:gd name="T9" fmla="*/ 33 h 57"/>
                <a:gd name="T10" fmla="*/ 3 w 14"/>
                <a:gd name="T11" fmla="*/ 28 h 57"/>
                <a:gd name="T12" fmla="*/ 4 w 14"/>
                <a:gd name="T13" fmla="*/ 17 h 57"/>
                <a:gd name="T14" fmla="*/ 7 w 14"/>
                <a:gd name="T15" fmla="*/ 7 h 57"/>
                <a:gd name="T16" fmla="*/ 8 w 14"/>
                <a:gd name="T17" fmla="*/ 5 h 57"/>
                <a:gd name="T18" fmla="*/ 9 w 14"/>
                <a:gd name="T19" fmla="*/ 4 h 57"/>
                <a:gd name="T20" fmla="*/ 12 w 14"/>
                <a:gd name="T21" fmla="*/ 2 h 57"/>
                <a:gd name="T22" fmla="*/ 14 w 14"/>
                <a:gd name="T23" fmla="*/ 0 h 57"/>
                <a:gd name="T24" fmla="*/ 12 w 14"/>
                <a:gd name="T25" fmla="*/ 2 h 57"/>
                <a:gd name="T26" fmla="*/ 10 w 14"/>
                <a:gd name="T27" fmla="*/ 4 h 57"/>
                <a:gd name="T28" fmla="*/ 8 w 14"/>
                <a:gd name="T29" fmla="*/ 8 h 57"/>
                <a:gd name="T30" fmla="*/ 5 w 14"/>
                <a:gd name="T31" fmla="*/ 28 h 57"/>
                <a:gd name="T32" fmla="*/ 3 w 14"/>
                <a:gd name="T33" fmla="*/ 34 h 57"/>
                <a:gd name="T34" fmla="*/ 2 w 14"/>
                <a:gd name="T35" fmla="*/ 39 h 57"/>
                <a:gd name="T36" fmla="*/ 2 w 14"/>
                <a:gd name="T37" fmla="*/ 48 h 57"/>
                <a:gd name="T38" fmla="*/ 5 w 14"/>
                <a:gd name="T39" fmla="*/ 54 h 57"/>
                <a:gd name="T40" fmla="*/ 7 w 14"/>
                <a:gd name="T41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" h="57">
                  <a:moveTo>
                    <a:pt x="7" y="57"/>
                  </a:moveTo>
                  <a:cubicBezTo>
                    <a:pt x="7" y="57"/>
                    <a:pt x="6" y="56"/>
                    <a:pt x="5" y="55"/>
                  </a:cubicBezTo>
                  <a:cubicBezTo>
                    <a:pt x="4" y="53"/>
                    <a:pt x="2" y="51"/>
                    <a:pt x="1" y="48"/>
                  </a:cubicBezTo>
                  <a:cubicBezTo>
                    <a:pt x="0" y="46"/>
                    <a:pt x="0" y="42"/>
                    <a:pt x="0" y="39"/>
                  </a:cubicBezTo>
                  <a:cubicBezTo>
                    <a:pt x="1" y="37"/>
                    <a:pt x="2" y="35"/>
                    <a:pt x="2" y="33"/>
                  </a:cubicBezTo>
                  <a:cubicBezTo>
                    <a:pt x="2" y="31"/>
                    <a:pt x="3" y="30"/>
                    <a:pt x="3" y="28"/>
                  </a:cubicBezTo>
                  <a:cubicBezTo>
                    <a:pt x="3" y="24"/>
                    <a:pt x="4" y="20"/>
                    <a:pt x="4" y="17"/>
                  </a:cubicBezTo>
                  <a:cubicBezTo>
                    <a:pt x="5" y="13"/>
                    <a:pt x="6" y="10"/>
                    <a:pt x="7" y="7"/>
                  </a:cubicBezTo>
                  <a:cubicBezTo>
                    <a:pt x="8" y="6"/>
                    <a:pt x="8" y="6"/>
                    <a:pt x="8" y="5"/>
                  </a:cubicBezTo>
                  <a:cubicBezTo>
                    <a:pt x="9" y="5"/>
                    <a:pt x="9" y="4"/>
                    <a:pt x="9" y="4"/>
                  </a:cubicBezTo>
                  <a:cubicBezTo>
                    <a:pt x="10" y="3"/>
                    <a:pt x="11" y="2"/>
                    <a:pt x="12" y="2"/>
                  </a:cubicBezTo>
                  <a:cubicBezTo>
                    <a:pt x="13" y="1"/>
                    <a:pt x="14" y="0"/>
                    <a:pt x="14" y="0"/>
                  </a:cubicBezTo>
                  <a:cubicBezTo>
                    <a:pt x="14" y="0"/>
                    <a:pt x="13" y="1"/>
                    <a:pt x="12" y="2"/>
                  </a:cubicBezTo>
                  <a:cubicBezTo>
                    <a:pt x="11" y="2"/>
                    <a:pt x="11" y="3"/>
                    <a:pt x="10" y="4"/>
                  </a:cubicBezTo>
                  <a:cubicBezTo>
                    <a:pt x="9" y="5"/>
                    <a:pt x="9" y="6"/>
                    <a:pt x="8" y="8"/>
                  </a:cubicBezTo>
                  <a:cubicBezTo>
                    <a:pt x="6" y="13"/>
                    <a:pt x="5" y="20"/>
                    <a:pt x="5" y="28"/>
                  </a:cubicBezTo>
                  <a:cubicBezTo>
                    <a:pt x="4" y="30"/>
                    <a:pt x="4" y="32"/>
                    <a:pt x="3" y="34"/>
                  </a:cubicBezTo>
                  <a:cubicBezTo>
                    <a:pt x="3" y="36"/>
                    <a:pt x="2" y="37"/>
                    <a:pt x="2" y="39"/>
                  </a:cubicBezTo>
                  <a:cubicBezTo>
                    <a:pt x="1" y="42"/>
                    <a:pt x="1" y="45"/>
                    <a:pt x="2" y="48"/>
                  </a:cubicBezTo>
                  <a:cubicBezTo>
                    <a:pt x="3" y="51"/>
                    <a:pt x="4" y="53"/>
                    <a:pt x="5" y="54"/>
                  </a:cubicBezTo>
                  <a:cubicBezTo>
                    <a:pt x="6" y="56"/>
                    <a:pt x="7" y="57"/>
                    <a:pt x="7" y="57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5" name="任意多边形: 形状 1324">
              <a:extLst>
                <a:ext uri="{FF2B5EF4-FFF2-40B4-BE49-F238E27FC236}">
                  <a16:creationId xmlns:a16="http://schemas.microsoft.com/office/drawing/2014/main" id="{AB51F604-F0CE-7D41-F698-94BF45E0A9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62863" y="2846389"/>
              <a:ext cx="109538" cy="136525"/>
            </a:xfrm>
            <a:custGeom>
              <a:avLst/>
              <a:gdLst>
                <a:gd name="T0" fmla="*/ 0 w 29"/>
                <a:gd name="T1" fmla="*/ 28 h 36"/>
                <a:gd name="T2" fmla="*/ 24 w 29"/>
                <a:gd name="T3" fmla="*/ 33 h 36"/>
                <a:gd name="T4" fmla="*/ 29 w 29"/>
                <a:gd name="T5" fmla="*/ 5 h 36"/>
                <a:gd name="T6" fmla="*/ 5 w 29"/>
                <a:gd name="T7" fmla="*/ 0 h 36"/>
                <a:gd name="T8" fmla="*/ 0 w 29"/>
                <a:gd name="T9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6">
                  <a:moveTo>
                    <a:pt x="0" y="28"/>
                  </a:moveTo>
                  <a:cubicBezTo>
                    <a:pt x="7" y="34"/>
                    <a:pt x="15" y="36"/>
                    <a:pt x="24" y="33"/>
                  </a:cubicBezTo>
                  <a:cubicBezTo>
                    <a:pt x="26" y="23"/>
                    <a:pt x="28" y="14"/>
                    <a:pt x="29" y="5"/>
                  </a:cubicBezTo>
                  <a:cubicBezTo>
                    <a:pt x="21" y="8"/>
                    <a:pt x="12" y="6"/>
                    <a:pt x="5" y="0"/>
                  </a:cubicBezTo>
                  <a:cubicBezTo>
                    <a:pt x="3" y="9"/>
                    <a:pt x="1" y="18"/>
                    <a:pt x="0" y="28"/>
                  </a:cubicBezTo>
                  <a:close/>
                </a:path>
              </a:pathLst>
            </a:custGeom>
            <a:solidFill>
              <a:srgbClr val="596D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6" name="任意多边形: 形状 1325">
              <a:extLst>
                <a:ext uri="{FF2B5EF4-FFF2-40B4-BE49-F238E27FC236}">
                  <a16:creationId xmlns:a16="http://schemas.microsoft.com/office/drawing/2014/main" id="{DF96D1C7-74B4-B137-BCC9-1381E2732D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78738" y="2868614"/>
              <a:ext cx="90488" cy="26988"/>
            </a:xfrm>
            <a:custGeom>
              <a:avLst/>
              <a:gdLst>
                <a:gd name="T0" fmla="*/ 24 w 24"/>
                <a:gd name="T1" fmla="*/ 5 h 7"/>
                <a:gd name="T2" fmla="*/ 23 w 24"/>
                <a:gd name="T3" fmla="*/ 5 h 7"/>
                <a:gd name="T4" fmla="*/ 20 w 24"/>
                <a:gd name="T5" fmla="*/ 6 h 7"/>
                <a:gd name="T6" fmla="*/ 11 w 24"/>
                <a:gd name="T7" fmla="*/ 7 h 7"/>
                <a:gd name="T8" fmla="*/ 3 w 24"/>
                <a:gd name="T9" fmla="*/ 3 h 7"/>
                <a:gd name="T10" fmla="*/ 1 w 24"/>
                <a:gd name="T11" fmla="*/ 1 h 7"/>
                <a:gd name="T12" fmla="*/ 0 w 24"/>
                <a:gd name="T13" fmla="*/ 0 h 7"/>
                <a:gd name="T14" fmla="*/ 1 w 24"/>
                <a:gd name="T15" fmla="*/ 1 h 7"/>
                <a:gd name="T16" fmla="*/ 3 w 24"/>
                <a:gd name="T17" fmla="*/ 2 h 7"/>
                <a:gd name="T18" fmla="*/ 7 w 24"/>
                <a:gd name="T19" fmla="*/ 4 h 7"/>
                <a:gd name="T20" fmla="*/ 11 w 24"/>
                <a:gd name="T21" fmla="*/ 5 h 7"/>
                <a:gd name="T22" fmla="*/ 16 w 24"/>
                <a:gd name="T23" fmla="*/ 6 h 7"/>
                <a:gd name="T24" fmla="*/ 20 w 24"/>
                <a:gd name="T25" fmla="*/ 5 h 7"/>
                <a:gd name="T26" fmla="*/ 23 w 24"/>
                <a:gd name="T27" fmla="*/ 5 h 7"/>
                <a:gd name="T28" fmla="*/ 24 w 24"/>
                <a:gd name="T2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" h="7">
                  <a:moveTo>
                    <a:pt x="24" y="5"/>
                  </a:moveTo>
                  <a:cubicBezTo>
                    <a:pt x="24" y="5"/>
                    <a:pt x="24" y="5"/>
                    <a:pt x="23" y="5"/>
                  </a:cubicBezTo>
                  <a:cubicBezTo>
                    <a:pt x="22" y="5"/>
                    <a:pt x="21" y="6"/>
                    <a:pt x="20" y="6"/>
                  </a:cubicBezTo>
                  <a:cubicBezTo>
                    <a:pt x="18" y="7"/>
                    <a:pt x="15" y="7"/>
                    <a:pt x="11" y="7"/>
                  </a:cubicBezTo>
                  <a:cubicBezTo>
                    <a:pt x="8" y="6"/>
                    <a:pt x="5" y="5"/>
                    <a:pt x="3" y="3"/>
                  </a:cubicBezTo>
                  <a:cubicBezTo>
                    <a:pt x="2" y="2"/>
                    <a:pt x="1" y="2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1" y="1"/>
                    <a:pt x="2" y="2"/>
                    <a:pt x="3" y="2"/>
                  </a:cubicBezTo>
                  <a:cubicBezTo>
                    <a:pt x="4" y="3"/>
                    <a:pt x="6" y="3"/>
                    <a:pt x="7" y="4"/>
                  </a:cubicBezTo>
                  <a:cubicBezTo>
                    <a:pt x="8" y="5"/>
                    <a:pt x="10" y="5"/>
                    <a:pt x="11" y="5"/>
                  </a:cubicBezTo>
                  <a:cubicBezTo>
                    <a:pt x="13" y="6"/>
                    <a:pt x="15" y="6"/>
                    <a:pt x="16" y="6"/>
                  </a:cubicBezTo>
                  <a:cubicBezTo>
                    <a:pt x="17" y="6"/>
                    <a:pt x="19" y="6"/>
                    <a:pt x="20" y="5"/>
                  </a:cubicBezTo>
                  <a:cubicBezTo>
                    <a:pt x="21" y="5"/>
                    <a:pt x="22" y="5"/>
                    <a:pt x="23" y="5"/>
                  </a:cubicBezTo>
                  <a:cubicBezTo>
                    <a:pt x="24" y="5"/>
                    <a:pt x="24" y="5"/>
                    <a:pt x="24" y="5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7" name="任意多边形: 形状 1326">
              <a:extLst>
                <a:ext uri="{FF2B5EF4-FFF2-40B4-BE49-F238E27FC236}">
                  <a16:creationId xmlns:a16="http://schemas.microsoft.com/office/drawing/2014/main" id="{C17AC2A9-62A5-5F0A-BEA9-7903E23DF62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66038" y="2928939"/>
              <a:ext cx="90488" cy="26988"/>
            </a:xfrm>
            <a:custGeom>
              <a:avLst/>
              <a:gdLst>
                <a:gd name="T0" fmla="*/ 0 w 24"/>
                <a:gd name="T1" fmla="*/ 0 h 7"/>
                <a:gd name="T2" fmla="*/ 1 w 24"/>
                <a:gd name="T3" fmla="*/ 1 h 7"/>
                <a:gd name="T4" fmla="*/ 4 w 24"/>
                <a:gd name="T5" fmla="*/ 2 h 7"/>
                <a:gd name="T6" fmla="*/ 7 w 24"/>
                <a:gd name="T7" fmla="*/ 4 h 7"/>
                <a:gd name="T8" fmla="*/ 12 w 24"/>
                <a:gd name="T9" fmla="*/ 5 h 7"/>
                <a:gd name="T10" fmla="*/ 16 w 24"/>
                <a:gd name="T11" fmla="*/ 5 h 7"/>
                <a:gd name="T12" fmla="*/ 20 w 24"/>
                <a:gd name="T13" fmla="*/ 5 h 7"/>
                <a:gd name="T14" fmla="*/ 23 w 24"/>
                <a:gd name="T15" fmla="*/ 5 h 7"/>
                <a:gd name="T16" fmla="*/ 24 w 24"/>
                <a:gd name="T17" fmla="*/ 4 h 7"/>
                <a:gd name="T18" fmla="*/ 23 w 24"/>
                <a:gd name="T19" fmla="*/ 5 h 7"/>
                <a:gd name="T20" fmla="*/ 20 w 24"/>
                <a:gd name="T21" fmla="*/ 6 h 7"/>
                <a:gd name="T22" fmla="*/ 11 w 24"/>
                <a:gd name="T23" fmla="*/ 7 h 7"/>
                <a:gd name="T24" fmla="*/ 3 w 24"/>
                <a:gd name="T25" fmla="*/ 3 h 7"/>
                <a:gd name="T26" fmla="*/ 1 w 24"/>
                <a:gd name="T27" fmla="*/ 1 h 7"/>
                <a:gd name="T28" fmla="*/ 0 w 24"/>
                <a:gd name="T2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" h="7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2" y="1"/>
                    <a:pt x="3" y="2"/>
                    <a:pt x="4" y="2"/>
                  </a:cubicBezTo>
                  <a:cubicBezTo>
                    <a:pt x="5" y="3"/>
                    <a:pt x="6" y="3"/>
                    <a:pt x="7" y="4"/>
                  </a:cubicBezTo>
                  <a:cubicBezTo>
                    <a:pt x="9" y="4"/>
                    <a:pt x="10" y="5"/>
                    <a:pt x="12" y="5"/>
                  </a:cubicBezTo>
                  <a:cubicBezTo>
                    <a:pt x="13" y="5"/>
                    <a:pt x="15" y="5"/>
                    <a:pt x="16" y="5"/>
                  </a:cubicBezTo>
                  <a:cubicBezTo>
                    <a:pt x="18" y="5"/>
                    <a:pt x="19" y="5"/>
                    <a:pt x="20" y="5"/>
                  </a:cubicBezTo>
                  <a:cubicBezTo>
                    <a:pt x="21" y="5"/>
                    <a:pt x="22" y="5"/>
                    <a:pt x="23" y="5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4"/>
                    <a:pt x="24" y="5"/>
                    <a:pt x="23" y="5"/>
                  </a:cubicBezTo>
                  <a:cubicBezTo>
                    <a:pt x="23" y="5"/>
                    <a:pt x="22" y="6"/>
                    <a:pt x="20" y="6"/>
                  </a:cubicBezTo>
                  <a:cubicBezTo>
                    <a:pt x="18" y="7"/>
                    <a:pt x="15" y="7"/>
                    <a:pt x="11" y="7"/>
                  </a:cubicBezTo>
                  <a:cubicBezTo>
                    <a:pt x="8" y="6"/>
                    <a:pt x="5" y="4"/>
                    <a:pt x="3" y="3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8" name="任意多边形: 形状 1327">
              <a:extLst>
                <a:ext uri="{FF2B5EF4-FFF2-40B4-BE49-F238E27FC236}">
                  <a16:creationId xmlns:a16="http://schemas.microsoft.com/office/drawing/2014/main" id="{AC1B03DC-3C72-0273-EF50-08E41BD25E4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67601" y="3589339"/>
              <a:ext cx="403225" cy="690563"/>
            </a:xfrm>
            <a:custGeom>
              <a:avLst/>
              <a:gdLst>
                <a:gd name="T0" fmla="*/ 21 w 107"/>
                <a:gd name="T1" fmla="*/ 183 h 183"/>
                <a:gd name="T2" fmla="*/ 21 w 107"/>
                <a:gd name="T3" fmla="*/ 183 h 183"/>
                <a:gd name="T4" fmla="*/ 8 w 107"/>
                <a:gd name="T5" fmla="*/ 143 h 183"/>
                <a:gd name="T6" fmla="*/ 80 w 107"/>
                <a:gd name="T7" fmla="*/ 0 h 183"/>
                <a:gd name="T8" fmla="*/ 107 w 107"/>
                <a:gd name="T9" fmla="*/ 14 h 183"/>
                <a:gd name="T10" fmla="*/ 21 w 107"/>
                <a:gd name="T11" fmla="*/ 18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183">
                  <a:moveTo>
                    <a:pt x="21" y="183"/>
                  </a:moveTo>
                  <a:cubicBezTo>
                    <a:pt x="21" y="183"/>
                    <a:pt x="21" y="183"/>
                    <a:pt x="21" y="183"/>
                  </a:cubicBezTo>
                  <a:cubicBezTo>
                    <a:pt x="6" y="176"/>
                    <a:pt x="0" y="158"/>
                    <a:pt x="8" y="143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7" y="14"/>
                    <a:pt x="107" y="14"/>
                    <a:pt x="107" y="14"/>
                  </a:cubicBezTo>
                  <a:lnTo>
                    <a:pt x="21" y="1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9" name="任意多边形: 形状 1328">
              <a:extLst>
                <a:ext uri="{FF2B5EF4-FFF2-40B4-BE49-F238E27FC236}">
                  <a16:creationId xmlns:a16="http://schemas.microsoft.com/office/drawing/2014/main" id="{00E7F359-28AF-852B-2ED2-92EB0E86764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527926" y="3652839"/>
              <a:ext cx="312738" cy="615950"/>
            </a:xfrm>
            <a:custGeom>
              <a:avLst/>
              <a:gdLst>
                <a:gd name="T0" fmla="*/ 83 w 83"/>
                <a:gd name="T1" fmla="*/ 0 h 163"/>
                <a:gd name="T2" fmla="*/ 70 w 83"/>
                <a:gd name="T3" fmla="*/ 26 h 163"/>
                <a:gd name="T4" fmla="*/ 57 w 83"/>
                <a:gd name="T5" fmla="*/ 52 h 163"/>
                <a:gd name="T6" fmla="*/ 42 w 83"/>
                <a:gd name="T7" fmla="*/ 82 h 163"/>
                <a:gd name="T8" fmla="*/ 27 w 83"/>
                <a:gd name="T9" fmla="*/ 112 h 163"/>
                <a:gd name="T10" fmla="*/ 13 w 83"/>
                <a:gd name="T11" fmla="*/ 138 h 163"/>
                <a:gd name="T12" fmla="*/ 0 w 83"/>
                <a:gd name="T13" fmla="*/ 163 h 163"/>
                <a:gd name="T14" fmla="*/ 12 w 83"/>
                <a:gd name="T15" fmla="*/ 138 h 163"/>
                <a:gd name="T16" fmla="*/ 25 w 83"/>
                <a:gd name="T17" fmla="*/ 111 h 163"/>
                <a:gd name="T18" fmla="*/ 40 w 83"/>
                <a:gd name="T19" fmla="*/ 81 h 163"/>
                <a:gd name="T20" fmla="*/ 56 w 83"/>
                <a:gd name="T21" fmla="*/ 51 h 163"/>
                <a:gd name="T22" fmla="*/ 69 w 83"/>
                <a:gd name="T23" fmla="*/ 25 h 163"/>
                <a:gd name="T24" fmla="*/ 83 w 83"/>
                <a:gd name="T25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" h="163">
                  <a:moveTo>
                    <a:pt x="83" y="0"/>
                  </a:moveTo>
                  <a:cubicBezTo>
                    <a:pt x="83" y="0"/>
                    <a:pt x="78" y="10"/>
                    <a:pt x="70" y="26"/>
                  </a:cubicBezTo>
                  <a:cubicBezTo>
                    <a:pt x="66" y="34"/>
                    <a:pt x="62" y="43"/>
                    <a:pt x="57" y="52"/>
                  </a:cubicBezTo>
                  <a:cubicBezTo>
                    <a:pt x="52" y="62"/>
                    <a:pt x="47" y="72"/>
                    <a:pt x="42" y="82"/>
                  </a:cubicBezTo>
                  <a:cubicBezTo>
                    <a:pt x="37" y="92"/>
                    <a:pt x="32" y="102"/>
                    <a:pt x="27" y="112"/>
                  </a:cubicBezTo>
                  <a:cubicBezTo>
                    <a:pt x="22" y="121"/>
                    <a:pt x="17" y="130"/>
                    <a:pt x="13" y="138"/>
                  </a:cubicBezTo>
                  <a:cubicBezTo>
                    <a:pt x="5" y="153"/>
                    <a:pt x="0" y="163"/>
                    <a:pt x="0" y="163"/>
                  </a:cubicBezTo>
                  <a:cubicBezTo>
                    <a:pt x="0" y="163"/>
                    <a:pt x="5" y="153"/>
                    <a:pt x="12" y="138"/>
                  </a:cubicBezTo>
                  <a:cubicBezTo>
                    <a:pt x="16" y="130"/>
                    <a:pt x="21" y="121"/>
                    <a:pt x="25" y="111"/>
                  </a:cubicBezTo>
                  <a:cubicBezTo>
                    <a:pt x="30" y="102"/>
                    <a:pt x="35" y="92"/>
                    <a:pt x="40" y="81"/>
                  </a:cubicBezTo>
                  <a:cubicBezTo>
                    <a:pt x="46" y="71"/>
                    <a:pt x="51" y="61"/>
                    <a:pt x="56" y="51"/>
                  </a:cubicBezTo>
                  <a:cubicBezTo>
                    <a:pt x="61" y="42"/>
                    <a:pt x="65" y="33"/>
                    <a:pt x="69" y="25"/>
                  </a:cubicBezTo>
                  <a:cubicBezTo>
                    <a:pt x="77" y="1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0" name="任意多边形: 形状 1329">
              <a:extLst>
                <a:ext uri="{FF2B5EF4-FFF2-40B4-BE49-F238E27FC236}">
                  <a16:creationId xmlns:a16="http://schemas.microsoft.com/office/drawing/2014/main" id="{9AECC7CD-8DA6-822C-A2A3-A99E5653635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726363" y="3144839"/>
              <a:ext cx="558800" cy="573088"/>
            </a:xfrm>
            <a:custGeom>
              <a:avLst/>
              <a:gdLst>
                <a:gd name="T0" fmla="*/ 116 w 148"/>
                <a:gd name="T1" fmla="*/ 11 h 152"/>
                <a:gd name="T2" fmla="*/ 53 w 148"/>
                <a:gd name="T3" fmla="*/ 31 h 152"/>
                <a:gd name="T4" fmla="*/ 4 w 148"/>
                <a:gd name="T5" fmla="*/ 126 h 152"/>
                <a:gd name="T6" fmla="*/ 11 w 148"/>
                <a:gd name="T7" fmla="*/ 148 h 152"/>
                <a:gd name="T8" fmla="*/ 33 w 148"/>
                <a:gd name="T9" fmla="*/ 140 h 152"/>
                <a:gd name="T10" fmla="*/ 62 w 148"/>
                <a:gd name="T11" fmla="*/ 84 h 152"/>
                <a:gd name="T12" fmla="*/ 73 w 148"/>
                <a:gd name="T13" fmla="*/ 92 h 152"/>
                <a:gd name="T14" fmla="*/ 136 w 148"/>
                <a:gd name="T15" fmla="*/ 73 h 152"/>
                <a:gd name="T16" fmla="*/ 116 w 148"/>
                <a:gd name="T17" fmla="*/ 11 h 152"/>
                <a:gd name="T18" fmla="*/ 84 w 148"/>
                <a:gd name="T19" fmla="*/ 73 h 152"/>
                <a:gd name="T20" fmla="*/ 73 w 148"/>
                <a:gd name="T21" fmla="*/ 41 h 152"/>
                <a:gd name="T22" fmla="*/ 106 w 148"/>
                <a:gd name="T23" fmla="*/ 30 h 152"/>
                <a:gd name="T24" fmla="*/ 117 w 148"/>
                <a:gd name="T25" fmla="*/ 63 h 152"/>
                <a:gd name="T26" fmla="*/ 84 w 148"/>
                <a:gd name="T27" fmla="*/ 73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8" h="152">
                  <a:moveTo>
                    <a:pt x="116" y="11"/>
                  </a:moveTo>
                  <a:cubicBezTo>
                    <a:pt x="93" y="0"/>
                    <a:pt x="65" y="8"/>
                    <a:pt x="53" y="31"/>
                  </a:cubicBezTo>
                  <a:cubicBezTo>
                    <a:pt x="52" y="33"/>
                    <a:pt x="4" y="126"/>
                    <a:pt x="4" y="126"/>
                  </a:cubicBezTo>
                  <a:cubicBezTo>
                    <a:pt x="0" y="134"/>
                    <a:pt x="3" y="144"/>
                    <a:pt x="11" y="148"/>
                  </a:cubicBezTo>
                  <a:cubicBezTo>
                    <a:pt x="19" y="152"/>
                    <a:pt x="29" y="149"/>
                    <a:pt x="33" y="140"/>
                  </a:cubicBezTo>
                  <a:cubicBezTo>
                    <a:pt x="62" y="84"/>
                    <a:pt x="62" y="84"/>
                    <a:pt x="62" y="84"/>
                  </a:cubicBezTo>
                  <a:cubicBezTo>
                    <a:pt x="66" y="88"/>
                    <a:pt x="69" y="90"/>
                    <a:pt x="73" y="92"/>
                  </a:cubicBezTo>
                  <a:cubicBezTo>
                    <a:pt x="96" y="104"/>
                    <a:pt x="125" y="95"/>
                    <a:pt x="136" y="73"/>
                  </a:cubicBezTo>
                  <a:cubicBezTo>
                    <a:pt x="148" y="50"/>
                    <a:pt x="139" y="23"/>
                    <a:pt x="116" y="11"/>
                  </a:cubicBezTo>
                  <a:close/>
                  <a:moveTo>
                    <a:pt x="84" y="73"/>
                  </a:moveTo>
                  <a:cubicBezTo>
                    <a:pt x="72" y="67"/>
                    <a:pt x="67" y="53"/>
                    <a:pt x="73" y="41"/>
                  </a:cubicBezTo>
                  <a:cubicBezTo>
                    <a:pt x="79" y="29"/>
                    <a:pt x="94" y="24"/>
                    <a:pt x="106" y="30"/>
                  </a:cubicBezTo>
                  <a:cubicBezTo>
                    <a:pt x="118" y="36"/>
                    <a:pt x="123" y="51"/>
                    <a:pt x="117" y="63"/>
                  </a:cubicBezTo>
                  <a:cubicBezTo>
                    <a:pt x="111" y="75"/>
                    <a:pt x="96" y="80"/>
                    <a:pt x="84" y="73"/>
                  </a:cubicBezTo>
                  <a:close/>
                </a:path>
              </a:pathLst>
            </a:custGeom>
            <a:solidFill>
              <a:srgbClr val="4D5E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1" name="任意多边形: 形状 1330">
              <a:extLst>
                <a:ext uri="{FF2B5EF4-FFF2-40B4-BE49-F238E27FC236}">
                  <a16:creationId xmlns:a16="http://schemas.microsoft.com/office/drawing/2014/main" id="{FD09D2E9-EF8C-A13F-EC67-A367D952A77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45413" y="3608389"/>
              <a:ext cx="136525" cy="746125"/>
            </a:xfrm>
            <a:custGeom>
              <a:avLst/>
              <a:gdLst>
                <a:gd name="T0" fmla="*/ 6 w 36"/>
                <a:gd name="T1" fmla="*/ 198 h 198"/>
                <a:gd name="T2" fmla="*/ 6 w 36"/>
                <a:gd name="T3" fmla="*/ 198 h 198"/>
                <a:gd name="T4" fmla="*/ 35 w 36"/>
                <a:gd name="T5" fmla="*/ 167 h 198"/>
                <a:gd name="T6" fmla="*/ 30 w 36"/>
                <a:gd name="T7" fmla="*/ 0 h 198"/>
                <a:gd name="T8" fmla="*/ 0 w 36"/>
                <a:gd name="T9" fmla="*/ 1 h 198"/>
                <a:gd name="T10" fmla="*/ 6 w 36"/>
                <a:gd name="T11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198">
                  <a:moveTo>
                    <a:pt x="6" y="198"/>
                  </a:moveTo>
                  <a:cubicBezTo>
                    <a:pt x="6" y="198"/>
                    <a:pt x="6" y="198"/>
                    <a:pt x="6" y="198"/>
                  </a:cubicBezTo>
                  <a:cubicBezTo>
                    <a:pt x="23" y="198"/>
                    <a:pt x="36" y="184"/>
                    <a:pt x="35" y="167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6" y="1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2" name="任意多边形: 形状 1331">
              <a:extLst>
                <a:ext uri="{FF2B5EF4-FFF2-40B4-BE49-F238E27FC236}">
                  <a16:creationId xmlns:a16="http://schemas.microsoft.com/office/drawing/2014/main" id="{E7363A6F-7502-450A-F5AF-828B6FE8A10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69226" y="3638551"/>
              <a:ext cx="22225" cy="712788"/>
            </a:xfrm>
            <a:custGeom>
              <a:avLst/>
              <a:gdLst>
                <a:gd name="T0" fmla="*/ 0 w 6"/>
                <a:gd name="T1" fmla="*/ 0 h 189"/>
                <a:gd name="T2" fmla="*/ 1 w 6"/>
                <a:gd name="T3" fmla="*/ 30 h 189"/>
                <a:gd name="T4" fmla="*/ 2 w 6"/>
                <a:gd name="T5" fmla="*/ 60 h 189"/>
                <a:gd name="T6" fmla="*/ 4 w 6"/>
                <a:gd name="T7" fmla="*/ 95 h 189"/>
                <a:gd name="T8" fmla="*/ 5 w 6"/>
                <a:gd name="T9" fmla="*/ 129 h 189"/>
                <a:gd name="T10" fmla="*/ 5 w 6"/>
                <a:gd name="T11" fmla="*/ 160 h 189"/>
                <a:gd name="T12" fmla="*/ 6 w 6"/>
                <a:gd name="T13" fmla="*/ 189 h 189"/>
                <a:gd name="T14" fmla="*/ 5 w 6"/>
                <a:gd name="T15" fmla="*/ 160 h 189"/>
                <a:gd name="T16" fmla="*/ 3 w 6"/>
                <a:gd name="T17" fmla="*/ 129 h 189"/>
                <a:gd name="T18" fmla="*/ 2 w 6"/>
                <a:gd name="T19" fmla="*/ 95 h 189"/>
                <a:gd name="T20" fmla="*/ 1 w 6"/>
                <a:gd name="T21" fmla="*/ 60 h 189"/>
                <a:gd name="T22" fmla="*/ 0 w 6"/>
                <a:gd name="T23" fmla="*/ 30 h 189"/>
                <a:gd name="T24" fmla="*/ 0 w 6"/>
                <a:gd name="T25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" h="189">
                  <a:moveTo>
                    <a:pt x="0" y="0"/>
                  </a:moveTo>
                  <a:cubicBezTo>
                    <a:pt x="0" y="0"/>
                    <a:pt x="0" y="12"/>
                    <a:pt x="1" y="30"/>
                  </a:cubicBezTo>
                  <a:cubicBezTo>
                    <a:pt x="1" y="38"/>
                    <a:pt x="2" y="49"/>
                    <a:pt x="2" y="60"/>
                  </a:cubicBezTo>
                  <a:cubicBezTo>
                    <a:pt x="3" y="71"/>
                    <a:pt x="3" y="83"/>
                    <a:pt x="4" y="95"/>
                  </a:cubicBezTo>
                  <a:cubicBezTo>
                    <a:pt x="4" y="106"/>
                    <a:pt x="4" y="118"/>
                    <a:pt x="5" y="129"/>
                  </a:cubicBezTo>
                  <a:cubicBezTo>
                    <a:pt x="5" y="141"/>
                    <a:pt x="5" y="151"/>
                    <a:pt x="5" y="160"/>
                  </a:cubicBezTo>
                  <a:cubicBezTo>
                    <a:pt x="6" y="178"/>
                    <a:pt x="6" y="189"/>
                    <a:pt x="6" y="189"/>
                  </a:cubicBezTo>
                  <a:cubicBezTo>
                    <a:pt x="6" y="189"/>
                    <a:pt x="5" y="178"/>
                    <a:pt x="5" y="160"/>
                  </a:cubicBezTo>
                  <a:cubicBezTo>
                    <a:pt x="4" y="151"/>
                    <a:pt x="4" y="141"/>
                    <a:pt x="3" y="129"/>
                  </a:cubicBezTo>
                  <a:cubicBezTo>
                    <a:pt x="3" y="118"/>
                    <a:pt x="2" y="107"/>
                    <a:pt x="2" y="95"/>
                  </a:cubicBezTo>
                  <a:cubicBezTo>
                    <a:pt x="2" y="83"/>
                    <a:pt x="1" y="71"/>
                    <a:pt x="1" y="60"/>
                  </a:cubicBezTo>
                  <a:cubicBezTo>
                    <a:pt x="1" y="49"/>
                    <a:pt x="0" y="38"/>
                    <a:pt x="0" y="30"/>
                  </a:cubicBezTo>
                  <a:cubicBezTo>
                    <a:pt x="0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3" name="任意多边形: 形状 1332">
              <a:extLst>
                <a:ext uri="{FF2B5EF4-FFF2-40B4-BE49-F238E27FC236}">
                  <a16:creationId xmlns:a16="http://schemas.microsoft.com/office/drawing/2014/main" id="{AD7AE781-A83F-7904-4726-B1F17A55D0F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500938" y="3073401"/>
              <a:ext cx="365125" cy="636588"/>
            </a:xfrm>
            <a:custGeom>
              <a:avLst/>
              <a:gdLst>
                <a:gd name="T0" fmla="*/ 0 w 97"/>
                <a:gd name="T1" fmla="*/ 48 h 169"/>
                <a:gd name="T2" fmla="*/ 48 w 97"/>
                <a:gd name="T3" fmla="*/ 92 h 169"/>
                <a:gd name="T4" fmla="*/ 62 w 97"/>
                <a:gd name="T5" fmla="*/ 90 h 169"/>
                <a:gd name="T6" fmla="*/ 64 w 97"/>
                <a:gd name="T7" fmla="*/ 153 h 169"/>
                <a:gd name="T8" fmla="*/ 80 w 97"/>
                <a:gd name="T9" fmla="*/ 169 h 169"/>
                <a:gd name="T10" fmla="*/ 96 w 97"/>
                <a:gd name="T11" fmla="*/ 152 h 169"/>
                <a:gd name="T12" fmla="*/ 92 w 97"/>
                <a:gd name="T13" fmla="*/ 45 h 169"/>
                <a:gd name="T14" fmla="*/ 44 w 97"/>
                <a:gd name="T15" fmla="*/ 1 h 169"/>
                <a:gd name="T16" fmla="*/ 0 w 97"/>
                <a:gd name="T17" fmla="*/ 48 h 169"/>
                <a:gd name="T18" fmla="*/ 22 w 97"/>
                <a:gd name="T19" fmla="*/ 47 h 169"/>
                <a:gd name="T20" fmla="*/ 45 w 97"/>
                <a:gd name="T21" fmla="*/ 22 h 169"/>
                <a:gd name="T22" fmla="*/ 70 w 97"/>
                <a:gd name="T23" fmla="*/ 46 h 169"/>
                <a:gd name="T24" fmla="*/ 47 w 97"/>
                <a:gd name="T25" fmla="*/ 71 h 169"/>
                <a:gd name="T26" fmla="*/ 22 w 97"/>
                <a:gd name="T27" fmla="*/ 47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169">
                  <a:moveTo>
                    <a:pt x="0" y="48"/>
                  </a:moveTo>
                  <a:cubicBezTo>
                    <a:pt x="1" y="73"/>
                    <a:pt x="23" y="93"/>
                    <a:pt x="48" y="92"/>
                  </a:cubicBezTo>
                  <a:cubicBezTo>
                    <a:pt x="53" y="92"/>
                    <a:pt x="56" y="91"/>
                    <a:pt x="62" y="90"/>
                  </a:cubicBezTo>
                  <a:cubicBezTo>
                    <a:pt x="64" y="153"/>
                    <a:pt x="64" y="153"/>
                    <a:pt x="64" y="153"/>
                  </a:cubicBezTo>
                  <a:cubicBezTo>
                    <a:pt x="64" y="162"/>
                    <a:pt x="71" y="169"/>
                    <a:pt x="80" y="169"/>
                  </a:cubicBezTo>
                  <a:cubicBezTo>
                    <a:pt x="90" y="169"/>
                    <a:pt x="97" y="161"/>
                    <a:pt x="96" y="152"/>
                  </a:cubicBezTo>
                  <a:cubicBezTo>
                    <a:pt x="96" y="152"/>
                    <a:pt x="92" y="47"/>
                    <a:pt x="92" y="45"/>
                  </a:cubicBezTo>
                  <a:cubicBezTo>
                    <a:pt x="91" y="20"/>
                    <a:pt x="70" y="0"/>
                    <a:pt x="44" y="1"/>
                  </a:cubicBezTo>
                  <a:cubicBezTo>
                    <a:pt x="19" y="2"/>
                    <a:pt x="0" y="23"/>
                    <a:pt x="0" y="48"/>
                  </a:cubicBezTo>
                  <a:close/>
                  <a:moveTo>
                    <a:pt x="22" y="47"/>
                  </a:moveTo>
                  <a:cubicBezTo>
                    <a:pt x="21" y="34"/>
                    <a:pt x="32" y="23"/>
                    <a:pt x="45" y="22"/>
                  </a:cubicBezTo>
                  <a:cubicBezTo>
                    <a:pt x="58" y="22"/>
                    <a:pt x="70" y="32"/>
                    <a:pt x="70" y="46"/>
                  </a:cubicBezTo>
                  <a:cubicBezTo>
                    <a:pt x="71" y="59"/>
                    <a:pt x="60" y="70"/>
                    <a:pt x="47" y="71"/>
                  </a:cubicBezTo>
                  <a:cubicBezTo>
                    <a:pt x="33" y="71"/>
                    <a:pt x="22" y="61"/>
                    <a:pt x="22" y="47"/>
                  </a:cubicBezTo>
                  <a:close/>
                </a:path>
              </a:pathLst>
            </a:custGeom>
            <a:solidFill>
              <a:srgbClr val="596D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4" name="任意多边形: 形状 1333">
              <a:extLst>
                <a:ext uri="{FF2B5EF4-FFF2-40B4-BE49-F238E27FC236}">
                  <a16:creationId xmlns:a16="http://schemas.microsoft.com/office/drawing/2014/main" id="{A0CA9023-CAFB-13A9-317F-E05B8556E89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6526" y="3608389"/>
              <a:ext cx="79375" cy="79375"/>
            </a:xfrm>
            <a:custGeom>
              <a:avLst/>
              <a:gdLst>
                <a:gd name="T0" fmla="*/ 0 w 21"/>
                <a:gd name="T1" fmla="*/ 11 h 21"/>
                <a:gd name="T2" fmla="*/ 11 w 21"/>
                <a:gd name="T3" fmla="*/ 21 h 21"/>
                <a:gd name="T4" fmla="*/ 21 w 21"/>
                <a:gd name="T5" fmla="*/ 10 h 21"/>
                <a:gd name="T6" fmla="*/ 10 w 21"/>
                <a:gd name="T7" fmla="*/ 0 h 21"/>
                <a:gd name="T8" fmla="*/ 0 w 21"/>
                <a:gd name="T9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0" y="11"/>
                  </a:moveTo>
                  <a:cubicBezTo>
                    <a:pt x="0" y="16"/>
                    <a:pt x="5" y="21"/>
                    <a:pt x="11" y="21"/>
                  </a:cubicBezTo>
                  <a:cubicBezTo>
                    <a:pt x="17" y="20"/>
                    <a:pt x="21" y="16"/>
                    <a:pt x="21" y="10"/>
                  </a:cubicBezTo>
                  <a:cubicBezTo>
                    <a:pt x="21" y="4"/>
                    <a:pt x="16" y="0"/>
                    <a:pt x="10" y="0"/>
                  </a:cubicBezTo>
                  <a:cubicBezTo>
                    <a:pt x="5" y="0"/>
                    <a:pt x="0" y="5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5" name="任意多边形: 形状 1334">
              <a:extLst>
                <a:ext uri="{FF2B5EF4-FFF2-40B4-BE49-F238E27FC236}">
                  <a16:creationId xmlns:a16="http://schemas.microsoft.com/office/drawing/2014/main" id="{C2EBB4FF-2146-90F3-3ED1-9354B50C90F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3513" y="3611564"/>
              <a:ext cx="7938" cy="71438"/>
            </a:xfrm>
            <a:custGeom>
              <a:avLst/>
              <a:gdLst>
                <a:gd name="T0" fmla="*/ 1 w 2"/>
                <a:gd name="T1" fmla="*/ 19 h 19"/>
                <a:gd name="T2" fmla="*/ 0 w 2"/>
                <a:gd name="T3" fmla="*/ 16 h 19"/>
                <a:gd name="T4" fmla="*/ 0 w 2"/>
                <a:gd name="T5" fmla="*/ 13 h 19"/>
                <a:gd name="T6" fmla="*/ 0 w 2"/>
                <a:gd name="T7" fmla="*/ 9 h 19"/>
                <a:gd name="T8" fmla="*/ 0 w 2"/>
                <a:gd name="T9" fmla="*/ 6 h 19"/>
                <a:gd name="T10" fmla="*/ 0 w 2"/>
                <a:gd name="T11" fmla="*/ 3 h 19"/>
                <a:gd name="T12" fmla="*/ 0 w 2"/>
                <a:gd name="T13" fmla="*/ 0 h 19"/>
                <a:gd name="T14" fmla="*/ 1 w 2"/>
                <a:gd name="T15" fmla="*/ 3 h 19"/>
                <a:gd name="T16" fmla="*/ 1 w 2"/>
                <a:gd name="T17" fmla="*/ 6 h 19"/>
                <a:gd name="T18" fmla="*/ 2 w 2"/>
                <a:gd name="T19" fmla="*/ 9 h 19"/>
                <a:gd name="T20" fmla="*/ 2 w 2"/>
                <a:gd name="T21" fmla="*/ 13 h 19"/>
                <a:gd name="T22" fmla="*/ 1 w 2"/>
                <a:gd name="T23" fmla="*/ 16 h 19"/>
                <a:gd name="T24" fmla="*/ 1 w 2"/>
                <a:gd name="T2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" h="19">
                  <a:moveTo>
                    <a:pt x="1" y="19"/>
                  </a:moveTo>
                  <a:cubicBezTo>
                    <a:pt x="1" y="19"/>
                    <a:pt x="1" y="18"/>
                    <a:pt x="0" y="16"/>
                  </a:cubicBezTo>
                  <a:cubicBezTo>
                    <a:pt x="0" y="15"/>
                    <a:pt x="0" y="14"/>
                    <a:pt x="0" y="13"/>
                  </a:cubicBezTo>
                  <a:cubicBezTo>
                    <a:pt x="0" y="12"/>
                    <a:pt x="0" y="11"/>
                    <a:pt x="0" y="9"/>
                  </a:cubicBezTo>
                  <a:cubicBezTo>
                    <a:pt x="0" y="8"/>
                    <a:pt x="0" y="7"/>
                    <a:pt x="0" y="6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1"/>
                    <a:pt x="1" y="3"/>
                  </a:cubicBezTo>
                  <a:cubicBezTo>
                    <a:pt x="1" y="4"/>
                    <a:pt x="1" y="5"/>
                    <a:pt x="1" y="6"/>
                  </a:cubicBezTo>
                  <a:cubicBezTo>
                    <a:pt x="1" y="7"/>
                    <a:pt x="1" y="8"/>
                    <a:pt x="2" y="9"/>
                  </a:cubicBezTo>
                  <a:cubicBezTo>
                    <a:pt x="2" y="11"/>
                    <a:pt x="2" y="12"/>
                    <a:pt x="2" y="13"/>
                  </a:cubicBezTo>
                  <a:cubicBezTo>
                    <a:pt x="2" y="14"/>
                    <a:pt x="1" y="15"/>
                    <a:pt x="1" y="16"/>
                  </a:cubicBezTo>
                  <a:cubicBezTo>
                    <a:pt x="1" y="18"/>
                    <a:pt x="1" y="19"/>
                    <a:pt x="1" y="19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6" name="任意多边形: 形状 1335">
              <a:extLst>
                <a:ext uri="{FF2B5EF4-FFF2-40B4-BE49-F238E27FC236}">
                  <a16:creationId xmlns:a16="http://schemas.microsoft.com/office/drawing/2014/main" id="{DF2F14E4-F127-407D-177F-CDCD73C3924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810501" y="3608389"/>
              <a:ext cx="3175" cy="74613"/>
            </a:xfrm>
            <a:custGeom>
              <a:avLst/>
              <a:gdLst>
                <a:gd name="T0" fmla="*/ 0 w 1"/>
                <a:gd name="T1" fmla="*/ 0 h 20"/>
                <a:gd name="T2" fmla="*/ 1 w 1"/>
                <a:gd name="T3" fmla="*/ 3 h 20"/>
                <a:gd name="T4" fmla="*/ 1 w 1"/>
                <a:gd name="T5" fmla="*/ 6 h 20"/>
                <a:gd name="T6" fmla="*/ 1 w 1"/>
                <a:gd name="T7" fmla="*/ 10 h 20"/>
                <a:gd name="T8" fmla="*/ 1 w 1"/>
                <a:gd name="T9" fmla="*/ 14 h 20"/>
                <a:gd name="T10" fmla="*/ 1 w 1"/>
                <a:gd name="T11" fmla="*/ 17 h 20"/>
                <a:gd name="T12" fmla="*/ 1 w 1"/>
                <a:gd name="T13" fmla="*/ 20 h 20"/>
                <a:gd name="T14" fmla="*/ 0 w 1"/>
                <a:gd name="T15" fmla="*/ 17 h 20"/>
                <a:gd name="T16" fmla="*/ 0 w 1"/>
                <a:gd name="T17" fmla="*/ 14 h 20"/>
                <a:gd name="T18" fmla="*/ 0 w 1"/>
                <a:gd name="T19" fmla="*/ 10 h 20"/>
                <a:gd name="T20" fmla="*/ 0 w 1"/>
                <a:gd name="T21" fmla="*/ 7 h 20"/>
                <a:gd name="T22" fmla="*/ 0 w 1"/>
                <a:gd name="T23" fmla="*/ 3 h 20"/>
                <a:gd name="T24" fmla="*/ 0 w 1"/>
                <a:gd name="T2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" h="20">
                  <a:moveTo>
                    <a:pt x="0" y="0"/>
                  </a:moveTo>
                  <a:cubicBezTo>
                    <a:pt x="0" y="0"/>
                    <a:pt x="0" y="2"/>
                    <a:pt x="1" y="3"/>
                  </a:cubicBezTo>
                  <a:cubicBezTo>
                    <a:pt x="1" y="4"/>
                    <a:pt x="1" y="5"/>
                    <a:pt x="1" y="6"/>
                  </a:cubicBezTo>
                  <a:cubicBezTo>
                    <a:pt x="1" y="8"/>
                    <a:pt x="1" y="9"/>
                    <a:pt x="1" y="10"/>
                  </a:cubicBezTo>
                  <a:cubicBezTo>
                    <a:pt x="1" y="11"/>
                    <a:pt x="1" y="13"/>
                    <a:pt x="1" y="14"/>
                  </a:cubicBezTo>
                  <a:cubicBezTo>
                    <a:pt x="1" y="15"/>
                    <a:pt x="1" y="16"/>
                    <a:pt x="1" y="17"/>
                  </a:cubicBezTo>
                  <a:cubicBezTo>
                    <a:pt x="1" y="19"/>
                    <a:pt x="1" y="20"/>
                    <a:pt x="1" y="20"/>
                  </a:cubicBezTo>
                  <a:cubicBezTo>
                    <a:pt x="1" y="20"/>
                    <a:pt x="1" y="19"/>
                    <a:pt x="0" y="17"/>
                  </a:cubicBezTo>
                  <a:cubicBezTo>
                    <a:pt x="0" y="16"/>
                    <a:pt x="0" y="15"/>
                    <a:pt x="0" y="14"/>
                  </a:cubicBezTo>
                  <a:cubicBezTo>
                    <a:pt x="0" y="13"/>
                    <a:pt x="0" y="11"/>
                    <a:pt x="0" y="10"/>
                  </a:cubicBezTo>
                  <a:cubicBezTo>
                    <a:pt x="0" y="9"/>
                    <a:pt x="0" y="8"/>
                    <a:pt x="0" y="7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0" y="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7" name="任意多边形: 形状 1336">
              <a:extLst>
                <a:ext uri="{FF2B5EF4-FFF2-40B4-BE49-F238E27FC236}">
                  <a16:creationId xmlns:a16="http://schemas.microsoft.com/office/drawing/2014/main" id="{C01E8AA5-8674-A146-7188-8FA85815FD1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5113339"/>
              <a:ext cx="98425" cy="104775"/>
            </a:xfrm>
            <a:custGeom>
              <a:avLst/>
              <a:gdLst>
                <a:gd name="T0" fmla="*/ 0 w 26"/>
                <a:gd name="T1" fmla="*/ 7 h 28"/>
                <a:gd name="T2" fmla="*/ 4 w 26"/>
                <a:gd name="T3" fmla="*/ 22 h 28"/>
                <a:gd name="T4" fmla="*/ 26 w 26"/>
                <a:gd name="T5" fmla="*/ 22 h 28"/>
                <a:gd name="T6" fmla="*/ 24 w 26"/>
                <a:gd name="T7" fmla="*/ 0 h 28"/>
                <a:gd name="T8" fmla="*/ 0 w 26"/>
                <a:gd name="T9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8">
                  <a:moveTo>
                    <a:pt x="0" y="7"/>
                  </a:moveTo>
                  <a:cubicBezTo>
                    <a:pt x="2" y="15"/>
                    <a:pt x="4" y="21"/>
                    <a:pt x="4" y="22"/>
                  </a:cubicBezTo>
                  <a:cubicBezTo>
                    <a:pt x="14" y="28"/>
                    <a:pt x="26" y="22"/>
                    <a:pt x="26" y="22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6" y="3"/>
                    <a:pt x="8" y="5"/>
                    <a:pt x="0" y="7"/>
                  </a:cubicBezTo>
                  <a:close/>
                </a:path>
              </a:pathLst>
            </a:custGeom>
            <a:solidFill>
              <a:srgbClr val="D9A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8" name="任意多边形: 形状 1337">
              <a:extLst>
                <a:ext uri="{FF2B5EF4-FFF2-40B4-BE49-F238E27FC236}">
                  <a16:creationId xmlns:a16="http://schemas.microsoft.com/office/drawing/2014/main" id="{FA21CA08-7F6D-9E66-E89C-E5747B0A819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91326" y="5187951"/>
              <a:ext cx="204788" cy="117475"/>
            </a:xfrm>
            <a:custGeom>
              <a:avLst/>
              <a:gdLst>
                <a:gd name="T0" fmla="*/ 0 w 54"/>
                <a:gd name="T1" fmla="*/ 2 h 31"/>
                <a:gd name="T2" fmla="*/ 1 w 54"/>
                <a:gd name="T3" fmla="*/ 29 h 31"/>
                <a:gd name="T4" fmla="*/ 54 w 54"/>
                <a:gd name="T5" fmla="*/ 25 h 31"/>
                <a:gd name="T6" fmla="*/ 22 w 54"/>
                <a:gd name="T7" fmla="*/ 0 h 31"/>
                <a:gd name="T8" fmla="*/ 0 w 54"/>
                <a:gd name="T9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31">
                  <a:moveTo>
                    <a:pt x="0" y="2"/>
                  </a:move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46" y="31"/>
                    <a:pt x="54" y="25"/>
                  </a:cubicBezTo>
                  <a:cubicBezTo>
                    <a:pt x="53" y="7"/>
                    <a:pt x="24" y="15"/>
                    <a:pt x="22" y="0"/>
                  </a:cubicBezTo>
                  <a:cubicBezTo>
                    <a:pt x="22" y="0"/>
                    <a:pt x="8" y="5"/>
                    <a:pt x="0" y="2"/>
                  </a:cubicBezTo>
                  <a:close/>
                </a:path>
              </a:pathLst>
            </a:custGeom>
            <a:solidFill>
              <a:srgbClr val="596D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9" name="任意多边形: 形状 1338">
              <a:extLst>
                <a:ext uri="{FF2B5EF4-FFF2-40B4-BE49-F238E27FC236}">
                  <a16:creationId xmlns:a16="http://schemas.microsoft.com/office/drawing/2014/main" id="{DD0E115C-F9BD-AD6E-4B68-C32BA12E90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96088" y="5267326"/>
              <a:ext cx="200025" cy="38100"/>
            </a:xfrm>
            <a:custGeom>
              <a:avLst/>
              <a:gdLst>
                <a:gd name="T0" fmla="*/ 0 w 53"/>
                <a:gd name="T1" fmla="*/ 4 h 10"/>
                <a:gd name="T2" fmla="*/ 0 w 53"/>
                <a:gd name="T3" fmla="*/ 8 h 10"/>
                <a:gd name="T4" fmla="*/ 53 w 53"/>
                <a:gd name="T5" fmla="*/ 4 h 10"/>
                <a:gd name="T6" fmla="*/ 52 w 53"/>
                <a:gd name="T7" fmla="*/ 0 h 10"/>
                <a:gd name="T8" fmla="*/ 0 w 53"/>
                <a:gd name="T9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0">
                  <a:moveTo>
                    <a:pt x="0" y="4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45" y="10"/>
                    <a:pt x="53" y="4"/>
                  </a:cubicBezTo>
                  <a:cubicBezTo>
                    <a:pt x="53" y="3"/>
                    <a:pt x="53" y="1"/>
                    <a:pt x="52" y="0"/>
                  </a:cubicBezTo>
                  <a:cubicBezTo>
                    <a:pt x="44" y="5"/>
                    <a:pt x="2" y="4"/>
                    <a:pt x="0" y="4"/>
                  </a:cubicBezTo>
                  <a:close/>
                </a:path>
              </a:pathLst>
            </a:custGeom>
            <a:solidFill>
              <a:srgbClr val="939E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0" name="任意多边形: 形状 1339">
              <a:extLst>
                <a:ext uri="{FF2B5EF4-FFF2-40B4-BE49-F238E27FC236}">
                  <a16:creationId xmlns:a16="http://schemas.microsoft.com/office/drawing/2014/main" id="{5D17E4C7-63E6-37EE-ACB4-43A7FA89BB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5876" y="5102226"/>
              <a:ext cx="106363" cy="120650"/>
            </a:xfrm>
            <a:custGeom>
              <a:avLst/>
              <a:gdLst>
                <a:gd name="T0" fmla="*/ 0 w 28"/>
                <a:gd name="T1" fmla="*/ 23 h 32"/>
                <a:gd name="T2" fmla="*/ 19 w 28"/>
                <a:gd name="T3" fmla="*/ 28 h 32"/>
                <a:gd name="T4" fmla="*/ 28 w 28"/>
                <a:gd name="T5" fmla="*/ 10 h 32"/>
                <a:gd name="T6" fmla="*/ 7 w 28"/>
                <a:gd name="T7" fmla="*/ 0 h 32"/>
                <a:gd name="T8" fmla="*/ 0 w 28"/>
                <a:gd name="T9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2">
                  <a:moveTo>
                    <a:pt x="0" y="23"/>
                  </a:moveTo>
                  <a:cubicBezTo>
                    <a:pt x="5" y="32"/>
                    <a:pt x="19" y="28"/>
                    <a:pt x="19" y="28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1" y="8"/>
                    <a:pt x="14" y="5"/>
                    <a:pt x="7" y="0"/>
                  </a:cubicBezTo>
                  <a:cubicBezTo>
                    <a:pt x="3" y="13"/>
                    <a:pt x="0" y="22"/>
                    <a:pt x="0" y="23"/>
                  </a:cubicBezTo>
                  <a:close/>
                </a:path>
              </a:pathLst>
            </a:custGeom>
            <a:solidFill>
              <a:srgbClr val="D9A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1" name="任意多边形: 形状 1340">
              <a:extLst>
                <a:ext uri="{FF2B5EF4-FFF2-40B4-BE49-F238E27FC236}">
                  <a16:creationId xmlns:a16="http://schemas.microsoft.com/office/drawing/2014/main" id="{CF5C28B6-8F21-DCC9-19CE-79975230844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24601" y="5187951"/>
              <a:ext cx="203200" cy="158750"/>
            </a:xfrm>
            <a:custGeom>
              <a:avLst/>
              <a:gdLst>
                <a:gd name="T0" fmla="*/ 11 w 54"/>
                <a:gd name="T1" fmla="*/ 0 h 42"/>
                <a:gd name="T2" fmla="*/ 0 w 54"/>
                <a:gd name="T3" fmla="*/ 25 h 42"/>
                <a:gd name="T4" fmla="*/ 22 w 54"/>
                <a:gd name="T5" fmla="*/ 34 h 42"/>
                <a:gd name="T6" fmla="*/ 47 w 54"/>
                <a:gd name="T7" fmla="*/ 41 h 42"/>
                <a:gd name="T8" fmla="*/ 30 w 54"/>
                <a:gd name="T9" fmla="*/ 5 h 42"/>
                <a:gd name="T10" fmla="*/ 11 w 54"/>
                <a:gd name="T1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" h="42">
                  <a:moveTo>
                    <a:pt x="11" y="0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11" y="31"/>
                    <a:pt x="22" y="34"/>
                  </a:cubicBezTo>
                  <a:cubicBezTo>
                    <a:pt x="32" y="37"/>
                    <a:pt x="37" y="42"/>
                    <a:pt x="47" y="41"/>
                  </a:cubicBezTo>
                  <a:cubicBezTo>
                    <a:pt x="54" y="23"/>
                    <a:pt x="26" y="19"/>
                    <a:pt x="30" y="5"/>
                  </a:cubicBezTo>
                  <a:cubicBezTo>
                    <a:pt x="30" y="5"/>
                    <a:pt x="17" y="6"/>
                    <a:pt x="11" y="0"/>
                  </a:cubicBezTo>
                  <a:close/>
                </a:path>
              </a:pathLst>
            </a:custGeom>
            <a:solidFill>
              <a:srgbClr val="596D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2" name="任意多边形: 形状 1341">
              <a:extLst>
                <a:ext uri="{FF2B5EF4-FFF2-40B4-BE49-F238E27FC236}">
                  <a16:creationId xmlns:a16="http://schemas.microsoft.com/office/drawing/2014/main" id="{585B8E72-2DE2-A02F-3A5F-0BDA0B27813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24601" y="5267326"/>
              <a:ext cx="180975" cy="79375"/>
            </a:xfrm>
            <a:custGeom>
              <a:avLst/>
              <a:gdLst>
                <a:gd name="T0" fmla="*/ 1 w 48"/>
                <a:gd name="T1" fmla="*/ 0 h 21"/>
                <a:gd name="T2" fmla="*/ 0 w 48"/>
                <a:gd name="T3" fmla="*/ 4 h 21"/>
                <a:gd name="T4" fmla="*/ 47 w 48"/>
                <a:gd name="T5" fmla="*/ 20 h 21"/>
                <a:gd name="T6" fmla="*/ 48 w 48"/>
                <a:gd name="T7" fmla="*/ 15 h 21"/>
                <a:gd name="T8" fmla="*/ 1 w 48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1">
                  <a:moveTo>
                    <a:pt x="1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37" y="21"/>
                    <a:pt x="47" y="20"/>
                  </a:cubicBezTo>
                  <a:cubicBezTo>
                    <a:pt x="48" y="18"/>
                    <a:pt x="48" y="17"/>
                    <a:pt x="48" y="15"/>
                  </a:cubicBezTo>
                  <a:cubicBezTo>
                    <a:pt x="38" y="17"/>
                    <a:pt x="3" y="1"/>
                    <a:pt x="1" y="0"/>
                  </a:cubicBezTo>
                  <a:close/>
                </a:path>
              </a:pathLst>
            </a:custGeom>
            <a:solidFill>
              <a:srgbClr val="939E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3" name="任意多边形: 形状 1342">
              <a:extLst>
                <a:ext uri="{FF2B5EF4-FFF2-40B4-BE49-F238E27FC236}">
                  <a16:creationId xmlns:a16="http://schemas.microsoft.com/office/drawing/2014/main" id="{E1C4F75F-78BD-B6D0-E125-A04993D693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67476" y="4457701"/>
              <a:ext cx="381000" cy="233363"/>
            </a:xfrm>
            <a:custGeom>
              <a:avLst/>
              <a:gdLst>
                <a:gd name="T0" fmla="*/ 20 w 101"/>
                <a:gd name="T1" fmla="*/ 7 h 62"/>
                <a:gd name="T2" fmla="*/ 58 w 101"/>
                <a:gd name="T3" fmla="*/ 60 h 62"/>
                <a:gd name="T4" fmla="*/ 91 w 101"/>
                <a:gd name="T5" fmla="*/ 0 h 62"/>
                <a:gd name="T6" fmla="*/ 20 w 101"/>
                <a:gd name="T7" fmla="*/ 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62">
                  <a:moveTo>
                    <a:pt x="20" y="7"/>
                  </a:moveTo>
                  <a:cubicBezTo>
                    <a:pt x="20" y="7"/>
                    <a:pt x="0" y="62"/>
                    <a:pt x="58" y="60"/>
                  </a:cubicBezTo>
                  <a:cubicBezTo>
                    <a:pt x="101" y="59"/>
                    <a:pt x="91" y="0"/>
                    <a:pt x="91" y="0"/>
                  </a:cubicBezTo>
                  <a:cubicBezTo>
                    <a:pt x="91" y="0"/>
                    <a:pt x="64" y="17"/>
                    <a:pt x="20" y="7"/>
                  </a:cubicBezTo>
                  <a:close/>
                </a:path>
              </a:pathLst>
            </a:custGeom>
            <a:solidFill>
              <a:srgbClr val="E36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4" name="任意多边形: 形状 1343">
              <a:extLst>
                <a:ext uri="{FF2B5EF4-FFF2-40B4-BE49-F238E27FC236}">
                  <a16:creationId xmlns:a16="http://schemas.microsoft.com/office/drawing/2014/main" id="{23D273FC-7378-9212-B200-70342DC1FC4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5876" y="4548189"/>
              <a:ext cx="331788" cy="644525"/>
            </a:xfrm>
            <a:custGeom>
              <a:avLst/>
              <a:gdLst>
                <a:gd name="T0" fmla="*/ 43 w 88"/>
                <a:gd name="T1" fmla="*/ 0 h 171"/>
                <a:gd name="T2" fmla="*/ 27 w 88"/>
                <a:gd name="T3" fmla="*/ 96 h 171"/>
                <a:gd name="T4" fmla="*/ 0 w 88"/>
                <a:gd name="T5" fmla="*/ 163 h 171"/>
                <a:gd name="T6" fmla="*/ 23 w 88"/>
                <a:gd name="T7" fmla="*/ 171 h 171"/>
                <a:gd name="T8" fmla="*/ 61 w 88"/>
                <a:gd name="T9" fmla="*/ 108 h 171"/>
                <a:gd name="T10" fmla="*/ 88 w 88"/>
                <a:gd name="T11" fmla="*/ 32 h 171"/>
                <a:gd name="T12" fmla="*/ 43 w 88"/>
                <a:gd name="T13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171">
                  <a:moveTo>
                    <a:pt x="43" y="0"/>
                  </a:moveTo>
                  <a:cubicBezTo>
                    <a:pt x="40" y="14"/>
                    <a:pt x="27" y="96"/>
                    <a:pt x="27" y="96"/>
                  </a:cubicBezTo>
                  <a:cubicBezTo>
                    <a:pt x="27" y="96"/>
                    <a:pt x="1" y="151"/>
                    <a:pt x="0" y="163"/>
                  </a:cubicBezTo>
                  <a:cubicBezTo>
                    <a:pt x="8" y="168"/>
                    <a:pt x="13" y="170"/>
                    <a:pt x="23" y="171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88" y="32"/>
                    <a:pt x="88" y="32"/>
                    <a:pt x="88" y="32"/>
                  </a:cubicBezTo>
                  <a:lnTo>
                    <a:pt x="43" y="0"/>
                  </a:lnTo>
                  <a:close/>
                </a:path>
              </a:pathLst>
            </a:custGeom>
            <a:solidFill>
              <a:srgbClr val="E36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5" name="任意多边形: 形状 1344">
              <a:extLst>
                <a:ext uri="{FF2B5EF4-FFF2-40B4-BE49-F238E27FC236}">
                  <a16:creationId xmlns:a16="http://schemas.microsoft.com/office/drawing/2014/main" id="{68FE771F-7848-9DC4-D793-86C6C0741D7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64326" y="4457701"/>
              <a:ext cx="214313" cy="727075"/>
            </a:xfrm>
            <a:custGeom>
              <a:avLst/>
              <a:gdLst>
                <a:gd name="T0" fmla="*/ 39 w 57"/>
                <a:gd name="T1" fmla="*/ 0 h 193"/>
                <a:gd name="T2" fmla="*/ 0 w 57"/>
                <a:gd name="T3" fmla="*/ 58 h 193"/>
                <a:gd name="T4" fmla="*/ 21 w 57"/>
                <a:gd name="T5" fmla="*/ 124 h 193"/>
                <a:gd name="T6" fmla="*/ 31 w 57"/>
                <a:gd name="T7" fmla="*/ 192 h 193"/>
                <a:gd name="T8" fmla="*/ 57 w 57"/>
                <a:gd name="T9" fmla="*/ 188 h 193"/>
                <a:gd name="T10" fmla="*/ 52 w 57"/>
                <a:gd name="T11" fmla="*/ 121 h 193"/>
                <a:gd name="T12" fmla="*/ 39 w 57"/>
                <a:gd name="T13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" h="193">
                  <a:moveTo>
                    <a:pt x="39" y="0"/>
                  </a:moveTo>
                  <a:cubicBezTo>
                    <a:pt x="0" y="58"/>
                    <a:pt x="0" y="58"/>
                    <a:pt x="0" y="58"/>
                  </a:cubicBezTo>
                  <a:cubicBezTo>
                    <a:pt x="21" y="124"/>
                    <a:pt x="21" y="124"/>
                    <a:pt x="21" y="124"/>
                  </a:cubicBezTo>
                  <a:cubicBezTo>
                    <a:pt x="21" y="124"/>
                    <a:pt x="28" y="181"/>
                    <a:pt x="31" y="192"/>
                  </a:cubicBezTo>
                  <a:cubicBezTo>
                    <a:pt x="42" y="193"/>
                    <a:pt x="50" y="193"/>
                    <a:pt x="57" y="188"/>
                  </a:cubicBezTo>
                  <a:cubicBezTo>
                    <a:pt x="52" y="121"/>
                    <a:pt x="52" y="121"/>
                    <a:pt x="52" y="121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E36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6" name="任意多边形: 形状 1345">
              <a:extLst>
                <a:ext uri="{FF2B5EF4-FFF2-40B4-BE49-F238E27FC236}">
                  <a16:creationId xmlns:a16="http://schemas.microsoft.com/office/drawing/2014/main" id="{53D2FAE8-4387-945F-BE8C-A5C5EE4F82E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70676" y="4652964"/>
              <a:ext cx="84138" cy="87313"/>
            </a:xfrm>
            <a:custGeom>
              <a:avLst/>
              <a:gdLst>
                <a:gd name="T0" fmla="*/ 0 w 22"/>
                <a:gd name="T1" fmla="*/ 23 h 23"/>
                <a:gd name="T2" fmla="*/ 4 w 22"/>
                <a:gd name="T3" fmla="*/ 11 h 23"/>
                <a:gd name="T4" fmla="*/ 9 w 22"/>
                <a:gd name="T5" fmla="*/ 0 h 23"/>
                <a:gd name="T6" fmla="*/ 9 w 22"/>
                <a:gd name="T7" fmla="*/ 0 h 23"/>
                <a:gd name="T8" fmla="*/ 10 w 22"/>
                <a:gd name="T9" fmla="*/ 0 h 23"/>
                <a:gd name="T10" fmla="*/ 16 w 22"/>
                <a:gd name="T11" fmla="*/ 0 h 23"/>
                <a:gd name="T12" fmla="*/ 22 w 22"/>
                <a:gd name="T13" fmla="*/ 0 h 23"/>
                <a:gd name="T14" fmla="*/ 16 w 22"/>
                <a:gd name="T15" fmla="*/ 1 h 23"/>
                <a:gd name="T16" fmla="*/ 10 w 22"/>
                <a:gd name="T17" fmla="*/ 1 h 23"/>
                <a:gd name="T18" fmla="*/ 10 w 22"/>
                <a:gd name="T19" fmla="*/ 1 h 23"/>
                <a:gd name="T20" fmla="*/ 6 w 22"/>
                <a:gd name="T21" fmla="*/ 12 h 23"/>
                <a:gd name="T22" fmla="*/ 0 w 22"/>
                <a:gd name="T2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" h="23">
                  <a:moveTo>
                    <a:pt x="0" y="23"/>
                  </a:moveTo>
                  <a:cubicBezTo>
                    <a:pt x="1" y="19"/>
                    <a:pt x="3" y="15"/>
                    <a:pt x="4" y="11"/>
                  </a:cubicBezTo>
                  <a:cubicBezTo>
                    <a:pt x="6" y="7"/>
                    <a:pt x="7" y="4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4" y="0"/>
                    <a:pt x="16" y="0"/>
                  </a:cubicBezTo>
                  <a:cubicBezTo>
                    <a:pt x="18" y="0"/>
                    <a:pt x="20" y="0"/>
                    <a:pt x="22" y="0"/>
                  </a:cubicBezTo>
                  <a:cubicBezTo>
                    <a:pt x="20" y="1"/>
                    <a:pt x="18" y="1"/>
                    <a:pt x="16" y="1"/>
                  </a:cubicBezTo>
                  <a:cubicBezTo>
                    <a:pt x="14" y="1"/>
                    <a:pt x="12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4"/>
                    <a:pt x="7" y="8"/>
                    <a:pt x="6" y="12"/>
                  </a:cubicBezTo>
                  <a:cubicBezTo>
                    <a:pt x="4" y="16"/>
                    <a:pt x="2" y="19"/>
                    <a:pt x="0" y="23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7" name="任意多边形: 形状 1346">
              <a:extLst>
                <a:ext uri="{FF2B5EF4-FFF2-40B4-BE49-F238E27FC236}">
                  <a16:creationId xmlns:a16="http://schemas.microsoft.com/office/drawing/2014/main" id="{FC2BBAE9-CF9D-6F06-0AA0-05861C2108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3863" y="5143501"/>
              <a:ext cx="104775" cy="19050"/>
            </a:xfrm>
            <a:custGeom>
              <a:avLst/>
              <a:gdLst>
                <a:gd name="T0" fmla="*/ 28 w 28"/>
                <a:gd name="T1" fmla="*/ 0 h 5"/>
                <a:gd name="T2" fmla="*/ 24 w 28"/>
                <a:gd name="T3" fmla="*/ 2 h 5"/>
                <a:gd name="T4" fmla="*/ 14 w 28"/>
                <a:gd name="T5" fmla="*/ 4 h 5"/>
                <a:gd name="T6" fmla="*/ 9 w 28"/>
                <a:gd name="T7" fmla="*/ 4 h 5"/>
                <a:gd name="T8" fmla="*/ 4 w 28"/>
                <a:gd name="T9" fmla="*/ 3 h 5"/>
                <a:gd name="T10" fmla="*/ 1 w 28"/>
                <a:gd name="T11" fmla="*/ 2 h 5"/>
                <a:gd name="T12" fmla="*/ 0 w 28"/>
                <a:gd name="T13" fmla="*/ 2 h 5"/>
                <a:gd name="T14" fmla="*/ 1 w 28"/>
                <a:gd name="T15" fmla="*/ 2 h 5"/>
                <a:gd name="T16" fmla="*/ 4 w 28"/>
                <a:gd name="T17" fmla="*/ 3 h 5"/>
                <a:gd name="T18" fmla="*/ 9 w 28"/>
                <a:gd name="T19" fmla="*/ 3 h 5"/>
                <a:gd name="T20" fmla="*/ 14 w 28"/>
                <a:gd name="T21" fmla="*/ 3 h 5"/>
                <a:gd name="T22" fmla="*/ 19 w 28"/>
                <a:gd name="T23" fmla="*/ 2 h 5"/>
                <a:gd name="T24" fmla="*/ 24 w 28"/>
                <a:gd name="T25" fmla="*/ 1 h 5"/>
                <a:gd name="T26" fmla="*/ 28 w 28"/>
                <a:gd name="T2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5">
                  <a:moveTo>
                    <a:pt x="28" y="0"/>
                  </a:moveTo>
                  <a:cubicBezTo>
                    <a:pt x="28" y="0"/>
                    <a:pt x="27" y="1"/>
                    <a:pt x="24" y="2"/>
                  </a:cubicBezTo>
                  <a:cubicBezTo>
                    <a:pt x="22" y="3"/>
                    <a:pt x="18" y="4"/>
                    <a:pt x="14" y="4"/>
                  </a:cubicBezTo>
                  <a:cubicBezTo>
                    <a:pt x="12" y="5"/>
                    <a:pt x="11" y="5"/>
                    <a:pt x="9" y="4"/>
                  </a:cubicBezTo>
                  <a:cubicBezTo>
                    <a:pt x="7" y="4"/>
                    <a:pt x="5" y="4"/>
                    <a:pt x="4" y="3"/>
                  </a:cubicBezTo>
                  <a:cubicBezTo>
                    <a:pt x="3" y="3"/>
                    <a:pt x="2" y="3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2" y="2"/>
                    <a:pt x="3" y="2"/>
                    <a:pt x="4" y="3"/>
                  </a:cubicBezTo>
                  <a:cubicBezTo>
                    <a:pt x="6" y="3"/>
                    <a:pt x="7" y="3"/>
                    <a:pt x="9" y="3"/>
                  </a:cubicBezTo>
                  <a:cubicBezTo>
                    <a:pt x="11" y="3"/>
                    <a:pt x="12" y="3"/>
                    <a:pt x="14" y="3"/>
                  </a:cubicBezTo>
                  <a:cubicBezTo>
                    <a:pt x="16" y="3"/>
                    <a:pt x="18" y="2"/>
                    <a:pt x="19" y="2"/>
                  </a:cubicBezTo>
                  <a:cubicBezTo>
                    <a:pt x="21" y="2"/>
                    <a:pt x="23" y="2"/>
                    <a:pt x="24" y="1"/>
                  </a:cubicBezTo>
                  <a:cubicBezTo>
                    <a:pt x="27" y="1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8" name="任意多边形: 形状 1347">
              <a:extLst>
                <a:ext uri="{FF2B5EF4-FFF2-40B4-BE49-F238E27FC236}">
                  <a16:creationId xmlns:a16="http://schemas.microsoft.com/office/drawing/2014/main" id="{953B1012-BBBD-DCAE-53C7-61DE03E8664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76988" y="5124451"/>
              <a:ext cx="90488" cy="38100"/>
            </a:xfrm>
            <a:custGeom>
              <a:avLst/>
              <a:gdLst>
                <a:gd name="T0" fmla="*/ 24 w 24"/>
                <a:gd name="T1" fmla="*/ 10 h 10"/>
                <a:gd name="T2" fmla="*/ 20 w 24"/>
                <a:gd name="T3" fmla="*/ 9 h 10"/>
                <a:gd name="T4" fmla="*/ 11 w 24"/>
                <a:gd name="T5" fmla="*/ 7 h 10"/>
                <a:gd name="T6" fmla="*/ 6 w 24"/>
                <a:gd name="T7" fmla="*/ 5 h 10"/>
                <a:gd name="T8" fmla="*/ 3 w 24"/>
                <a:gd name="T9" fmla="*/ 3 h 10"/>
                <a:gd name="T10" fmla="*/ 0 w 24"/>
                <a:gd name="T11" fmla="*/ 0 h 10"/>
                <a:gd name="T12" fmla="*/ 1 w 24"/>
                <a:gd name="T13" fmla="*/ 0 h 10"/>
                <a:gd name="T14" fmla="*/ 2 w 24"/>
                <a:gd name="T15" fmla="*/ 1 h 10"/>
                <a:gd name="T16" fmla="*/ 3 w 24"/>
                <a:gd name="T17" fmla="*/ 2 h 10"/>
                <a:gd name="T18" fmla="*/ 12 w 24"/>
                <a:gd name="T19" fmla="*/ 5 h 10"/>
                <a:gd name="T20" fmla="*/ 16 w 24"/>
                <a:gd name="T21" fmla="*/ 7 h 10"/>
                <a:gd name="T22" fmla="*/ 20 w 24"/>
                <a:gd name="T23" fmla="*/ 8 h 10"/>
                <a:gd name="T24" fmla="*/ 24 w 24"/>
                <a:gd name="T2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10">
                  <a:moveTo>
                    <a:pt x="24" y="10"/>
                  </a:moveTo>
                  <a:cubicBezTo>
                    <a:pt x="24" y="10"/>
                    <a:pt x="23" y="10"/>
                    <a:pt x="20" y="9"/>
                  </a:cubicBezTo>
                  <a:cubicBezTo>
                    <a:pt x="18" y="9"/>
                    <a:pt x="14" y="8"/>
                    <a:pt x="11" y="7"/>
                  </a:cubicBezTo>
                  <a:cubicBezTo>
                    <a:pt x="10" y="6"/>
                    <a:pt x="8" y="6"/>
                    <a:pt x="6" y="5"/>
                  </a:cubicBezTo>
                  <a:cubicBezTo>
                    <a:pt x="5" y="4"/>
                    <a:pt x="4" y="3"/>
                    <a:pt x="3" y="3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1"/>
                    <a:pt x="2" y="1"/>
                  </a:cubicBezTo>
                  <a:cubicBezTo>
                    <a:pt x="2" y="1"/>
                    <a:pt x="3" y="2"/>
                    <a:pt x="3" y="2"/>
                  </a:cubicBezTo>
                  <a:cubicBezTo>
                    <a:pt x="5" y="3"/>
                    <a:pt x="9" y="4"/>
                    <a:pt x="12" y="5"/>
                  </a:cubicBezTo>
                  <a:cubicBezTo>
                    <a:pt x="13" y="6"/>
                    <a:pt x="15" y="6"/>
                    <a:pt x="16" y="7"/>
                  </a:cubicBezTo>
                  <a:cubicBezTo>
                    <a:pt x="18" y="7"/>
                    <a:pt x="19" y="8"/>
                    <a:pt x="20" y="8"/>
                  </a:cubicBezTo>
                  <a:cubicBezTo>
                    <a:pt x="23" y="9"/>
                    <a:pt x="24" y="10"/>
                    <a:pt x="24" y="1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9" name="任意多边形: 形状 1348">
              <a:extLst>
                <a:ext uri="{FF2B5EF4-FFF2-40B4-BE49-F238E27FC236}">
                  <a16:creationId xmlns:a16="http://schemas.microsoft.com/office/drawing/2014/main" id="{E9ADD4AE-8D49-2B09-B780-3DA77D25466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26201" y="5272089"/>
              <a:ext cx="52388" cy="36513"/>
            </a:xfrm>
            <a:custGeom>
              <a:avLst/>
              <a:gdLst>
                <a:gd name="T0" fmla="*/ 14 w 14"/>
                <a:gd name="T1" fmla="*/ 0 h 10"/>
                <a:gd name="T2" fmla="*/ 11 w 14"/>
                <a:gd name="T3" fmla="*/ 2 h 10"/>
                <a:gd name="T4" fmla="*/ 7 w 14"/>
                <a:gd name="T5" fmla="*/ 5 h 10"/>
                <a:gd name="T6" fmla="*/ 4 w 14"/>
                <a:gd name="T7" fmla="*/ 6 h 10"/>
                <a:gd name="T8" fmla="*/ 2 w 14"/>
                <a:gd name="T9" fmla="*/ 8 h 10"/>
                <a:gd name="T10" fmla="*/ 1 w 14"/>
                <a:gd name="T11" fmla="*/ 9 h 10"/>
                <a:gd name="T12" fmla="*/ 0 w 14"/>
                <a:gd name="T13" fmla="*/ 10 h 10"/>
                <a:gd name="T14" fmla="*/ 1 w 14"/>
                <a:gd name="T15" fmla="*/ 7 h 10"/>
                <a:gd name="T16" fmla="*/ 3 w 14"/>
                <a:gd name="T17" fmla="*/ 5 h 10"/>
                <a:gd name="T18" fmla="*/ 6 w 14"/>
                <a:gd name="T19" fmla="*/ 3 h 10"/>
                <a:gd name="T20" fmla="*/ 8 w 14"/>
                <a:gd name="T21" fmla="*/ 2 h 10"/>
                <a:gd name="T22" fmla="*/ 11 w 14"/>
                <a:gd name="T23" fmla="*/ 1 h 10"/>
                <a:gd name="T24" fmla="*/ 14 w 14"/>
                <a:gd name="T2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10">
                  <a:moveTo>
                    <a:pt x="14" y="0"/>
                  </a:moveTo>
                  <a:cubicBezTo>
                    <a:pt x="14" y="0"/>
                    <a:pt x="13" y="1"/>
                    <a:pt x="11" y="2"/>
                  </a:cubicBezTo>
                  <a:cubicBezTo>
                    <a:pt x="10" y="3"/>
                    <a:pt x="8" y="4"/>
                    <a:pt x="7" y="5"/>
                  </a:cubicBezTo>
                  <a:cubicBezTo>
                    <a:pt x="6" y="5"/>
                    <a:pt x="5" y="6"/>
                    <a:pt x="4" y="6"/>
                  </a:cubicBezTo>
                  <a:cubicBezTo>
                    <a:pt x="3" y="7"/>
                    <a:pt x="3" y="7"/>
                    <a:pt x="2" y="8"/>
                  </a:cubicBezTo>
                  <a:cubicBezTo>
                    <a:pt x="2" y="8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9"/>
                    <a:pt x="1" y="7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5"/>
                    <a:pt x="5" y="4"/>
                    <a:pt x="6" y="3"/>
                  </a:cubicBezTo>
                  <a:cubicBezTo>
                    <a:pt x="7" y="3"/>
                    <a:pt x="8" y="2"/>
                    <a:pt x="8" y="2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12" y="1"/>
                    <a:pt x="14" y="0"/>
                    <a:pt x="14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0" name="任意多边形: 形状 1349">
              <a:extLst>
                <a:ext uri="{FF2B5EF4-FFF2-40B4-BE49-F238E27FC236}">
                  <a16:creationId xmlns:a16="http://schemas.microsoft.com/office/drawing/2014/main" id="{E8B5DC14-795C-4B66-9A32-6A4F877FAF6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54763" y="5211764"/>
              <a:ext cx="82550" cy="25400"/>
            </a:xfrm>
            <a:custGeom>
              <a:avLst/>
              <a:gdLst>
                <a:gd name="T0" fmla="*/ 22 w 22"/>
                <a:gd name="T1" fmla="*/ 4 h 7"/>
                <a:gd name="T2" fmla="*/ 19 w 22"/>
                <a:gd name="T3" fmla="*/ 6 h 7"/>
                <a:gd name="T4" fmla="*/ 10 w 22"/>
                <a:gd name="T5" fmla="*/ 6 h 7"/>
                <a:gd name="T6" fmla="*/ 6 w 22"/>
                <a:gd name="T7" fmla="*/ 5 h 7"/>
                <a:gd name="T8" fmla="*/ 4 w 22"/>
                <a:gd name="T9" fmla="*/ 4 h 7"/>
                <a:gd name="T10" fmla="*/ 3 w 22"/>
                <a:gd name="T11" fmla="*/ 3 h 7"/>
                <a:gd name="T12" fmla="*/ 1 w 22"/>
                <a:gd name="T13" fmla="*/ 1 h 7"/>
                <a:gd name="T14" fmla="*/ 0 w 22"/>
                <a:gd name="T15" fmla="*/ 0 h 7"/>
                <a:gd name="T16" fmla="*/ 3 w 22"/>
                <a:gd name="T17" fmla="*/ 2 h 7"/>
                <a:gd name="T18" fmla="*/ 7 w 22"/>
                <a:gd name="T19" fmla="*/ 3 h 7"/>
                <a:gd name="T20" fmla="*/ 11 w 22"/>
                <a:gd name="T21" fmla="*/ 5 h 7"/>
                <a:gd name="T22" fmla="*/ 15 w 22"/>
                <a:gd name="T23" fmla="*/ 5 h 7"/>
                <a:gd name="T24" fmla="*/ 18 w 22"/>
                <a:gd name="T25" fmla="*/ 5 h 7"/>
                <a:gd name="T26" fmla="*/ 22 w 22"/>
                <a:gd name="T27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7">
                  <a:moveTo>
                    <a:pt x="22" y="4"/>
                  </a:moveTo>
                  <a:cubicBezTo>
                    <a:pt x="22" y="4"/>
                    <a:pt x="21" y="5"/>
                    <a:pt x="19" y="6"/>
                  </a:cubicBezTo>
                  <a:cubicBezTo>
                    <a:pt x="16" y="6"/>
                    <a:pt x="13" y="7"/>
                    <a:pt x="10" y="6"/>
                  </a:cubicBezTo>
                  <a:cubicBezTo>
                    <a:pt x="9" y="6"/>
                    <a:pt x="7" y="5"/>
                    <a:pt x="6" y="5"/>
                  </a:cubicBezTo>
                  <a:cubicBezTo>
                    <a:pt x="5" y="5"/>
                    <a:pt x="5" y="4"/>
                    <a:pt x="4" y="4"/>
                  </a:cubicBezTo>
                  <a:cubicBezTo>
                    <a:pt x="4" y="4"/>
                    <a:pt x="3" y="3"/>
                    <a:pt x="3" y="3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3" y="2"/>
                  </a:cubicBezTo>
                  <a:cubicBezTo>
                    <a:pt x="4" y="3"/>
                    <a:pt x="5" y="3"/>
                    <a:pt x="7" y="3"/>
                  </a:cubicBezTo>
                  <a:cubicBezTo>
                    <a:pt x="8" y="4"/>
                    <a:pt x="9" y="4"/>
                    <a:pt x="11" y="5"/>
                  </a:cubicBezTo>
                  <a:cubicBezTo>
                    <a:pt x="12" y="5"/>
                    <a:pt x="13" y="5"/>
                    <a:pt x="15" y="5"/>
                  </a:cubicBezTo>
                  <a:cubicBezTo>
                    <a:pt x="16" y="5"/>
                    <a:pt x="17" y="5"/>
                    <a:pt x="18" y="5"/>
                  </a:cubicBezTo>
                  <a:cubicBezTo>
                    <a:pt x="21" y="5"/>
                    <a:pt x="22" y="4"/>
                    <a:pt x="22" y="4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1" name="任意多边形: 形状 1350">
              <a:extLst>
                <a:ext uri="{FF2B5EF4-FFF2-40B4-BE49-F238E27FC236}">
                  <a16:creationId xmlns:a16="http://schemas.microsoft.com/office/drawing/2014/main" id="{71216CE9-A9E1-B881-6BA4-9364E3887C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91326" y="5211764"/>
              <a:ext cx="95250" cy="19050"/>
            </a:xfrm>
            <a:custGeom>
              <a:avLst/>
              <a:gdLst>
                <a:gd name="T0" fmla="*/ 25 w 25"/>
                <a:gd name="T1" fmla="*/ 0 h 5"/>
                <a:gd name="T2" fmla="*/ 22 w 25"/>
                <a:gd name="T3" fmla="*/ 2 h 5"/>
                <a:gd name="T4" fmla="*/ 18 w 25"/>
                <a:gd name="T5" fmla="*/ 4 h 5"/>
                <a:gd name="T6" fmla="*/ 13 w 25"/>
                <a:gd name="T7" fmla="*/ 5 h 5"/>
                <a:gd name="T8" fmla="*/ 8 w 25"/>
                <a:gd name="T9" fmla="*/ 5 h 5"/>
                <a:gd name="T10" fmla="*/ 4 w 25"/>
                <a:gd name="T11" fmla="*/ 4 h 5"/>
                <a:gd name="T12" fmla="*/ 2 w 25"/>
                <a:gd name="T13" fmla="*/ 3 h 5"/>
                <a:gd name="T14" fmla="*/ 0 w 25"/>
                <a:gd name="T15" fmla="*/ 3 h 5"/>
                <a:gd name="T16" fmla="*/ 2 w 25"/>
                <a:gd name="T17" fmla="*/ 3 h 5"/>
                <a:gd name="T18" fmla="*/ 4 w 25"/>
                <a:gd name="T19" fmla="*/ 3 h 5"/>
                <a:gd name="T20" fmla="*/ 8 w 25"/>
                <a:gd name="T21" fmla="*/ 3 h 5"/>
                <a:gd name="T22" fmla="*/ 13 w 25"/>
                <a:gd name="T23" fmla="*/ 3 h 5"/>
                <a:gd name="T24" fmla="*/ 21 w 25"/>
                <a:gd name="T25" fmla="*/ 1 h 5"/>
                <a:gd name="T26" fmla="*/ 25 w 25"/>
                <a:gd name="T2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" h="5">
                  <a:moveTo>
                    <a:pt x="25" y="0"/>
                  </a:moveTo>
                  <a:cubicBezTo>
                    <a:pt x="25" y="0"/>
                    <a:pt x="24" y="1"/>
                    <a:pt x="22" y="2"/>
                  </a:cubicBezTo>
                  <a:cubicBezTo>
                    <a:pt x="21" y="3"/>
                    <a:pt x="19" y="3"/>
                    <a:pt x="18" y="4"/>
                  </a:cubicBezTo>
                  <a:cubicBezTo>
                    <a:pt x="16" y="4"/>
                    <a:pt x="15" y="4"/>
                    <a:pt x="13" y="5"/>
                  </a:cubicBezTo>
                  <a:cubicBezTo>
                    <a:pt x="11" y="5"/>
                    <a:pt x="10" y="5"/>
                    <a:pt x="8" y="5"/>
                  </a:cubicBezTo>
                  <a:cubicBezTo>
                    <a:pt x="7" y="5"/>
                    <a:pt x="5" y="4"/>
                    <a:pt x="4" y="4"/>
                  </a:cubicBezTo>
                  <a:cubicBezTo>
                    <a:pt x="3" y="4"/>
                    <a:pt x="2" y="3"/>
                    <a:pt x="2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2" y="3"/>
                    <a:pt x="3" y="3"/>
                    <a:pt x="4" y="3"/>
                  </a:cubicBezTo>
                  <a:cubicBezTo>
                    <a:pt x="6" y="3"/>
                    <a:pt x="7" y="3"/>
                    <a:pt x="8" y="3"/>
                  </a:cubicBezTo>
                  <a:cubicBezTo>
                    <a:pt x="10" y="3"/>
                    <a:pt x="11" y="3"/>
                    <a:pt x="13" y="3"/>
                  </a:cubicBezTo>
                  <a:cubicBezTo>
                    <a:pt x="16" y="3"/>
                    <a:pt x="19" y="2"/>
                    <a:pt x="21" y="1"/>
                  </a:cubicBezTo>
                  <a:cubicBezTo>
                    <a:pt x="24" y="1"/>
                    <a:pt x="25" y="0"/>
                    <a:pt x="25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2" name="任意多边形: 形状 1351">
              <a:extLst>
                <a:ext uri="{FF2B5EF4-FFF2-40B4-BE49-F238E27FC236}">
                  <a16:creationId xmlns:a16="http://schemas.microsoft.com/office/drawing/2014/main" id="{51A2D48C-2178-CF74-F8E5-1A4058C03AE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08801" y="5230814"/>
              <a:ext cx="30163" cy="52388"/>
            </a:xfrm>
            <a:custGeom>
              <a:avLst/>
              <a:gdLst>
                <a:gd name="T0" fmla="*/ 8 w 8"/>
                <a:gd name="T1" fmla="*/ 0 h 14"/>
                <a:gd name="T2" fmla="*/ 6 w 8"/>
                <a:gd name="T3" fmla="*/ 2 h 14"/>
                <a:gd name="T4" fmla="*/ 4 w 8"/>
                <a:gd name="T5" fmla="*/ 4 h 14"/>
                <a:gd name="T6" fmla="*/ 3 w 8"/>
                <a:gd name="T7" fmla="*/ 6 h 14"/>
                <a:gd name="T8" fmla="*/ 1 w 8"/>
                <a:gd name="T9" fmla="*/ 9 h 14"/>
                <a:gd name="T10" fmla="*/ 1 w 8"/>
                <a:gd name="T11" fmla="*/ 11 h 14"/>
                <a:gd name="T12" fmla="*/ 1 w 8"/>
                <a:gd name="T13" fmla="*/ 13 h 14"/>
                <a:gd name="T14" fmla="*/ 0 w 8"/>
                <a:gd name="T15" fmla="*/ 14 h 14"/>
                <a:gd name="T16" fmla="*/ 0 w 8"/>
                <a:gd name="T17" fmla="*/ 13 h 14"/>
                <a:gd name="T18" fmla="*/ 0 w 8"/>
                <a:gd name="T19" fmla="*/ 11 h 14"/>
                <a:gd name="T20" fmla="*/ 0 w 8"/>
                <a:gd name="T21" fmla="*/ 8 h 14"/>
                <a:gd name="T22" fmla="*/ 1 w 8"/>
                <a:gd name="T23" fmla="*/ 5 h 14"/>
                <a:gd name="T24" fmla="*/ 5 w 8"/>
                <a:gd name="T25" fmla="*/ 1 h 14"/>
                <a:gd name="T26" fmla="*/ 8 w 8"/>
                <a:gd name="T2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14">
                  <a:moveTo>
                    <a:pt x="8" y="0"/>
                  </a:moveTo>
                  <a:cubicBezTo>
                    <a:pt x="8" y="0"/>
                    <a:pt x="7" y="1"/>
                    <a:pt x="6" y="2"/>
                  </a:cubicBezTo>
                  <a:cubicBezTo>
                    <a:pt x="5" y="3"/>
                    <a:pt x="5" y="3"/>
                    <a:pt x="4" y="4"/>
                  </a:cubicBezTo>
                  <a:cubicBezTo>
                    <a:pt x="4" y="5"/>
                    <a:pt x="3" y="5"/>
                    <a:pt x="3" y="6"/>
                  </a:cubicBezTo>
                  <a:cubicBezTo>
                    <a:pt x="2" y="7"/>
                    <a:pt x="2" y="8"/>
                    <a:pt x="1" y="9"/>
                  </a:cubicBezTo>
                  <a:cubicBezTo>
                    <a:pt x="1" y="10"/>
                    <a:pt x="1" y="10"/>
                    <a:pt x="1" y="11"/>
                  </a:cubicBezTo>
                  <a:cubicBezTo>
                    <a:pt x="1" y="12"/>
                    <a:pt x="1" y="13"/>
                    <a:pt x="1" y="13"/>
                  </a:cubicBezTo>
                  <a:cubicBezTo>
                    <a:pt x="0" y="13"/>
                    <a:pt x="0" y="14"/>
                    <a:pt x="0" y="14"/>
                  </a:cubicBezTo>
                  <a:cubicBezTo>
                    <a:pt x="0" y="14"/>
                    <a:pt x="0" y="13"/>
                    <a:pt x="0" y="13"/>
                  </a:cubicBezTo>
                  <a:cubicBezTo>
                    <a:pt x="0" y="13"/>
                    <a:pt x="0" y="12"/>
                    <a:pt x="0" y="11"/>
                  </a:cubicBezTo>
                  <a:cubicBezTo>
                    <a:pt x="0" y="10"/>
                    <a:pt x="0" y="9"/>
                    <a:pt x="0" y="8"/>
                  </a:cubicBezTo>
                  <a:cubicBezTo>
                    <a:pt x="0" y="7"/>
                    <a:pt x="1" y="6"/>
                    <a:pt x="1" y="5"/>
                  </a:cubicBezTo>
                  <a:cubicBezTo>
                    <a:pt x="2" y="3"/>
                    <a:pt x="4" y="2"/>
                    <a:pt x="5" y="1"/>
                  </a:cubicBezTo>
                  <a:cubicBezTo>
                    <a:pt x="7" y="1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3" name="矩形 1352">
              <a:extLst>
                <a:ext uri="{FF2B5EF4-FFF2-40B4-BE49-F238E27FC236}">
                  <a16:creationId xmlns:a16="http://schemas.microsoft.com/office/drawing/2014/main" id="{1A75A1BB-E0EA-F270-74D3-F8D06E11A4A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629401" y="5513389"/>
              <a:ext cx="4603750" cy="25400"/>
            </a:xfrm>
            <a:prstGeom prst="rect">
              <a:avLst/>
            </a:prstGeom>
            <a:solidFill>
              <a:srgbClr val="596D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4" name="矩形 1353">
              <a:extLst>
                <a:ext uri="{FF2B5EF4-FFF2-40B4-BE49-F238E27FC236}">
                  <a16:creationId xmlns:a16="http://schemas.microsoft.com/office/drawing/2014/main" id="{1C57E798-D37F-657C-D4FA-241CA653EEC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629401" y="5513389"/>
              <a:ext cx="4603750" cy="25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5" name="任意多边形: 形状 1354">
              <a:extLst>
                <a:ext uri="{FF2B5EF4-FFF2-40B4-BE49-F238E27FC236}">
                  <a16:creationId xmlns:a16="http://schemas.microsoft.com/office/drawing/2014/main" id="{C3BEBAF0-4590-1EF9-D03E-78490C6345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29401" y="4513264"/>
              <a:ext cx="4603750" cy="1000125"/>
            </a:xfrm>
            <a:custGeom>
              <a:avLst/>
              <a:gdLst>
                <a:gd name="T0" fmla="*/ 585 w 2900"/>
                <a:gd name="T1" fmla="*/ 0 h 630"/>
                <a:gd name="T2" fmla="*/ 2316 w 2900"/>
                <a:gd name="T3" fmla="*/ 0 h 630"/>
                <a:gd name="T4" fmla="*/ 2900 w 2900"/>
                <a:gd name="T5" fmla="*/ 630 h 630"/>
                <a:gd name="T6" fmla="*/ 0 w 2900"/>
                <a:gd name="T7" fmla="*/ 630 h 630"/>
                <a:gd name="T8" fmla="*/ 585 w 2900"/>
                <a:gd name="T9" fmla="*/ 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0" h="630">
                  <a:moveTo>
                    <a:pt x="585" y="0"/>
                  </a:moveTo>
                  <a:lnTo>
                    <a:pt x="2316" y="0"/>
                  </a:lnTo>
                  <a:lnTo>
                    <a:pt x="2900" y="630"/>
                  </a:lnTo>
                  <a:lnTo>
                    <a:pt x="0" y="630"/>
                  </a:lnTo>
                  <a:lnTo>
                    <a:pt x="585" y="0"/>
                  </a:lnTo>
                  <a:close/>
                </a:path>
              </a:pathLst>
            </a:custGeom>
            <a:solidFill>
              <a:srgbClr val="9AAF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6" name="任意多边形: 形状 1355">
              <a:extLst>
                <a:ext uri="{FF2B5EF4-FFF2-40B4-BE49-F238E27FC236}">
                  <a16:creationId xmlns:a16="http://schemas.microsoft.com/office/drawing/2014/main" id="{F0C477B2-77FD-E4F6-A98F-F1ABF1AEDA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29401" y="4513264"/>
              <a:ext cx="4603750" cy="1000125"/>
            </a:xfrm>
            <a:custGeom>
              <a:avLst/>
              <a:gdLst>
                <a:gd name="T0" fmla="*/ 585 w 2900"/>
                <a:gd name="T1" fmla="*/ 0 h 630"/>
                <a:gd name="T2" fmla="*/ 2316 w 2900"/>
                <a:gd name="T3" fmla="*/ 0 h 630"/>
                <a:gd name="T4" fmla="*/ 2900 w 2900"/>
                <a:gd name="T5" fmla="*/ 630 h 630"/>
                <a:gd name="T6" fmla="*/ 0 w 2900"/>
                <a:gd name="T7" fmla="*/ 630 h 630"/>
                <a:gd name="T8" fmla="*/ 585 w 2900"/>
                <a:gd name="T9" fmla="*/ 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0" h="630">
                  <a:moveTo>
                    <a:pt x="585" y="0"/>
                  </a:moveTo>
                  <a:lnTo>
                    <a:pt x="2316" y="0"/>
                  </a:lnTo>
                  <a:lnTo>
                    <a:pt x="2900" y="630"/>
                  </a:lnTo>
                  <a:lnTo>
                    <a:pt x="0" y="630"/>
                  </a:lnTo>
                  <a:lnTo>
                    <a:pt x="58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7" name="任意多边形: 形状 1356">
              <a:extLst>
                <a:ext uri="{FF2B5EF4-FFF2-40B4-BE49-F238E27FC236}">
                  <a16:creationId xmlns:a16="http://schemas.microsoft.com/office/drawing/2014/main" id="{51DEB28F-EA02-3BC1-60BE-BD905242ECF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08776" y="4408489"/>
              <a:ext cx="4445000" cy="1074738"/>
            </a:xfrm>
            <a:custGeom>
              <a:avLst/>
              <a:gdLst>
                <a:gd name="T0" fmla="*/ 0 w 2800"/>
                <a:gd name="T1" fmla="*/ 591 h 677"/>
                <a:gd name="T2" fmla="*/ 549 w 2800"/>
                <a:gd name="T3" fmla="*/ 0 h 677"/>
                <a:gd name="T4" fmla="*/ 2249 w 2800"/>
                <a:gd name="T5" fmla="*/ 0 h 677"/>
                <a:gd name="T6" fmla="*/ 2800 w 2800"/>
                <a:gd name="T7" fmla="*/ 591 h 677"/>
                <a:gd name="T8" fmla="*/ 2800 w 2800"/>
                <a:gd name="T9" fmla="*/ 677 h 677"/>
                <a:gd name="T10" fmla="*/ 0 w 2800"/>
                <a:gd name="T11" fmla="*/ 677 h 677"/>
                <a:gd name="T12" fmla="*/ 0 w 2800"/>
                <a:gd name="T13" fmla="*/ 591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0" h="677">
                  <a:moveTo>
                    <a:pt x="0" y="591"/>
                  </a:moveTo>
                  <a:lnTo>
                    <a:pt x="549" y="0"/>
                  </a:lnTo>
                  <a:lnTo>
                    <a:pt x="2249" y="0"/>
                  </a:lnTo>
                  <a:lnTo>
                    <a:pt x="2800" y="591"/>
                  </a:lnTo>
                  <a:lnTo>
                    <a:pt x="2800" y="677"/>
                  </a:lnTo>
                  <a:lnTo>
                    <a:pt x="0" y="677"/>
                  </a:lnTo>
                  <a:lnTo>
                    <a:pt x="0" y="5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8" name="任意多边形: 形状 1357">
              <a:extLst>
                <a:ext uri="{FF2B5EF4-FFF2-40B4-BE49-F238E27FC236}">
                  <a16:creationId xmlns:a16="http://schemas.microsoft.com/office/drawing/2014/main" id="{4034208F-7C7D-2B92-7457-EC0D3194226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08776" y="4408489"/>
              <a:ext cx="4445000" cy="1074738"/>
            </a:xfrm>
            <a:custGeom>
              <a:avLst/>
              <a:gdLst>
                <a:gd name="T0" fmla="*/ 0 w 2800"/>
                <a:gd name="T1" fmla="*/ 591 h 677"/>
                <a:gd name="T2" fmla="*/ 549 w 2800"/>
                <a:gd name="T3" fmla="*/ 0 h 677"/>
                <a:gd name="T4" fmla="*/ 2249 w 2800"/>
                <a:gd name="T5" fmla="*/ 0 h 677"/>
                <a:gd name="T6" fmla="*/ 2800 w 2800"/>
                <a:gd name="T7" fmla="*/ 591 h 677"/>
                <a:gd name="T8" fmla="*/ 2800 w 2800"/>
                <a:gd name="T9" fmla="*/ 677 h 677"/>
                <a:gd name="T10" fmla="*/ 0 w 2800"/>
                <a:gd name="T11" fmla="*/ 677 h 677"/>
                <a:gd name="T12" fmla="*/ 0 w 2800"/>
                <a:gd name="T13" fmla="*/ 591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0" h="677">
                  <a:moveTo>
                    <a:pt x="0" y="591"/>
                  </a:moveTo>
                  <a:lnTo>
                    <a:pt x="549" y="0"/>
                  </a:lnTo>
                  <a:lnTo>
                    <a:pt x="2249" y="0"/>
                  </a:lnTo>
                  <a:lnTo>
                    <a:pt x="2800" y="591"/>
                  </a:lnTo>
                  <a:lnTo>
                    <a:pt x="2800" y="677"/>
                  </a:lnTo>
                  <a:lnTo>
                    <a:pt x="0" y="677"/>
                  </a:lnTo>
                  <a:lnTo>
                    <a:pt x="0" y="59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9" name="任意多边形: 形状 1358">
              <a:extLst>
                <a:ext uri="{FF2B5EF4-FFF2-40B4-BE49-F238E27FC236}">
                  <a16:creationId xmlns:a16="http://schemas.microsoft.com/office/drawing/2014/main" id="{ADC6626A-CBCA-93AE-C6A6-FC89488E95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08776" y="4408489"/>
              <a:ext cx="4445000" cy="938213"/>
            </a:xfrm>
            <a:custGeom>
              <a:avLst/>
              <a:gdLst>
                <a:gd name="T0" fmla="*/ 2800 w 2800"/>
                <a:gd name="T1" fmla="*/ 591 h 591"/>
                <a:gd name="T2" fmla="*/ 2249 w 2800"/>
                <a:gd name="T3" fmla="*/ 0 h 591"/>
                <a:gd name="T4" fmla="*/ 549 w 2800"/>
                <a:gd name="T5" fmla="*/ 0 h 591"/>
                <a:gd name="T6" fmla="*/ 0 w 2800"/>
                <a:gd name="T7" fmla="*/ 591 h 591"/>
                <a:gd name="T8" fmla="*/ 2800 w 2800"/>
                <a:gd name="T9" fmla="*/ 591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00" h="591">
                  <a:moveTo>
                    <a:pt x="2800" y="591"/>
                  </a:moveTo>
                  <a:lnTo>
                    <a:pt x="2249" y="0"/>
                  </a:lnTo>
                  <a:lnTo>
                    <a:pt x="549" y="0"/>
                  </a:lnTo>
                  <a:lnTo>
                    <a:pt x="0" y="591"/>
                  </a:lnTo>
                  <a:lnTo>
                    <a:pt x="2800" y="591"/>
                  </a:lnTo>
                  <a:close/>
                </a:path>
              </a:pathLst>
            </a:custGeom>
            <a:solidFill>
              <a:srgbClr val="E2E5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0" name="任意多边形: 形状 1359">
              <a:extLst>
                <a:ext uri="{FF2B5EF4-FFF2-40B4-BE49-F238E27FC236}">
                  <a16:creationId xmlns:a16="http://schemas.microsoft.com/office/drawing/2014/main" id="{533BCDC7-259A-B7A8-7B62-C123F5F967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08776" y="4408489"/>
              <a:ext cx="4445000" cy="938213"/>
            </a:xfrm>
            <a:custGeom>
              <a:avLst/>
              <a:gdLst>
                <a:gd name="T0" fmla="*/ 2800 w 2800"/>
                <a:gd name="T1" fmla="*/ 591 h 591"/>
                <a:gd name="T2" fmla="*/ 2249 w 2800"/>
                <a:gd name="T3" fmla="*/ 0 h 591"/>
                <a:gd name="T4" fmla="*/ 549 w 2800"/>
                <a:gd name="T5" fmla="*/ 0 h 591"/>
                <a:gd name="T6" fmla="*/ 0 w 2800"/>
                <a:gd name="T7" fmla="*/ 591 h 591"/>
                <a:gd name="T8" fmla="*/ 2800 w 2800"/>
                <a:gd name="T9" fmla="*/ 591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00" h="591">
                  <a:moveTo>
                    <a:pt x="2800" y="591"/>
                  </a:moveTo>
                  <a:lnTo>
                    <a:pt x="2249" y="0"/>
                  </a:lnTo>
                  <a:lnTo>
                    <a:pt x="549" y="0"/>
                  </a:lnTo>
                  <a:lnTo>
                    <a:pt x="0" y="591"/>
                  </a:lnTo>
                  <a:lnTo>
                    <a:pt x="2800" y="59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" name="任意多边形: 形状 1360">
              <a:extLst>
                <a:ext uri="{FF2B5EF4-FFF2-40B4-BE49-F238E27FC236}">
                  <a16:creationId xmlns:a16="http://schemas.microsoft.com/office/drawing/2014/main" id="{67CCF9F0-73F6-F6D9-467C-CDBEEFC96A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29688" y="4275139"/>
              <a:ext cx="2001838" cy="1196975"/>
            </a:xfrm>
            <a:custGeom>
              <a:avLst/>
              <a:gdLst>
                <a:gd name="T0" fmla="*/ 0 w 531"/>
                <a:gd name="T1" fmla="*/ 35 h 317"/>
                <a:gd name="T2" fmla="*/ 180 w 531"/>
                <a:gd name="T3" fmla="*/ 23 h 317"/>
                <a:gd name="T4" fmla="*/ 329 w 531"/>
                <a:gd name="T5" fmla="*/ 13 h 317"/>
                <a:gd name="T6" fmla="*/ 531 w 531"/>
                <a:gd name="T7" fmla="*/ 233 h 317"/>
                <a:gd name="T8" fmla="*/ 275 w 531"/>
                <a:gd name="T9" fmla="*/ 258 h 317"/>
                <a:gd name="T10" fmla="*/ 0 w 531"/>
                <a:gd name="T11" fmla="*/ 284 h 317"/>
                <a:gd name="T12" fmla="*/ 0 w 531"/>
                <a:gd name="T13" fmla="*/ 35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1" h="317">
                  <a:moveTo>
                    <a:pt x="0" y="35"/>
                  </a:moveTo>
                  <a:cubicBezTo>
                    <a:pt x="0" y="0"/>
                    <a:pt x="96" y="5"/>
                    <a:pt x="180" y="23"/>
                  </a:cubicBezTo>
                  <a:cubicBezTo>
                    <a:pt x="297" y="48"/>
                    <a:pt x="329" y="13"/>
                    <a:pt x="329" y="13"/>
                  </a:cubicBezTo>
                  <a:cubicBezTo>
                    <a:pt x="531" y="233"/>
                    <a:pt x="531" y="233"/>
                    <a:pt x="531" y="233"/>
                  </a:cubicBezTo>
                  <a:cubicBezTo>
                    <a:pt x="531" y="233"/>
                    <a:pt x="467" y="317"/>
                    <a:pt x="275" y="258"/>
                  </a:cubicBezTo>
                  <a:cubicBezTo>
                    <a:pt x="144" y="217"/>
                    <a:pt x="0" y="202"/>
                    <a:pt x="0" y="284"/>
                  </a:cubicBezTo>
                  <a:lnTo>
                    <a:pt x="0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" name="任意多边形: 形状 1361">
              <a:extLst>
                <a:ext uri="{FF2B5EF4-FFF2-40B4-BE49-F238E27FC236}">
                  <a16:creationId xmlns:a16="http://schemas.microsoft.com/office/drawing/2014/main" id="{B94C98C8-F6EC-21E7-816E-7570F5BC73D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45301" y="4298951"/>
              <a:ext cx="2084388" cy="1047750"/>
            </a:xfrm>
            <a:custGeom>
              <a:avLst/>
              <a:gdLst>
                <a:gd name="T0" fmla="*/ 553 w 553"/>
                <a:gd name="T1" fmla="*/ 278 h 278"/>
                <a:gd name="T2" fmla="*/ 0 w 553"/>
                <a:gd name="T3" fmla="*/ 252 h 278"/>
                <a:gd name="T4" fmla="*/ 219 w 553"/>
                <a:gd name="T5" fmla="*/ 18 h 278"/>
                <a:gd name="T6" fmla="*/ 553 w 553"/>
                <a:gd name="T7" fmla="*/ 27 h 278"/>
                <a:gd name="T8" fmla="*/ 553 w 553"/>
                <a:gd name="T9" fmla="*/ 27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3" h="278">
                  <a:moveTo>
                    <a:pt x="553" y="278"/>
                  </a:moveTo>
                  <a:cubicBezTo>
                    <a:pt x="553" y="278"/>
                    <a:pt x="212" y="204"/>
                    <a:pt x="0" y="252"/>
                  </a:cubicBezTo>
                  <a:cubicBezTo>
                    <a:pt x="219" y="18"/>
                    <a:pt x="219" y="18"/>
                    <a:pt x="219" y="18"/>
                  </a:cubicBezTo>
                  <a:cubicBezTo>
                    <a:pt x="340" y="0"/>
                    <a:pt x="553" y="27"/>
                    <a:pt x="553" y="27"/>
                  </a:cubicBezTo>
                  <a:cubicBezTo>
                    <a:pt x="553" y="278"/>
                    <a:pt x="553" y="278"/>
                    <a:pt x="553" y="27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" name="任意多边形: 形状 1362">
              <a:extLst>
                <a:ext uri="{FF2B5EF4-FFF2-40B4-BE49-F238E27FC236}">
                  <a16:creationId xmlns:a16="http://schemas.microsoft.com/office/drawing/2014/main" id="{F0284436-F1B6-024F-D382-875986E1B39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26513" y="4400551"/>
              <a:ext cx="6350" cy="946150"/>
            </a:xfrm>
            <a:custGeom>
              <a:avLst/>
              <a:gdLst>
                <a:gd name="T0" fmla="*/ 1 w 2"/>
                <a:gd name="T1" fmla="*/ 251 h 251"/>
                <a:gd name="T2" fmla="*/ 1 w 2"/>
                <a:gd name="T3" fmla="*/ 212 h 251"/>
                <a:gd name="T4" fmla="*/ 0 w 2"/>
                <a:gd name="T5" fmla="*/ 126 h 251"/>
                <a:gd name="T6" fmla="*/ 1 w 2"/>
                <a:gd name="T7" fmla="*/ 40 h 251"/>
                <a:gd name="T8" fmla="*/ 1 w 2"/>
                <a:gd name="T9" fmla="*/ 0 h 251"/>
                <a:gd name="T10" fmla="*/ 2 w 2"/>
                <a:gd name="T11" fmla="*/ 40 h 251"/>
                <a:gd name="T12" fmla="*/ 2 w 2"/>
                <a:gd name="T13" fmla="*/ 126 h 251"/>
                <a:gd name="T14" fmla="*/ 2 w 2"/>
                <a:gd name="T15" fmla="*/ 212 h 251"/>
                <a:gd name="T16" fmla="*/ 1 w 2"/>
                <a:gd name="T17" fmla="*/ 25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51">
                  <a:moveTo>
                    <a:pt x="1" y="251"/>
                  </a:moveTo>
                  <a:cubicBezTo>
                    <a:pt x="1" y="251"/>
                    <a:pt x="1" y="235"/>
                    <a:pt x="1" y="212"/>
                  </a:cubicBezTo>
                  <a:cubicBezTo>
                    <a:pt x="1" y="188"/>
                    <a:pt x="1" y="157"/>
                    <a:pt x="0" y="126"/>
                  </a:cubicBezTo>
                  <a:cubicBezTo>
                    <a:pt x="1" y="94"/>
                    <a:pt x="1" y="63"/>
                    <a:pt x="1" y="40"/>
                  </a:cubicBezTo>
                  <a:cubicBezTo>
                    <a:pt x="1" y="16"/>
                    <a:pt x="1" y="0"/>
                    <a:pt x="1" y="0"/>
                  </a:cubicBezTo>
                  <a:cubicBezTo>
                    <a:pt x="1" y="0"/>
                    <a:pt x="2" y="16"/>
                    <a:pt x="2" y="40"/>
                  </a:cubicBezTo>
                  <a:cubicBezTo>
                    <a:pt x="2" y="63"/>
                    <a:pt x="2" y="94"/>
                    <a:pt x="2" y="126"/>
                  </a:cubicBezTo>
                  <a:cubicBezTo>
                    <a:pt x="2" y="157"/>
                    <a:pt x="2" y="188"/>
                    <a:pt x="2" y="212"/>
                  </a:cubicBezTo>
                  <a:cubicBezTo>
                    <a:pt x="2" y="235"/>
                    <a:pt x="1" y="251"/>
                    <a:pt x="1" y="251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" name="任意多边形: 形状 1363">
              <a:extLst>
                <a:ext uri="{FF2B5EF4-FFF2-40B4-BE49-F238E27FC236}">
                  <a16:creationId xmlns:a16="http://schemas.microsoft.com/office/drawing/2014/main" id="{8A8FCC74-3879-D5CB-C670-E16DB13B47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1726" y="5346701"/>
              <a:ext cx="415925" cy="136525"/>
            </a:xfrm>
            <a:custGeom>
              <a:avLst/>
              <a:gdLst>
                <a:gd name="T0" fmla="*/ 110 w 110"/>
                <a:gd name="T1" fmla="*/ 36 h 36"/>
                <a:gd name="T2" fmla="*/ 55 w 110"/>
                <a:gd name="T3" fmla="*/ 0 h 36"/>
                <a:gd name="T4" fmla="*/ 0 w 110"/>
                <a:gd name="T5" fmla="*/ 36 h 36"/>
                <a:gd name="T6" fmla="*/ 110 w 110"/>
                <a:gd name="T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" h="36">
                  <a:moveTo>
                    <a:pt x="110" y="36"/>
                  </a:moveTo>
                  <a:cubicBezTo>
                    <a:pt x="110" y="16"/>
                    <a:pt x="85" y="0"/>
                    <a:pt x="55" y="0"/>
                  </a:cubicBezTo>
                  <a:cubicBezTo>
                    <a:pt x="24" y="0"/>
                    <a:pt x="0" y="16"/>
                    <a:pt x="0" y="36"/>
                  </a:cubicBezTo>
                  <a:lnTo>
                    <a:pt x="110" y="36"/>
                  </a:lnTo>
                  <a:close/>
                </a:path>
              </a:pathLst>
            </a:custGeom>
            <a:solidFill>
              <a:srgbClr val="596D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" name="任意多边形: 形状 1364">
              <a:extLst>
                <a:ext uri="{FF2B5EF4-FFF2-40B4-BE49-F238E27FC236}">
                  <a16:creationId xmlns:a16="http://schemas.microsoft.com/office/drawing/2014/main" id="{8B501332-EE1C-CB87-CBDB-08AE725DB01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126538" y="5437189"/>
              <a:ext cx="1220788" cy="7938"/>
            </a:xfrm>
            <a:custGeom>
              <a:avLst/>
              <a:gdLst>
                <a:gd name="T0" fmla="*/ 0 w 324"/>
                <a:gd name="T1" fmla="*/ 1 h 2"/>
                <a:gd name="T2" fmla="*/ 51 w 324"/>
                <a:gd name="T3" fmla="*/ 0 h 2"/>
                <a:gd name="T4" fmla="*/ 162 w 324"/>
                <a:gd name="T5" fmla="*/ 0 h 2"/>
                <a:gd name="T6" fmla="*/ 273 w 324"/>
                <a:gd name="T7" fmla="*/ 0 h 2"/>
                <a:gd name="T8" fmla="*/ 324 w 324"/>
                <a:gd name="T9" fmla="*/ 1 h 2"/>
                <a:gd name="T10" fmla="*/ 273 w 324"/>
                <a:gd name="T11" fmla="*/ 1 h 2"/>
                <a:gd name="T12" fmla="*/ 162 w 324"/>
                <a:gd name="T13" fmla="*/ 2 h 2"/>
                <a:gd name="T14" fmla="*/ 51 w 324"/>
                <a:gd name="T15" fmla="*/ 1 h 2"/>
                <a:gd name="T16" fmla="*/ 0 w 324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4" h="2">
                  <a:moveTo>
                    <a:pt x="0" y="1"/>
                  </a:moveTo>
                  <a:cubicBezTo>
                    <a:pt x="0" y="1"/>
                    <a:pt x="20" y="1"/>
                    <a:pt x="51" y="0"/>
                  </a:cubicBezTo>
                  <a:cubicBezTo>
                    <a:pt x="81" y="0"/>
                    <a:pt x="121" y="0"/>
                    <a:pt x="162" y="0"/>
                  </a:cubicBezTo>
                  <a:cubicBezTo>
                    <a:pt x="202" y="0"/>
                    <a:pt x="243" y="0"/>
                    <a:pt x="273" y="0"/>
                  </a:cubicBezTo>
                  <a:cubicBezTo>
                    <a:pt x="303" y="1"/>
                    <a:pt x="324" y="1"/>
                    <a:pt x="324" y="1"/>
                  </a:cubicBezTo>
                  <a:cubicBezTo>
                    <a:pt x="324" y="1"/>
                    <a:pt x="303" y="1"/>
                    <a:pt x="273" y="1"/>
                  </a:cubicBezTo>
                  <a:cubicBezTo>
                    <a:pt x="243" y="1"/>
                    <a:pt x="202" y="2"/>
                    <a:pt x="162" y="2"/>
                  </a:cubicBezTo>
                  <a:cubicBezTo>
                    <a:pt x="121" y="2"/>
                    <a:pt x="81" y="1"/>
                    <a:pt x="51" y="1"/>
                  </a:cubicBezTo>
                  <a:cubicBezTo>
                    <a:pt x="2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" name="任意多边形: 形状 1365">
              <a:extLst>
                <a:ext uri="{FF2B5EF4-FFF2-40B4-BE49-F238E27FC236}">
                  <a16:creationId xmlns:a16="http://schemas.microsoft.com/office/drawing/2014/main" id="{91B59AE4-1C89-6D1B-DB6F-510B3E4EBD3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548813" y="5403851"/>
              <a:ext cx="1066800" cy="7938"/>
            </a:xfrm>
            <a:custGeom>
              <a:avLst/>
              <a:gdLst>
                <a:gd name="T0" fmla="*/ 283 w 283"/>
                <a:gd name="T1" fmla="*/ 1 h 2"/>
                <a:gd name="T2" fmla="*/ 238 w 283"/>
                <a:gd name="T3" fmla="*/ 1 h 2"/>
                <a:gd name="T4" fmla="*/ 141 w 283"/>
                <a:gd name="T5" fmla="*/ 2 h 2"/>
                <a:gd name="T6" fmla="*/ 44 w 283"/>
                <a:gd name="T7" fmla="*/ 1 h 2"/>
                <a:gd name="T8" fmla="*/ 0 w 283"/>
                <a:gd name="T9" fmla="*/ 1 h 2"/>
                <a:gd name="T10" fmla="*/ 44 w 283"/>
                <a:gd name="T11" fmla="*/ 0 h 2"/>
                <a:gd name="T12" fmla="*/ 141 w 283"/>
                <a:gd name="T13" fmla="*/ 0 h 2"/>
                <a:gd name="T14" fmla="*/ 238 w 283"/>
                <a:gd name="T15" fmla="*/ 0 h 2"/>
                <a:gd name="T16" fmla="*/ 283 w 283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3" h="2">
                  <a:moveTo>
                    <a:pt x="283" y="1"/>
                  </a:moveTo>
                  <a:cubicBezTo>
                    <a:pt x="283" y="1"/>
                    <a:pt x="265" y="1"/>
                    <a:pt x="238" y="1"/>
                  </a:cubicBezTo>
                  <a:cubicBezTo>
                    <a:pt x="212" y="1"/>
                    <a:pt x="177" y="2"/>
                    <a:pt x="141" y="2"/>
                  </a:cubicBezTo>
                  <a:cubicBezTo>
                    <a:pt x="106" y="2"/>
                    <a:pt x="71" y="1"/>
                    <a:pt x="44" y="1"/>
                  </a:cubicBezTo>
                  <a:cubicBezTo>
                    <a:pt x="18" y="1"/>
                    <a:pt x="0" y="1"/>
                    <a:pt x="0" y="1"/>
                  </a:cubicBezTo>
                  <a:cubicBezTo>
                    <a:pt x="0" y="1"/>
                    <a:pt x="18" y="1"/>
                    <a:pt x="44" y="0"/>
                  </a:cubicBezTo>
                  <a:cubicBezTo>
                    <a:pt x="71" y="0"/>
                    <a:pt x="106" y="0"/>
                    <a:pt x="141" y="0"/>
                  </a:cubicBezTo>
                  <a:cubicBezTo>
                    <a:pt x="177" y="0"/>
                    <a:pt x="212" y="0"/>
                    <a:pt x="238" y="0"/>
                  </a:cubicBezTo>
                  <a:cubicBezTo>
                    <a:pt x="265" y="1"/>
                    <a:pt x="283" y="1"/>
                    <a:pt x="283" y="1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" name="任意多边形: 形状 1366">
              <a:extLst>
                <a:ext uri="{FF2B5EF4-FFF2-40B4-BE49-F238E27FC236}">
                  <a16:creationId xmlns:a16="http://schemas.microsoft.com/office/drawing/2014/main" id="{3746292F-1AE3-D0BD-1843-81A5D56A9C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118601" y="5373689"/>
              <a:ext cx="833438" cy="7938"/>
            </a:xfrm>
            <a:custGeom>
              <a:avLst/>
              <a:gdLst>
                <a:gd name="T0" fmla="*/ 221 w 221"/>
                <a:gd name="T1" fmla="*/ 1 h 2"/>
                <a:gd name="T2" fmla="*/ 187 w 221"/>
                <a:gd name="T3" fmla="*/ 2 h 2"/>
                <a:gd name="T4" fmla="*/ 111 w 221"/>
                <a:gd name="T5" fmla="*/ 2 h 2"/>
                <a:gd name="T6" fmla="*/ 35 w 221"/>
                <a:gd name="T7" fmla="*/ 2 h 2"/>
                <a:gd name="T8" fmla="*/ 0 w 221"/>
                <a:gd name="T9" fmla="*/ 1 h 2"/>
                <a:gd name="T10" fmla="*/ 35 w 221"/>
                <a:gd name="T11" fmla="*/ 1 h 2"/>
                <a:gd name="T12" fmla="*/ 111 w 221"/>
                <a:gd name="T13" fmla="*/ 0 h 2"/>
                <a:gd name="T14" fmla="*/ 187 w 221"/>
                <a:gd name="T15" fmla="*/ 1 h 2"/>
                <a:gd name="T16" fmla="*/ 221 w 221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" h="2">
                  <a:moveTo>
                    <a:pt x="221" y="1"/>
                  </a:moveTo>
                  <a:cubicBezTo>
                    <a:pt x="221" y="1"/>
                    <a:pt x="207" y="1"/>
                    <a:pt x="187" y="2"/>
                  </a:cubicBezTo>
                  <a:cubicBezTo>
                    <a:pt x="166" y="2"/>
                    <a:pt x="138" y="2"/>
                    <a:pt x="111" y="2"/>
                  </a:cubicBezTo>
                  <a:cubicBezTo>
                    <a:pt x="83" y="2"/>
                    <a:pt x="56" y="2"/>
                    <a:pt x="35" y="2"/>
                  </a:cubicBezTo>
                  <a:cubicBezTo>
                    <a:pt x="14" y="1"/>
                    <a:pt x="0" y="1"/>
                    <a:pt x="0" y="1"/>
                  </a:cubicBezTo>
                  <a:cubicBezTo>
                    <a:pt x="0" y="1"/>
                    <a:pt x="14" y="1"/>
                    <a:pt x="35" y="1"/>
                  </a:cubicBezTo>
                  <a:cubicBezTo>
                    <a:pt x="56" y="1"/>
                    <a:pt x="83" y="1"/>
                    <a:pt x="111" y="0"/>
                  </a:cubicBezTo>
                  <a:cubicBezTo>
                    <a:pt x="138" y="1"/>
                    <a:pt x="166" y="1"/>
                    <a:pt x="187" y="1"/>
                  </a:cubicBezTo>
                  <a:cubicBezTo>
                    <a:pt x="207" y="1"/>
                    <a:pt x="221" y="1"/>
                    <a:pt x="221" y="1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" name="任意多边形: 形状 1367">
              <a:extLst>
                <a:ext uri="{FF2B5EF4-FFF2-40B4-BE49-F238E27FC236}">
                  <a16:creationId xmlns:a16="http://schemas.microsoft.com/office/drawing/2014/main" id="{8DB72EA1-FEEB-4AB3-88B3-B884EE25591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80263" y="5448301"/>
              <a:ext cx="1541463" cy="7938"/>
            </a:xfrm>
            <a:custGeom>
              <a:avLst/>
              <a:gdLst>
                <a:gd name="T0" fmla="*/ 409 w 409"/>
                <a:gd name="T1" fmla="*/ 1 h 2"/>
                <a:gd name="T2" fmla="*/ 345 w 409"/>
                <a:gd name="T3" fmla="*/ 2 h 2"/>
                <a:gd name="T4" fmla="*/ 204 w 409"/>
                <a:gd name="T5" fmla="*/ 2 h 2"/>
                <a:gd name="T6" fmla="*/ 64 w 409"/>
                <a:gd name="T7" fmla="*/ 2 h 2"/>
                <a:gd name="T8" fmla="*/ 0 w 409"/>
                <a:gd name="T9" fmla="*/ 1 h 2"/>
                <a:gd name="T10" fmla="*/ 64 w 409"/>
                <a:gd name="T11" fmla="*/ 1 h 2"/>
                <a:gd name="T12" fmla="*/ 204 w 409"/>
                <a:gd name="T13" fmla="*/ 0 h 2"/>
                <a:gd name="T14" fmla="*/ 345 w 409"/>
                <a:gd name="T15" fmla="*/ 1 h 2"/>
                <a:gd name="T16" fmla="*/ 409 w 409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9" h="2">
                  <a:moveTo>
                    <a:pt x="409" y="1"/>
                  </a:moveTo>
                  <a:cubicBezTo>
                    <a:pt x="409" y="1"/>
                    <a:pt x="383" y="1"/>
                    <a:pt x="345" y="2"/>
                  </a:cubicBezTo>
                  <a:cubicBezTo>
                    <a:pt x="307" y="2"/>
                    <a:pt x="255" y="2"/>
                    <a:pt x="204" y="2"/>
                  </a:cubicBezTo>
                  <a:cubicBezTo>
                    <a:pt x="153" y="2"/>
                    <a:pt x="102" y="2"/>
                    <a:pt x="64" y="2"/>
                  </a:cubicBezTo>
                  <a:cubicBezTo>
                    <a:pt x="25" y="1"/>
                    <a:pt x="0" y="1"/>
                    <a:pt x="0" y="1"/>
                  </a:cubicBezTo>
                  <a:cubicBezTo>
                    <a:pt x="0" y="1"/>
                    <a:pt x="25" y="1"/>
                    <a:pt x="64" y="1"/>
                  </a:cubicBezTo>
                  <a:cubicBezTo>
                    <a:pt x="102" y="1"/>
                    <a:pt x="153" y="1"/>
                    <a:pt x="204" y="0"/>
                  </a:cubicBezTo>
                  <a:cubicBezTo>
                    <a:pt x="255" y="1"/>
                    <a:pt x="307" y="1"/>
                    <a:pt x="345" y="1"/>
                  </a:cubicBezTo>
                  <a:cubicBezTo>
                    <a:pt x="383" y="1"/>
                    <a:pt x="409" y="1"/>
                    <a:pt x="409" y="1"/>
                  </a:cubicBezTo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" name="任意多边形: 形状 1368">
              <a:extLst>
                <a:ext uri="{FF2B5EF4-FFF2-40B4-BE49-F238E27FC236}">
                  <a16:creationId xmlns:a16="http://schemas.microsoft.com/office/drawing/2014/main" id="{17EDEDE3-3474-4665-79D6-963F31B902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05601" y="5399089"/>
              <a:ext cx="1582738" cy="7938"/>
            </a:xfrm>
            <a:custGeom>
              <a:avLst/>
              <a:gdLst>
                <a:gd name="T0" fmla="*/ 0 w 420"/>
                <a:gd name="T1" fmla="*/ 1 h 2"/>
                <a:gd name="T2" fmla="*/ 66 w 420"/>
                <a:gd name="T3" fmla="*/ 1 h 2"/>
                <a:gd name="T4" fmla="*/ 210 w 420"/>
                <a:gd name="T5" fmla="*/ 0 h 2"/>
                <a:gd name="T6" fmla="*/ 355 w 420"/>
                <a:gd name="T7" fmla="*/ 1 h 2"/>
                <a:gd name="T8" fmla="*/ 420 w 420"/>
                <a:gd name="T9" fmla="*/ 1 h 2"/>
                <a:gd name="T10" fmla="*/ 355 w 420"/>
                <a:gd name="T11" fmla="*/ 2 h 2"/>
                <a:gd name="T12" fmla="*/ 210 w 420"/>
                <a:gd name="T13" fmla="*/ 2 h 2"/>
                <a:gd name="T14" fmla="*/ 66 w 420"/>
                <a:gd name="T15" fmla="*/ 2 h 2"/>
                <a:gd name="T16" fmla="*/ 0 w 420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0" h="2">
                  <a:moveTo>
                    <a:pt x="0" y="1"/>
                  </a:moveTo>
                  <a:cubicBezTo>
                    <a:pt x="0" y="1"/>
                    <a:pt x="27" y="1"/>
                    <a:pt x="66" y="1"/>
                  </a:cubicBezTo>
                  <a:cubicBezTo>
                    <a:pt x="105" y="1"/>
                    <a:pt x="158" y="1"/>
                    <a:pt x="210" y="0"/>
                  </a:cubicBezTo>
                  <a:cubicBezTo>
                    <a:pt x="263" y="1"/>
                    <a:pt x="315" y="1"/>
                    <a:pt x="355" y="1"/>
                  </a:cubicBezTo>
                  <a:cubicBezTo>
                    <a:pt x="394" y="1"/>
                    <a:pt x="420" y="1"/>
                    <a:pt x="420" y="1"/>
                  </a:cubicBezTo>
                  <a:cubicBezTo>
                    <a:pt x="420" y="1"/>
                    <a:pt x="394" y="1"/>
                    <a:pt x="355" y="2"/>
                  </a:cubicBezTo>
                  <a:cubicBezTo>
                    <a:pt x="315" y="2"/>
                    <a:pt x="263" y="2"/>
                    <a:pt x="210" y="2"/>
                  </a:cubicBezTo>
                  <a:cubicBezTo>
                    <a:pt x="158" y="2"/>
                    <a:pt x="105" y="2"/>
                    <a:pt x="66" y="2"/>
                  </a:cubicBezTo>
                  <a:cubicBezTo>
                    <a:pt x="27" y="1"/>
                    <a:pt x="0" y="1"/>
                    <a:pt x="0" y="1"/>
                  </a:cubicBezTo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" name="任意多边形: 形状 1369">
              <a:extLst>
                <a:ext uri="{FF2B5EF4-FFF2-40B4-BE49-F238E27FC236}">
                  <a16:creationId xmlns:a16="http://schemas.microsoft.com/office/drawing/2014/main" id="{F956C9CB-C432-A467-A6AF-E1A7D21217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72426" y="5373689"/>
              <a:ext cx="765175" cy="7938"/>
            </a:xfrm>
            <a:custGeom>
              <a:avLst/>
              <a:gdLst>
                <a:gd name="T0" fmla="*/ 203 w 203"/>
                <a:gd name="T1" fmla="*/ 1 h 2"/>
                <a:gd name="T2" fmla="*/ 171 w 203"/>
                <a:gd name="T3" fmla="*/ 2 h 2"/>
                <a:gd name="T4" fmla="*/ 139 w 203"/>
                <a:gd name="T5" fmla="*/ 2 h 2"/>
                <a:gd name="T6" fmla="*/ 101 w 203"/>
                <a:gd name="T7" fmla="*/ 2 h 2"/>
                <a:gd name="T8" fmla="*/ 64 w 203"/>
                <a:gd name="T9" fmla="*/ 2 h 2"/>
                <a:gd name="T10" fmla="*/ 31 w 203"/>
                <a:gd name="T11" fmla="*/ 2 h 2"/>
                <a:gd name="T12" fmla="*/ 0 w 203"/>
                <a:gd name="T13" fmla="*/ 1 h 2"/>
                <a:gd name="T14" fmla="*/ 31 w 203"/>
                <a:gd name="T15" fmla="*/ 1 h 2"/>
                <a:gd name="T16" fmla="*/ 64 w 203"/>
                <a:gd name="T17" fmla="*/ 1 h 2"/>
                <a:gd name="T18" fmla="*/ 101 w 203"/>
                <a:gd name="T19" fmla="*/ 0 h 2"/>
                <a:gd name="T20" fmla="*/ 139 w 203"/>
                <a:gd name="T21" fmla="*/ 1 h 2"/>
                <a:gd name="T22" fmla="*/ 171 w 203"/>
                <a:gd name="T23" fmla="*/ 1 h 2"/>
                <a:gd name="T24" fmla="*/ 203 w 203"/>
                <a:gd name="T2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3" h="2">
                  <a:moveTo>
                    <a:pt x="203" y="1"/>
                  </a:moveTo>
                  <a:cubicBezTo>
                    <a:pt x="203" y="1"/>
                    <a:pt x="190" y="1"/>
                    <a:pt x="171" y="2"/>
                  </a:cubicBezTo>
                  <a:cubicBezTo>
                    <a:pt x="162" y="2"/>
                    <a:pt x="150" y="2"/>
                    <a:pt x="139" y="2"/>
                  </a:cubicBezTo>
                  <a:cubicBezTo>
                    <a:pt x="127" y="2"/>
                    <a:pt x="114" y="2"/>
                    <a:pt x="101" y="2"/>
                  </a:cubicBezTo>
                  <a:cubicBezTo>
                    <a:pt x="89" y="2"/>
                    <a:pt x="76" y="2"/>
                    <a:pt x="64" y="2"/>
                  </a:cubicBezTo>
                  <a:cubicBezTo>
                    <a:pt x="52" y="2"/>
                    <a:pt x="41" y="2"/>
                    <a:pt x="31" y="2"/>
                  </a:cubicBezTo>
                  <a:cubicBezTo>
                    <a:pt x="12" y="1"/>
                    <a:pt x="0" y="1"/>
                    <a:pt x="0" y="1"/>
                  </a:cubicBezTo>
                  <a:cubicBezTo>
                    <a:pt x="0" y="1"/>
                    <a:pt x="12" y="1"/>
                    <a:pt x="31" y="1"/>
                  </a:cubicBezTo>
                  <a:cubicBezTo>
                    <a:pt x="41" y="1"/>
                    <a:pt x="52" y="1"/>
                    <a:pt x="64" y="1"/>
                  </a:cubicBezTo>
                  <a:cubicBezTo>
                    <a:pt x="76" y="0"/>
                    <a:pt x="89" y="0"/>
                    <a:pt x="101" y="0"/>
                  </a:cubicBezTo>
                  <a:cubicBezTo>
                    <a:pt x="114" y="0"/>
                    <a:pt x="127" y="0"/>
                    <a:pt x="139" y="1"/>
                  </a:cubicBezTo>
                  <a:cubicBezTo>
                    <a:pt x="150" y="1"/>
                    <a:pt x="162" y="1"/>
                    <a:pt x="171" y="1"/>
                  </a:cubicBezTo>
                  <a:cubicBezTo>
                    <a:pt x="190" y="1"/>
                    <a:pt x="203" y="1"/>
                    <a:pt x="203" y="1"/>
                  </a:cubicBezTo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" name="任意多边形: 形状 1370">
              <a:extLst>
                <a:ext uri="{FF2B5EF4-FFF2-40B4-BE49-F238E27FC236}">
                  <a16:creationId xmlns:a16="http://schemas.microsoft.com/office/drawing/2014/main" id="{9A8399AD-BF4E-AC04-3B53-A37F6D025AF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132888" y="5483226"/>
              <a:ext cx="7938" cy="55563"/>
            </a:xfrm>
            <a:custGeom>
              <a:avLst/>
              <a:gdLst>
                <a:gd name="T0" fmla="*/ 1 w 2"/>
                <a:gd name="T1" fmla="*/ 0 h 15"/>
                <a:gd name="T2" fmla="*/ 1 w 2"/>
                <a:gd name="T3" fmla="*/ 2 h 15"/>
                <a:gd name="T4" fmla="*/ 2 w 2"/>
                <a:gd name="T5" fmla="*/ 5 h 15"/>
                <a:gd name="T6" fmla="*/ 2 w 2"/>
                <a:gd name="T7" fmla="*/ 8 h 15"/>
                <a:gd name="T8" fmla="*/ 2 w 2"/>
                <a:gd name="T9" fmla="*/ 10 h 15"/>
                <a:gd name="T10" fmla="*/ 1 w 2"/>
                <a:gd name="T11" fmla="*/ 13 h 15"/>
                <a:gd name="T12" fmla="*/ 1 w 2"/>
                <a:gd name="T13" fmla="*/ 15 h 15"/>
                <a:gd name="T14" fmla="*/ 0 w 2"/>
                <a:gd name="T15" fmla="*/ 13 h 15"/>
                <a:gd name="T16" fmla="*/ 0 w 2"/>
                <a:gd name="T17" fmla="*/ 10 h 15"/>
                <a:gd name="T18" fmla="*/ 0 w 2"/>
                <a:gd name="T19" fmla="*/ 8 h 15"/>
                <a:gd name="T20" fmla="*/ 0 w 2"/>
                <a:gd name="T21" fmla="*/ 5 h 15"/>
                <a:gd name="T22" fmla="*/ 0 w 2"/>
                <a:gd name="T23" fmla="*/ 2 h 15"/>
                <a:gd name="T24" fmla="*/ 1 w 2"/>
                <a:gd name="T2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" h="15">
                  <a:moveTo>
                    <a:pt x="1" y="0"/>
                  </a:moveTo>
                  <a:cubicBezTo>
                    <a:pt x="1" y="0"/>
                    <a:pt x="1" y="1"/>
                    <a:pt x="1" y="2"/>
                  </a:cubicBezTo>
                  <a:cubicBezTo>
                    <a:pt x="1" y="3"/>
                    <a:pt x="2" y="4"/>
                    <a:pt x="2" y="5"/>
                  </a:cubicBezTo>
                  <a:cubicBezTo>
                    <a:pt x="2" y="6"/>
                    <a:pt x="2" y="7"/>
                    <a:pt x="2" y="8"/>
                  </a:cubicBezTo>
                  <a:cubicBezTo>
                    <a:pt x="2" y="8"/>
                    <a:pt x="2" y="9"/>
                    <a:pt x="2" y="10"/>
                  </a:cubicBezTo>
                  <a:cubicBezTo>
                    <a:pt x="2" y="11"/>
                    <a:pt x="1" y="12"/>
                    <a:pt x="1" y="13"/>
                  </a:cubicBezTo>
                  <a:cubicBezTo>
                    <a:pt x="1" y="14"/>
                    <a:pt x="1" y="15"/>
                    <a:pt x="1" y="15"/>
                  </a:cubicBezTo>
                  <a:cubicBezTo>
                    <a:pt x="1" y="15"/>
                    <a:pt x="1" y="14"/>
                    <a:pt x="0" y="13"/>
                  </a:cubicBezTo>
                  <a:cubicBezTo>
                    <a:pt x="0" y="12"/>
                    <a:pt x="0" y="11"/>
                    <a:pt x="0" y="10"/>
                  </a:cubicBezTo>
                  <a:cubicBezTo>
                    <a:pt x="0" y="9"/>
                    <a:pt x="0" y="8"/>
                    <a:pt x="0" y="8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" name="任意多边形: 形状 1371">
              <a:extLst>
                <a:ext uri="{FF2B5EF4-FFF2-40B4-BE49-F238E27FC236}">
                  <a16:creationId xmlns:a16="http://schemas.microsoft.com/office/drawing/2014/main" id="{B079C135-5F7A-A18B-1047-FD1E9BAE31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18551" y="5483226"/>
              <a:ext cx="7938" cy="55563"/>
            </a:xfrm>
            <a:custGeom>
              <a:avLst/>
              <a:gdLst>
                <a:gd name="T0" fmla="*/ 1 w 2"/>
                <a:gd name="T1" fmla="*/ 0 h 15"/>
                <a:gd name="T2" fmla="*/ 1 w 2"/>
                <a:gd name="T3" fmla="*/ 2 h 15"/>
                <a:gd name="T4" fmla="*/ 2 w 2"/>
                <a:gd name="T5" fmla="*/ 5 h 15"/>
                <a:gd name="T6" fmla="*/ 2 w 2"/>
                <a:gd name="T7" fmla="*/ 8 h 15"/>
                <a:gd name="T8" fmla="*/ 2 w 2"/>
                <a:gd name="T9" fmla="*/ 10 h 15"/>
                <a:gd name="T10" fmla="*/ 1 w 2"/>
                <a:gd name="T11" fmla="*/ 13 h 15"/>
                <a:gd name="T12" fmla="*/ 1 w 2"/>
                <a:gd name="T13" fmla="*/ 15 h 15"/>
                <a:gd name="T14" fmla="*/ 0 w 2"/>
                <a:gd name="T15" fmla="*/ 13 h 15"/>
                <a:gd name="T16" fmla="*/ 0 w 2"/>
                <a:gd name="T17" fmla="*/ 10 h 15"/>
                <a:gd name="T18" fmla="*/ 0 w 2"/>
                <a:gd name="T19" fmla="*/ 8 h 15"/>
                <a:gd name="T20" fmla="*/ 0 w 2"/>
                <a:gd name="T21" fmla="*/ 5 h 15"/>
                <a:gd name="T22" fmla="*/ 0 w 2"/>
                <a:gd name="T23" fmla="*/ 2 h 15"/>
                <a:gd name="T24" fmla="*/ 1 w 2"/>
                <a:gd name="T2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" h="15">
                  <a:moveTo>
                    <a:pt x="1" y="0"/>
                  </a:moveTo>
                  <a:cubicBezTo>
                    <a:pt x="1" y="0"/>
                    <a:pt x="1" y="1"/>
                    <a:pt x="1" y="2"/>
                  </a:cubicBezTo>
                  <a:cubicBezTo>
                    <a:pt x="1" y="3"/>
                    <a:pt x="2" y="4"/>
                    <a:pt x="2" y="5"/>
                  </a:cubicBezTo>
                  <a:cubicBezTo>
                    <a:pt x="2" y="6"/>
                    <a:pt x="2" y="7"/>
                    <a:pt x="2" y="8"/>
                  </a:cubicBezTo>
                  <a:cubicBezTo>
                    <a:pt x="2" y="8"/>
                    <a:pt x="2" y="9"/>
                    <a:pt x="2" y="10"/>
                  </a:cubicBezTo>
                  <a:cubicBezTo>
                    <a:pt x="2" y="11"/>
                    <a:pt x="1" y="12"/>
                    <a:pt x="1" y="13"/>
                  </a:cubicBezTo>
                  <a:cubicBezTo>
                    <a:pt x="1" y="14"/>
                    <a:pt x="1" y="15"/>
                    <a:pt x="1" y="15"/>
                  </a:cubicBezTo>
                  <a:cubicBezTo>
                    <a:pt x="1" y="15"/>
                    <a:pt x="1" y="14"/>
                    <a:pt x="0" y="13"/>
                  </a:cubicBezTo>
                  <a:cubicBezTo>
                    <a:pt x="0" y="12"/>
                    <a:pt x="0" y="11"/>
                    <a:pt x="0" y="10"/>
                  </a:cubicBezTo>
                  <a:cubicBezTo>
                    <a:pt x="0" y="9"/>
                    <a:pt x="0" y="8"/>
                    <a:pt x="0" y="8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" name="任意多边形: 形状 1372">
              <a:extLst>
                <a:ext uri="{FF2B5EF4-FFF2-40B4-BE49-F238E27FC236}">
                  <a16:creationId xmlns:a16="http://schemas.microsoft.com/office/drawing/2014/main" id="{A94336F0-4555-1EEB-E423-971479F4BE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15138" y="5241926"/>
              <a:ext cx="2114550" cy="104775"/>
            </a:xfrm>
            <a:custGeom>
              <a:avLst/>
              <a:gdLst>
                <a:gd name="T0" fmla="*/ 561 w 561"/>
                <a:gd name="T1" fmla="*/ 28 h 28"/>
                <a:gd name="T2" fmla="*/ 491 w 561"/>
                <a:gd name="T3" fmla="*/ 21 h 28"/>
                <a:gd name="T4" fmla="*/ 456 w 561"/>
                <a:gd name="T5" fmla="*/ 18 h 28"/>
                <a:gd name="T6" fmla="*/ 421 w 561"/>
                <a:gd name="T7" fmla="*/ 15 h 28"/>
                <a:gd name="T8" fmla="*/ 386 w 561"/>
                <a:gd name="T9" fmla="*/ 12 h 28"/>
                <a:gd name="T10" fmla="*/ 351 w 561"/>
                <a:gd name="T11" fmla="*/ 10 h 28"/>
                <a:gd name="T12" fmla="*/ 316 w 561"/>
                <a:gd name="T13" fmla="*/ 8 h 28"/>
                <a:gd name="T14" fmla="*/ 280 w 561"/>
                <a:gd name="T15" fmla="*/ 7 h 28"/>
                <a:gd name="T16" fmla="*/ 245 w 561"/>
                <a:gd name="T17" fmla="*/ 6 h 28"/>
                <a:gd name="T18" fmla="*/ 210 w 561"/>
                <a:gd name="T19" fmla="*/ 5 h 28"/>
                <a:gd name="T20" fmla="*/ 187 w 561"/>
                <a:gd name="T21" fmla="*/ 5 h 28"/>
                <a:gd name="T22" fmla="*/ 175 w 561"/>
                <a:gd name="T23" fmla="*/ 5 h 28"/>
                <a:gd name="T24" fmla="*/ 169 w 561"/>
                <a:gd name="T25" fmla="*/ 5 h 28"/>
                <a:gd name="T26" fmla="*/ 157 w 561"/>
                <a:gd name="T27" fmla="*/ 5 h 28"/>
                <a:gd name="T28" fmla="*/ 140 w 561"/>
                <a:gd name="T29" fmla="*/ 6 h 28"/>
                <a:gd name="T30" fmla="*/ 105 w 561"/>
                <a:gd name="T31" fmla="*/ 7 h 28"/>
                <a:gd name="T32" fmla="*/ 70 w 561"/>
                <a:gd name="T33" fmla="*/ 10 h 28"/>
                <a:gd name="T34" fmla="*/ 35 w 561"/>
                <a:gd name="T35" fmla="*/ 14 h 28"/>
                <a:gd name="T36" fmla="*/ 0 w 561"/>
                <a:gd name="T37" fmla="*/ 20 h 28"/>
                <a:gd name="T38" fmla="*/ 0 w 561"/>
                <a:gd name="T39" fmla="*/ 20 h 28"/>
                <a:gd name="T40" fmla="*/ 0 w 561"/>
                <a:gd name="T41" fmla="*/ 20 h 28"/>
                <a:gd name="T42" fmla="*/ 10 w 561"/>
                <a:gd name="T43" fmla="*/ 10 h 28"/>
                <a:gd name="T44" fmla="*/ 14 w 561"/>
                <a:gd name="T45" fmla="*/ 5 h 28"/>
                <a:gd name="T46" fmla="*/ 16 w 561"/>
                <a:gd name="T47" fmla="*/ 3 h 28"/>
                <a:gd name="T48" fmla="*/ 18 w 561"/>
                <a:gd name="T49" fmla="*/ 0 h 28"/>
                <a:gd name="T50" fmla="*/ 16 w 561"/>
                <a:gd name="T51" fmla="*/ 3 h 28"/>
                <a:gd name="T52" fmla="*/ 14 w 561"/>
                <a:gd name="T53" fmla="*/ 5 h 28"/>
                <a:gd name="T54" fmla="*/ 10 w 561"/>
                <a:gd name="T55" fmla="*/ 10 h 28"/>
                <a:gd name="T56" fmla="*/ 0 w 561"/>
                <a:gd name="T57" fmla="*/ 20 h 28"/>
                <a:gd name="T58" fmla="*/ 0 w 561"/>
                <a:gd name="T59" fmla="*/ 20 h 28"/>
                <a:gd name="T60" fmla="*/ 35 w 561"/>
                <a:gd name="T61" fmla="*/ 13 h 28"/>
                <a:gd name="T62" fmla="*/ 70 w 561"/>
                <a:gd name="T63" fmla="*/ 9 h 28"/>
                <a:gd name="T64" fmla="*/ 105 w 561"/>
                <a:gd name="T65" fmla="*/ 6 h 28"/>
                <a:gd name="T66" fmla="*/ 140 w 561"/>
                <a:gd name="T67" fmla="*/ 4 h 28"/>
                <a:gd name="T68" fmla="*/ 157 w 561"/>
                <a:gd name="T69" fmla="*/ 4 h 28"/>
                <a:gd name="T70" fmla="*/ 175 w 561"/>
                <a:gd name="T71" fmla="*/ 4 h 28"/>
                <a:gd name="T72" fmla="*/ 210 w 561"/>
                <a:gd name="T73" fmla="*/ 3 h 28"/>
                <a:gd name="T74" fmla="*/ 245 w 561"/>
                <a:gd name="T75" fmla="*/ 4 h 28"/>
                <a:gd name="T76" fmla="*/ 281 w 561"/>
                <a:gd name="T77" fmla="*/ 5 h 28"/>
                <a:gd name="T78" fmla="*/ 316 w 561"/>
                <a:gd name="T79" fmla="*/ 7 h 28"/>
                <a:gd name="T80" fmla="*/ 351 w 561"/>
                <a:gd name="T81" fmla="*/ 9 h 28"/>
                <a:gd name="T82" fmla="*/ 386 w 561"/>
                <a:gd name="T83" fmla="*/ 11 h 28"/>
                <a:gd name="T84" fmla="*/ 421 w 561"/>
                <a:gd name="T85" fmla="*/ 14 h 28"/>
                <a:gd name="T86" fmla="*/ 456 w 561"/>
                <a:gd name="T87" fmla="*/ 17 h 28"/>
                <a:gd name="T88" fmla="*/ 491 w 561"/>
                <a:gd name="T89" fmla="*/ 20 h 28"/>
                <a:gd name="T90" fmla="*/ 561 w 561"/>
                <a:gd name="T91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1" h="28">
                  <a:moveTo>
                    <a:pt x="561" y="28"/>
                  </a:moveTo>
                  <a:cubicBezTo>
                    <a:pt x="538" y="25"/>
                    <a:pt x="514" y="23"/>
                    <a:pt x="491" y="21"/>
                  </a:cubicBezTo>
                  <a:cubicBezTo>
                    <a:pt x="456" y="18"/>
                    <a:pt x="456" y="18"/>
                    <a:pt x="456" y="18"/>
                  </a:cubicBezTo>
                  <a:cubicBezTo>
                    <a:pt x="444" y="17"/>
                    <a:pt x="433" y="16"/>
                    <a:pt x="421" y="15"/>
                  </a:cubicBezTo>
                  <a:cubicBezTo>
                    <a:pt x="386" y="12"/>
                    <a:pt x="386" y="12"/>
                    <a:pt x="386" y="12"/>
                  </a:cubicBezTo>
                  <a:cubicBezTo>
                    <a:pt x="351" y="10"/>
                    <a:pt x="351" y="10"/>
                    <a:pt x="351" y="10"/>
                  </a:cubicBezTo>
                  <a:cubicBezTo>
                    <a:pt x="339" y="9"/>
                    <a:pt x="327" y="9"/>
                    <a:pt x="316" y="8"/>
                  </a:cubicBezTo>
                  <a:cubicBezTo>
                    <a:pt x="304" y="8"/>
                    <a:pt x="292" y="7"/>
                    <a:pt x="280" y="7"/>
                  </a:cubicBezTo>
                  <a:cubicBezTo>
                    <a:pt x="269" y="6"/>
                    <a:pt x="257" y="6"/>
                    <a:pt x="245" y="6"/>
                  </a:cubicBezTo>
                  <a:cubicBezTo>
                    <a:pt x="210" y="5"/>
                    <a:pt x="210" y="5"/>
                    <a:pt x="210" y="5"/>
                  </a:cubicBezTo>
                  <a:cubicBezTo>
                    <a:pt x="203" y="5"/>
                    <a:pt x="195" y="5"/>
                    <a:pt x="187" y="5"/>
                  </a:cubicBezTo>
                  <a:cubicBezTo>
                    <a:pt x="183" y="5"/>
                    <a:pt x="179" y="5"/>
                    <a:pt x="175" y="5"/>
                  </a:cubicBezTo>
                  <a:cubicBezTo>
                    <a:pt x="173" y="5"/>
                    <a:pt x="171" y="5"/>
                    <a:pt x="169" y="5"/>
                  </a:cubicBezTo>
                  <a:cubicBezTo>
                    <a:pt x="165" y="5"/>
                    <a:pt x="161" y="5"/>
                    <a:pt x="157" y="5"/>
                  </a:cubicBezTo>
                  <a:cubicBezTo>
                    <a:pt x="140" y="6"/>
                    <a:pt x="140" y="6"/>
                    <a:pt x="140" y="6"/>
                  </a:cubicBezTo>
                  <a:cubicBezTo>
                    <a:pt x="128" y="6"/>
                    <a:pt x="116" y="6"/>
                    <a:pt x="105" y="7"/>
                  </a:cubicBezTo>
                  <a:cubicBezTo>
                    <a:pt x="93" y="8"/>
                    <a:pt x="81" y="8"/>
                    <a:pt x="70" y="10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3" y="17"/>
                    <a:pt x="7" y="14"/>
                    <a:pt x="10" y="10"/>
                  </a:cubicBezTo>
                  <a:cubicBezTo>
                    <a:pt x="11" y="9"/>
                    <a:pt x="13" y="7"/>
                    <a:pt x="14" y="5"/>
                  </a:cubicBezTo>
                  <a:cubicBezTo>
                    <a:pt x="15" y="5"/>
                    <a:pt x="15" y="4"/>
                    <a:pt x="16" y="3"/>
                  </a:cubicBezTo>
                  <a:cubicBezTo>
                    <a:pt x="17" y="2"/>
                    <a:pt x="17" y="1"/>
                    <a:pt x="18" y="0"/>
                  </a:cubicBezTo>
                  <a:cubicBezTo>
                    <a:pt x="17" y="1"/>
                    <a:pt x="17" y="2"/>
                    <a:pt x="16" y="3"/>
                  </a:cubicBezTo>
                  <a:cubicBezTo>
                    <a:pt x="15" y="4"/>
                    <a:pt x="15" y="5"/>
                    <a:pt x="14" y="5"/>
                  </a:cubicBezTo>
                  <a:cubicBezTo>
                    <a:pt x="13" y="7"/>
                    <a:pt x="11" y="9"/>
                    <a:pt x="10" y="10"/>
                  </a:cubicBezTo>
                  <a:cubicBezTo>
                    <a:pt x="7" y="14"/>
                    <a:pt x="4" y="17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70" y="9"/>
                    <a:pt x="70" y="9"/>
                    <a:pt x="70" y="9"/>
                  </a:cubicBezTo>
                  <a:cubicBezTo>
                    <a:pt x="81" y="8"/>
                    <a:pt x="93" y="7"/>
                    <a:pt x="105" y="6"/>
                  </a:cubicBezTo>
                  <a:cubicBezTo>
                    <a:pt x="116" y="5"/>
                    <a:pt x="128" y="5"/>
                    <a:pt x="140" y="4"/>
                  </a:cubicBezTo>
                  <a:cubicBezTo>
                    <a:pt x="157" y="4"/>
                    <a:pt x="157" y="4"/>
                    <a:pt x="157" y="4"/>
                  </a:cubicBezTo>
                  <a:cubicBezTo>
                    <a:pt x="163" y="4"/>
                    <a:pt x="169" y="4"/>
                    <a:pt x="175" y="4"/>
                  </a:cubicBezTo>
                  <a:cubicBezTo>
                    <a:pt x="187" y="4"/>
                    <a:pt x="198" y="3"/>
                    <a:pt x="210" y="3"/>
                  </a:cubicBezTo>
                  <a:cubicBezTo>
                    <a:pt x="245" y="4"/>
                    <a:pt x="245" y="4"/>
                    <a:pt x="245" y="4"/>
                  </a:cubicBezTo>
                  <a:cubicBezTo>
                    <a:pt x="257" y="4"/>
                    <a:pt x="269" y="5"/>
                    <a:pt x="281" y="5"/>
                  </a:cubicBezTo>
                  <a:cubicBezTo>
                    <a:pt x="292" y="6"/>
                    <a:pt x="304" y="6"/>
                    <a:pt x="316" y="7"/>
                  </a:cubicBezTo>
                  <a:cubicBezTo>
                    <a:pt x="327" y="7"/>
                    <a:pt x="339" y="8"/>
                    <a:pt x="351" y="9"/>
                  </a:cubicBezTo>
                  <a:cubicBezTo>
                    <a:pt x="386" y="11"/>
                    <a:pt x="386" y="11"/>
                    <a:pt x="386" y="11"/>
                  </a:cubicBezTo>
                  <a:cubicBezTo>
                    <a:pt x="421" y="14"/>
                    <a:pt x="421" y="14"/>
                    <a:pt x="421" y="14"/>
                  </a:cubicBezTo>
                  <a:cubicBezTo>
                    <a:pt x="433" y="15"/>
                    <a:pt x="444" y="16"/>
                    <a:pt x="456" y="17"/>
                  </a:cubicBezTo>
                  <a:cubicBezTo>
                    <a:pt x="468" y="18"/>
                    <a:pt x="479" y="19"/>
                    <a:pt x="491" y="20"/>
                  </a:cubicBezTo>
                  <a:cubicBezTo>
                    <a:pt x="514" y="22"/>
                    <a:pt x="538" y="25"/>
                    <a:pt x="561" y="28"/>
                  </a:cubicBezTo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" name="任意多边形: 形状 1373">
              <a:extLst>
                <a:ext uri="{FF2B5EF4-FFF2-40B4-BE49-F238E27FC236}">
                  <a16:creationId xmlns:a16="http://schemas.microsoft.com/office/drawing/2014/main" id="{36D95B10-0988-800A-C73B-0C129EE4D53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29688" y="5181601"/>
              <a:ext cx="1987550" cy="165100"/>
            </a:xfrm>
            <a:custGeom>
              <a:avLst/>
              <a:gdLst>
                <a:gd name="T0" fmla="*/ 0 w 527"/>
                <a:gd name="T1" fmla="*/ 44 h 44"/>
                <a:gd name="T2" fmla="*/ 26 w 527"/>
                <a:gd name="T3" fmla="*/ 22 h 44"/>
                <a:gd name="T4" fmla="*/ 58 w 527"/>
                <a:gd name="T5" fmla="*/ 8 h 44"/>
                <a:gd name="T6" fmla="*/ 125 w 527"/>
                <a:gd name="T7" fmla="*/ 1 h 44"/>
                <a:gd name="T8" fmla="*/ 159 w 527"/>
                <a:gd name="T9" fmla="*/ 5 h 44"/>
                <a:gd name="T10" fmla="*/ 193 w 527"/>
                <a:gd name="T11" fmla="*/ 12 h 44"/>
                <a:gd name="T12" fmla="*/ 259 w 527"/>
                <a:gd name="T13" fmla="*/ 28 h 44"/>
                <a:gd name="T14" fmla="*/ 395 w 527"/>
                <a:gd name="T15" fmla="*/ 43 h 44"/>
                <a:gd name="T16" fmla="*/ 462 w 527"/>
                <a:gd name="T17" fmla="*/ 38 h 44"/>
                <a:gd name="T18" fmla="*/ 527 w 527"/>
                <a:gd name="T19" fmla="*/ 16 h 44"/>
                <a:gd name="T20" fmla="*/ 527 w 527"/>
                <a:gd name="T21" fmla="*/ 16 h 44"/>
                <a:gd name="T22" fmla="*/ 517 w 527"/>
                <a:gd name="T23" fmla="*/ 6 h 44"/>
                <a:gd name="T24" fmla="*/ 527 w 527"/>
                <a:gd name="T25" fmla="*/ 16 h 44"/>
                <a:gd name="T26" fmla="*/ 527 w 527"/>
                <a:gd name="T27" fmla="*/ 16 h 44"/>
                <a:gd name="T28" fmla="*/ 527 w 527"/>
                <a:gd name="T29" fmla="*/ 16 h 44"/>
                <a:gd name="T30" fmla="*/ 463 w 527"/>
                <a:gd name="T31" fmla="*/ 39 h 44"/>
                <a:gd name="T32" fmla="*/ 395 w 527"/>
                <a:gd name="T33" fmla="*/ 44 h 44"/>
                <a:gd name="T34" fmla="*/ 326 w 527"/>
                <a:gd name="T35" fmla="*/ 40 h 44"/>
                <a:gd name="T36" fmla="*/ 259 w 527"/>
                <a:gd name="T37" fmla="*/ 29 h 44"/>
                <a:gd name="T38" fmla="*/ 192 w 527"/>
                <a:gd name="T39" fmla="*/ 13 h 44"/>
                <a:gd name="T40" fmla="*/ 159 w 527"/>
                <a:gd name="T41" fmla="*/ 6 h 44"/>
                <a:gd name="T42" fmla="*/ 125 w 527"/>
                <a:gd name="T43" fmla="*/ 2 h 44"/>
                <a:gd name="T44" fmla="*/ 58 w 527"/>
                <a:gd name="T45" fmla="*/ 9 h 44"/>
                <a:gd name="T46" fmla="*/ 27 w 527"/>
                <a:gd name="T47" fmla="*/ 22 h 44"/>
                <a:gd name="T48" fmla="*/ 0 w 527"/>
                <a:gd name="T4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27" h="44">
                  <a:moveTo>
                    <a:pt x="0" y="44"/>
                  </a:moveTo>
                  <a:cubicBezTo>
                    <a:pt x="7" y="35"/>
                    <a:pt x="17" y="28"/>
                    <a:pt x="26" y="22"/>
                  </a:cubicBezTo>
                  <a:cubicBezTo>
                    <a:pt x="36" y="16"/>
                    <a:pt x="47" y="11"/>
                    <a:pt x="58" y="8"/>
                  </a:cubicBezTo>
                  <a:cubicBezTo>
                    <a:pt x="79" y="1"/>
                    <a:pt x="103" y="0"/>
                    <a:pt x="125" y="1"/>
                  </a:cubicBezTo>
                  <a:cubicBezTo>
                    <a:pt x="137" y="1"/>
                    <a:pt x="148" y="3"/>
                    <a:pt x="159" y="5"/>
                  </a:cubicBezTo>
                  <a:cubicBezTo>
                    <a:pt x="171" y="6"/>
                    <a:pt x="182" y="9"/>
                    <a:pt x="193" y="12"/>
                  </a:cubicBezTo>
                  <a:cubicBezTo>
                    <a:pt x="215" y="18"/>
                    <a:pt x="237" y="23"/>
                    <a:pt x="259" y="28"/>
                  </a:cubicBezTo>
                  <a:cubicBezTo>
                    <a:pt x="304" y="37"/>
                    <a:pt x="349" y="43"/>
                    <a:pt x="395" y="43"/>
                  </a:cubicBezTo>
                  <a:cubicBezTo>
                    <a:pt x="417" y="43"/>
                    <a:pt x="440" y="42"/>
                    <a:pt x="462" y="38"/>
                  </a:cubicBezTo>
                  <a:cubicBezTo>
                    <a:pt x="485" y="34"/>
                    <a:pt x="507" y="27"/>
                    <a:pt x="527" y="16"/>
                  </a:cubicBezTo>
                  <a:cubicBezTo>
                    <a:pt x="527" y="16"/>
                    <a:pt x="527" y="16"/>
                    <a:pt x="527" y="16"/>
                  </a:cubicBezTo>
                  <a:cubicBezTo>
                    <a:pt x="517" y="6"/>
                    <a:pt x="517" y="6"/>
                    <a:pt x="517" y="6"/>
                  </a:cubicBezTo>
                  <a:cubicBezTo>
                    <a:pt x="527" y="16"/>
                    <a:pt x="527" y="16"/>
                    <a:pt x="527" y="16"/>
                  </a:cubicBezTo>
                  <a:cubicBezTo>
                    <a:pt x="527" y="16"/>
                    <a:pt x="527" y="16"/>
                    <a:pt x="527" y="16"/>
                  </a:cubicBezTo>
                  <a:cubicBezTo>
                    <a:pt x="527" y="16"/>
                    <a:pt x="527" y="16"/>
                    <a:pt x="527" y="16"/>
                  </a:cubicBezTo>
                  <a:cubicBezTo>
                    <a:pt x="507" y="27"/>
                    <a:pt x="485" y="34"/>
                    <a:pt x="463" y="39"/>
                  </a:cubicBezTo>
                  <a:cubicBezTo>
                    <a:pt x="440" y="43"/>
                    <a:pt x="417" y="44"/>
                    <a:pt x="395" y="44"/>
                  </a:cubicBezTo>
                  <a:cubicBezTo>
                    <a:pt x="372" y="44"/>
                    <a:pt x="349" y="43"/>
                    <a:pt x="326" y="40"/>
                  </a:cubicBezTo>
                  <a:cubicBezTo>
                    <a:pt x="304" y="37"/>
                    <a:pt x="281" y="34"/>
                    <a:pt x="259" y="29"/>
                  </a:cubicBezTo>
                  <a:cubicBezTo>
                    <a:pt x="236" y="25"/>
                    <a:pt x="214" y="19"/>
                    <a:pt x="192" y="13"/>
                  </a:cubicBezTo>
                  <a:cubicBezTo>
                    <a:pt x="181" y="10"/>
                    <a:pt x="170" y="8"/>
                    <a:pt x="159" y="6"/>
                  </a:cubicBezTo>
                  <a:cubicBezTo>
                    <a:pt x="148" y="4"/>
                    <a:pt x="137" y="2"/>
                    <a:pt x="125" y="2"/>
                  </a:cubicBezTo>
                  <a:cubicBezTo>
                    <a:pt x="103" y="1"/>
                    <a:pt x="80" y="2"/>
                    <a:pt x="58" y="9"/>
                  </a:cubicBezTo>
                  <a:cubicBezTo>
                    <a:pt x="47" y="12"/>
                    <a:pt x="36" y="17"/>
                    <a:pt x="27" y="22"/>
                  </a:cubicBezTo>
                  <a:cubicBezTo>
                    <a:pt x="17" y="28"/>
                    <a:pt x="8" y="35"/>
                    <a:pt x="0" y="44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" name="任意多边形: 形状 1374">
              <a:extLst>
                <a:ext uri="{FF2B5EF4-FFF2-40B4-BE49-F238E27FC236}">
                  <a16:creationId xmlns:a16="http://schemas.microsoft.com/office/drawing/2014/main" id="{5EEF80E1-DC53-B799-7AE9-CACCFD0C48B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63201" y="3351214"/>
              <a:ext cx="90488" cy="147638"/>
            </a:xfrm>
            <a:custGeom>
              <a:avLst/>
              <a:gdLst>
                <a:gd name="T0" fmla="*/ 21 w 24"/>
                <a:gd name="T1" fmla="*/ 38 h 39"/>
                <a:gd name="T2" fmla="*/ 18 w 24"/>
                <a:gd name="T3" fmla="*/ 23 h 39"/>
                <a:gd name="T4" fmla="*/ 12 w 24"/>
                <a:gd name="T5" fmla="*/ 5 h 39"/>
                <a:gd name="T6" fmla="*/ 7 w 24"/>
                <a:gd name="T7" fmla="*/ 39 h 39"/>
                <a:gd name="T8" fmla="*/ 21 w 24"/>
                <a:gd name="T9" fmla="*/ 3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9">
                  <a:moveTo>
                    <a:pt x="21" y="38"/>
                  </a:moveTo>
                  <a:cubicBezTo>
                    <a:pt x="18" y="23"/>
                    <a:pt x="18" y="23"/>
                    <a:pt x="18" y="23"/>
                  </a:cubicBezTo>
                  <a:cubicBezTo>
                    <a:pt x="18" y="23"/>
                    <a:pt x="24" y="9"/>
                    <a:pt x="12" y="5"/>
                  </a:cubicBezTo>
                  <a:cubicBezTo>
                    <a:pt x="0" y="0"/>
                    <a:pt x="7" y="39"/>
                    <a:pt x="7" y="39"/>
                  </a:cubicBezTo>
                  <a:lnTo>
                    <a:pt x="21" y="38"/>
                  </a:lnTo>
                  <a:close/>
                </a:path>
              </a:pathLst>
            </a:custGeom>
            <a:solidFill>
              <a:srgbClr val="D9A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" name="任意多边形: 形状 1375">
              <a:extLst>
                <a:ext uri="{FF2B5EF4-FFF2-40B4-BE49-F238E27FC236}">
                  <a16:creationId xmlns:a16="http://schemas.microsoft.com/office/drawing/2014/main" id="{B5DEC9C0-8470-E189-A9DB-CE84D266BB1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3501" y="3468689"/>
              <a:ext cx="315913" cy="427038"/>
            </a:xfrm>
            <a:custGeom>
              <a:avLst/>
              <a:gdLst>
                <a:gd name="T0" fmla="*/ 15 w 84"/>
                <a:gd name="T1" fmla="*/ 48 h 113"/>
                <a:gd name="T2" fmla="*/ 41 w 84"/>
                <a:gd name="T3" fmla="*/ 58 h 113"/>
                <a:gd name="T4" fmla="*/ 36 w 84"/>
                <a:gd name="T5" fmla="*/ 0 h 113"/>
                <a:gd name="T6" fmla="*/ 61 w 84"/>
                <a:gd name="T7" fmla="*/ 0 h 113"/>
                <a:gd name="T8" fmla="*/ 67 w 84"/>
                <a:gd name="T9" fmla="*/ 99 h 113"/>
                <a:gd name="T10" fmla="*/ 0 w 84"/>
                <a:gd name="T11" fmla="*/ 84 h 113"/>
                <a:gd name="T12" fmla="*/ 15 w 84"/>
                <a:gd name="T13" fmla="*/ 4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113">
                  <a:moveTo>
                    <a:pt x="15" y="48"/>
                  </a:moveTo>
                  <a:cubicBezTo>
                    <a:pt x="41" y="58"/>
                    <a:pt x="41" y="58"/>
                    <a:pt x="41" y="58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1" y="0"/>
                    <a:pt x="84" y="85"/>
                    <a:pt x="67" y="99"/>
                  </a:cubicBezTo>
                  <a:cubicBezTo>
                    <a:pt x="50" y="113"/>
                    <a:pt x="0" y="84"/>
                    <a:pt x="0" y="84"/>
                  </a:cubicBezTo>
                  <a:lnTo>
                    <a:pt x="15" y="48"/>
                  </a:lnTo>
                  <a:close/>
                </a:path>
              </a:pathLst>
            </a:custGeom>
            <a:solidFill>
              <a:srgbClr val="FAE5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" name="任意多边形: 形状 1376">
              <a:extLst>
                <a:ext uri="{FF2B5EF4-FFF2-40B4-BE49-F238E27FC236}">
                  <a16:creationId xmlns:a16="http://schemas.microsoft.com/office/drawing/2014/main" id="{C8DAE724-473C-D5DA-60CF-46EAED552C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129713" y="3216276"/>
              <a:ext cx="1338263" cy="1512888"/>
            </a:xfrm>
            <a:custGeom>
              <a:avLst/>
              <a:gdLst>
                <a:gd name="T0" fmla="*/ 0 w 355"/>
                <a:gd name="T1" fmla="*/ 371 h 401"/>
                <a:gd name="T2" fmla="*/ 32 w 355"/>
                <a:gd name="T3" fmla="*/ 401 h 401"/>
                <a:gd name="T4" fmla="*/ 355 w 355"/>
                <a:gd name="T5" fmla="*/ 30 h 401"/>
                <a:gd name="T6" fmla="*/ 344 w 355"/>
                <a:gd name="T7" fmla="*/ 10 h 401"/>
                <a:gd name="T8" fmla="*/ 324 w 355"/>
                <a:gd name="T9" fmla="*/ 0 h 401"/>
                <a:gd name="T10" fmla="*/ 0 w 355"/>
                <a:gd name="T11" fmla="*/ 37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5" h="401">
                  <a:moveTo>
                    <a:pt x="0" y="371"/>
                  </a:moveTo>
                  <a:cubicBezTo>
                    <a:pt x="32" y="401"/>
                    <a:pt x="32" y="401"/>
                    <a:pt x="32" y="401"/>
                  </a:cubicBezTo>
                  <a:cubicBezTo>
                    <a:pt x="355" y="30"/>
                    <a:pt x="355" y="30"/>
                    <a:pt x="355" y="30"/>
                  </a:cubicBezTo>
                  <a:cubicBezTo>
                    <a:pt x="354" y="26"/>
                    <a:pt x="352" y="17"/>
                    <a:pt x="344" y="10"/>
                  </a:cubicBezTo>
                  <a:cubicBezTo>
                    <a:pt x="336" y="3"/>
                    <a:pt x="328" y="0"/>
                    <a:pt x="324" y="0"/>
                  </a:cubicBezTo>
                  <a:cubicBezTo>
                    <a:pt x="216" y="123"/>
                    <a:pt x="108" y="247"/>
                    <a:pt x="0" y="371"/>
                  </a:cubicBezTo>
                  <a:close/>
                </a:path>
              </a:pathLst>
            </a:custGeom>
            <a:solidFill>
              <a:srgbClr val="E36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" name="任意多边形: 形状 1377">
              <a:extLst>
                <a:ext uri="{FF2B5EF4-FFF2-40B4-BE49-F238E27FC236}">
                  <a16:creationId xmlns:a16="http://schemas.microsoft.com/office/drawing/2014/main" id="{399E9356-5EA2-F8E0-26D9-FEB7D47F694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247188" y="3306764"/>
              <a:ext cx="1212850" cy="1398588"/>
            </a:xfrm>
            <a:custGeom>
              <a:avLst/>
              <a:gdLst>
                <a:gd name="T0" fmla="*/ 322 w 322"/>
                <a:gd name="T1" fmla="*/ 0 h 371"/>
                <a:gd name="T2" fmla="*/ 272 w 322"/>
                <a:gd name="T3" fmla="*/ 58 h 371"/>
                <a:gd name="T4" fmla="*/ 162 w 322"/>
                <a:gd name="T5" fmla="*/ 186 h 371"/>
                <a:gd name="T6" fmla="*/ 51 w 322"/>
                <a:gd name="T7" fmla="*/ 313 h 371"/>
                <a:gd name="T8" fmla="*/ 0 w 322"/>
                <a:gd name="T9" fmla="*/ 371 h 371"/>
                <a:gd name="T10" fmla="*/ 50 w 322"/>
                <a:gd name="T11" fmla="*/ 312 h 371"/>
                <a:gd name="T12" fmla="*/ 161 w 322"/>
                <a:gd name="T13" fmla="*/ 185 h 371"/>
                <a:gd name="T14" fmla="*/ 272 w 322"/>
                <a:gd name="T15" fmla="*/ 58 h 371"/>
                <a:gd name="T16" fmla="*/ 322 w 322"/>
                <a:gd name="T17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2" h="371">
                  <a:moveTo>
                    <a:pt x="322" y="0"/>
                  </a:moveTo>
                  <a:cubicBezTo>
                    <a:pt x="322" y="0"/>
                    <a:pt x="302" y="23"/>
                    <a:pt x="272" y="58"/>
                  </a:cubicBezTo>
                  <a:cubicBezTo>
                    <a:pt x="242" y="93"/>
                    <a:pt x="202" y="139"/>
                    <a:pt x="162" y="186"/>
                  </a:cubicBezTo>
                  <a:cubicBezTo>
                    <a:pt x="121" y="232"/>
                    <a:pt x="81" y="278"/>
                    <a:pt x="51" y="313"/>
                  </a:cubicBezTo>
                  <a:cubicBezTo>
                    <a:pt x="20" y="348"/>
                    <a:pt x="0" y="371"/>
                    <a:pt x="0" y="371"/>
                  </a:cubicBezTo>
                  <a:cubicBezTo>
                    <a:pt x="0" y="371"/>
                    <a:pt x="20" y="347"/>
                    <a:pt x="50" y="312"/>
                  </a:cubicBezTo>
                  <a:cubicBezTo>
                    <a:pt x="80" y="278"/>
                    <a:pt x="120" y="231"/>
                    <a:pt x="161" y="185"/>
                  </a:cubicBezTo>
                  <a:cubicBezTo>
                    <a:pt x="201" y="139"/>
                    <a:pt x="241" y="92"/>
                    <a:pt x="272" y="58"/>
                  </a:cubicBezTo>
                  <a:cubicBezTo>
                    <a:pt x="302" y="23"/>
                    <a:pt x="322" y="0"/>
                    <a:pt x="322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9" name="任意多边形: 形状 1378">
              <a:extLst>
                <a:ext uri="{FF2B5EF4-FFF2-40B4-BE49-F238E27FC236}">
                  <a16:creationId xmlns:a16="http://schemas.microsoft.com/office/drawing/2014/main" id="{67CBC3F0-333D-C844-34DB-4B7EB91DF31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156701" y="3219451"/>
              <a:ext cx="1212850" cy="1395413"/>
            </a:xfrm>
            <a:custGeom>
              <a:avLst/>
              <a:gdLst>
                <a:gd name="T0" fmla="*/ 322 w 322"/>
                <a:gd name="T1" fmla="*/ 0 h 370"/>
                <a:gd name="T2" fmla="*/ 272 w 322"/>
                <a:gd name="T3" fmla="*/ 58 h 370"/>
                <a:gd name="T4" fmla="*/ 162 w 322"/>
                <a:gd name="T5" fmla="*/ 186 h 370"/>
                <a:gd name="T6" fmla="*/ 50 w 322"/>
                <a:gd name="T7" fmla="*/ 313 h 370"/>
                <a:gd name="T8" fmla="*/ 0 w 322"/>
                <a:gd name="T9" fmla="*/ 370 h 370"/>
                <a:gd name="T10" fmla="*/ 50 w 322"/>
                <a:gd name="T11" fmla="*/ 312 h 370"/>
                <a:gd name="T12" fmla="*/ 160 w 322"/>
                <a:gd name="T13" fmla="*/ 185 h 370"/>
                <a:gd name="T14" fmla="*/ 271 w 322"/>
                <a:gd name="T15" fmla="*/ 58 h 370"/>
                <a:gd name="T16" fmla="*/ 322 w 322"/>
                <a:gd name="T17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2" h="370">
                  <a:moveTo>
                    <a:pt x="322" y="0"/>
                  </a:moveTo>
                  <a:cubicBezTo>
                    <a:pt x="322" y="0"/>
                    <a:pt x="302" y="23"/>
                    <a:pt x="272" y="58"/>
                  </a:cubicBezTo>
                  <a:cubicBezTo>
                    <a:pt x="242" y="93"/>
                    <a:pt x="202" y="139"/>
                    <a:pt x="162" y="186"/>
                  </a:cubicBezTo>
                  <a:cubicBezTo>
                    <a:pt x="121" y="232"/>
                    <a:pt x="81" y="278"/>
                    <a:pt x="50" y="313"/>
                  </a:cubicBezTo>
                  <a:cubicBezTo>
                    <a:pt x="20" y="347"/>
                    <a:pt x="0" y="370"/>
                    <a:pt x="0" y="370"/>
                  </a:cubicBezTo>
                  <a:cubicBezTo>
                    <a:pt x="0" y="370"/>
                    <a:pt x="20" y="347"/>
                    <a:pt x="50" y="312"/>
                  </a:cubicBezTo>
                  <a:cubicBezTo>
                    <a:pt x="80" y="277"/>
                    <a:pt x="120" y="231"/>
                    <a:pt x="160" y="185"/>
                  </a:cubicBezTo>
                  <a:cubicBezTo>
                    <a:pt x="201" y="138"/>
                    <a:pt x="241" y="92"/>
                    <a:pt x="271" y="58"/>
                  </a:cubicBezTo>
                  <a:cubicBezTo>
                    <a:pt x="302" y="23"/>
                    <a:pt x="322" y="0"/>
                    <a:pt x="322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0" name="任意多边形: 形状 1379">
              <a:extLst>
                <a:ext uri="{FF2B5EF4-FFF2-40B4-BE49-F238E27FC236}">
                  <a16:creationId xmlns:a16="http://schemas.microsoft.com/office/drawing/2014/main" id="{A74F2C08-2B09-88D8-ADA4-D3E6B1ACA1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220201" y="3273426"/>
              <a:ext cx="1217613" cy="1406525"/>
            </a:xfrm>
            <a:custGeom>
              <a:avLst/>
              <a:gdLst>
                <a:gd name="T0" fmla="*/ 323 w 323"/>
                <a:gd name="T1" fmla="*/ 0 h 373"/>
                <a:gd name="T2" fmla="*/ 273 w 323"/>
                <a:gd name="T3" fmla="*/ 59 h 373"/>
                <a:gd name="T4" fmla="*/ 162 w 323"/>
                <a:gd name="T5" fmla="*/ 187 h 373"/>
                <a:gd name="T6" fmla="*/ 51 w 323"/>
                <a:gd name="T7" fmla="*/ 315 h 373"/>
                <a:gd name="T8" fmla="*/ 0 w 323"/>
                <a:gd name="T9" fmla="*/ 373 h 373"/>
                <a:gd name="T10" fmla="*/ 50 w 323"/>
                <a:gd name="T11" fmla="*/ 314 h 373"/>
                <a:gd name="T12" fmla="*/ 161 w 323"/>
                <a:gd name="T13" fmla="*/ 186 h 373"/>
                <a:gd name="T14" fmla="*/ 272 w 323"/>
                <a:gd name="T15" fmla="*/ 58 h 373"/>
                <a:gd name="T16" fmla="*/ 323 w 323"/>
                <a:gd name="T17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3" h="373">
                  <a:moveTo>
                    <a:pt x="323" y="0"/>
                  </a:moveTo>
                  <a:cubicBezTo>
                    <a:pt x="323" y="0"/>
                    <a:pt x="303" y="24"/>
                    <a:pt x="273" y="59"/>
                  </a:cubicBezTo>
                  <a:cubicBezTo>
                    <a:pt x="243" y="94"/>
                    <a:pt x="203" y="141"/>
                    <a:pt x="162" y="187"/>
                  </a:cubicBezTo>
                  <a:cubicBezTo>
                    <a:pt x="122" y="234"/>
                    <a:pt x="81" y="280"/>
                    <a:pt x="51" y="315"/>
                  </a:cubicBezTo>
                  <a:cubicBezTo>
                    <a:pt x="20" y="349"/>
                    <a:pt x="0" y="373"/>
                    <a:pt x="0" y="373"/>
                  </a:cubicBezTo>
                  <a:cubicBezTo>
                    <a:pt x="0" y="373"/>
                    <a:pt x="20" y="349"/>
                    <a:pt x="50" y="314"/>
                  </a:cubicBezTo>
                  <a:cubicBezTo>
                    <a:pt x="80" y="279"/>
                    <a:pt x="121" y="233"/>
                    <a:pt x="161" y="186"/>
                  </a:cubicBezTo>
                  <a:cubicBezTo>
                    <a:pt x="201" y="140"/>
                    <a:pt x="242" y="93"/>
                    <a:pt x="272" y="58"/>
                  </a:cubicBezTo>
                  <a:cubicBezTo>
                    <a:pt x="303" y="24"/>
                    <a:pt x="323" y="0"/>
                    <a:pt x="323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1" name="任意多边形: 形状 1380">
              <a:extLst>
                <a:ext uri="{FF2B5EF4-FFF2-40B4-BE49-F238E27FC236}">
                  <a16:creationId xmlns:a16="http://schemas.microsoft.com/office/drawing/2014/main" id="{48DEF5D8-9956-86F9-E64F-9F2D332BED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174163" y="3238501"/>
              <a:ext cx="1230313" cy="1400175"/>
            </a:xfrm>
            <a:custGeom>
              <a:avLst/>
              <a:gdLst>
                <a:gd name="T0" fmla="*/ 326 w 326"/>
                <a:gd name="T1" fmla="*/ 0 h 371"/>
                <a:gd name="T2" fmla="*/ 276 w 326"/>
                <a:gd name="T3" fmla="*/ 58 h 371"/>
                <a:gd name="T4" fmla="*/ 164 w 326"/>
                <a:gd name="T5" fmla="*/ 186 h 371"/>
                <a:gd name="T6" fmla="*/ 52 w 326"/>
                <a:gd name="T7" fmla="*/ 313 h 371"/>
                <a:gd name="T8" fmla="*/ 0 w 326"/>
                <a:gd name="T9" fmla="*/ 371 h 371"/>
                <a:gd name="T10" fmla="*/ 51 w 326"/>
                <a:gd name="T11" fmla="*/ 312 h 371"/>
                <a:gd name="T12" fmla="*/ 163 w 326"/>
                <a:gd name="T13" fmla="*/ 185 h 371"/>
                <a:gd name="T14" fmla="*/ 275 w 326"/>
                <a:gd name="T15" fmla="*/ 57 h 371"/>
                <a:gd name="T16" fmla="*/ 326 w 326"/>
                <a:gd name="T17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6" h="371">
                  <a:moveTo>
                    <a:pt x="326" y="0"/>
                  </a:moveTo>
                  <a:cubicBezTo>
                    <a:pt x="326" y="0"/>
                    <a:pt x="306" y="23"/>
                    <a:pt x="276" y="58"/>
                  </a:cubicBezTo>
                  <a:cubicBezTo>
                    <a:pt x="245" y="93"/>
                    <a:pt x="205" y="139"/>
                    <a:pt x="164" y="186"/>
                  </a:cubicBezTo>
                  <a:cubicBezTo>
                    <a:pt x="123" y="232"/>
                    <a:pt x="82" y="278"/>
                    <a:pt x="52" y="313"/>
                  </a:cubicBezTo>
                  <a:cubicBezTo>
                    <a:pt x="21" y="348"/>
                    <a:pt x="0" y="371"/>
                    <a:pt x="0" y="371"/>
                  </a:cubicBezTo>
                  <a:cubicBezTo>
                    <a:pt x="0" y="371"/>
                    <a:pt x="21" y="347"/>
                    <a:pt x="51" y="312"/>
                  </a:cubicBezTo>
                  <a:cubicBezTo>
                    <a:pt x="81" y="278"/>
                    <a:pt x="122" y="231"/>
                    <a:pt x="163" y="185"/>
                  </a:cubicBezTo>
                  <a:cubicBezTo>
                    <a:pt x="203" y="138"/>
                    <a:pt x="244" y="92"/>
                    <a:pt x="275" y="57"/>
                  </a:cubicBezTo>
                  <a:cubicBezTo>
                    <a:pt x="306" y="23"/>
                    <a:pt x="326" y="0"/>
                    <a:pt x="326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2" name="任意多边形: 形状 1381">
              <a:extLst>
                <a:ext uri="{FF2B5EF4-FFF2-40B4-BE49-F238E27FC236}">
                  <a16:creationId xmlns:a16="http://schemas.microsoft.com/office/drawing/2014/main" id="{AF7359B6-7175-101C-241E-B1B0AE8D92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80501" y="4608514"/>
              <a:ext cx="177800" cy="176213"/>
            </a:xfrm>
            <a:custGeom>
              <a:avLst/>
              <a:gdLst>
                <a:gd name="T0" fmla="*/ 13 w 47"/>
                <a:gd name="T1" fmla="*/ 2 h 47"/>
                <a:gd name="T2" fmla="*/ 13 w 47"/>
                <a:gd name="T3" fmla="*/ 2 h 47"/>
                <a:gd name="T4" fmla="*/ 21 w 47"/>
                <a:gd name="T5" fmla="*/ 2 h 47"/>
                <a:gd name="T6" fmla="*/ 21 w 47"/>
                <a:gd name="T7" fmla="*/ 10 h 47"/>
                <a:gd name="T8" fmla="*/ 21 w 47"/>
                <a:gd name="T9" fmla="*/ 10 h 47"/>
                <a:gd name="T10" fmla="*/ 21 w 47"/>
                <a:gd name="T11" fmla="*/ 10 h 47"/>
                <a:gd name="T12" fmla="*/ 21 w 47"/>
                <a:gd name="T13" fmla="*/ 9 h 47"/>
                <a:gd name="T14" fmla="*/ 29 w 47"/>
                <a:gd name="T15" fmla="*/ 9 h 47"/>
                <a:gd name="T16" fmla="*/ 29 w 47"/>
                <a:gd name="T17" fmla="*/ 17 h 47"/>
                <a:gd name="T18" fmla="*/ 29 w 47"/>
                <a:gd name="T19" fmla="*/ 17 h 47"/>
                <a:gd name="T20" fmla="*/ 29 w 47"/>
                <a:gd name="T21" fmla="*/ 17 h 47"/>
                <a:gd name="T22" fmla="*/ 29 w 47"/>
                <a:gd name="T23" fmla="*/ 17 h 47"/>
                <a:gd name="T24" fmla="*/ 37 w 47"/>
                <a:gd name="T25" fmla="*/ 17 h 47"/>
                <a:gd name="T26" fmla="*/ 37 w 47"/>
                <a:gd name="T27" fmla="*/ 25 h 47"/>
                <a:gd name="T28" fmla="*/ 37 w 47"/>
                <a:gd name="T29" fmla="*/ 25 h 47"/>
                <a:gd name="T30" fmla="*/ 37 w 47"/>
                <a:gd name="T31" fmla="*/ 25 h 47"/>
                <a:gd name="T32" fmla="*/ 37 w 47"/>
                <a:gd name="T33" fmla="*/ 24 h 47"/>
                <a:gd name="T34" fmla="*/ 45 w 47"/>
                <a:gd name="T35" fmla="*/ 24 h 47"/>
                <a:gd name="T36" fmla="*/ 45 w 47"/>
                <a:gd name="T37" fmla="*/ 32 h 47"/>
                <a:gd name="T38" fmla="*/ 0 w 47"/>
                <a:gd name="T39" fmla="*/ 47 h 47"/>
                <a:gd name="T40" fmla="*/ 13 w 47"/>
                <a:gd name="T41" fmla="*/ 2 h 47"/>
                <a:gd name="T42" fmla="*/ 13 w 47"/>
                <a:gd name="T43" fmla="*/ 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" h="47">
                  <a:moveTo>
                    <a:pt x="13" y="2"/>
                  </a:moveTo>
                  <a:cubicBezTo>
                    <a:pt x="13" y="2"/>
                    <a:pt x="13" y="2"/>
                    <a:pt x="13" y="2"/>
                  </a:cubicBezTo>
                  <a:cubicBezTo>
                    <a:pt x="15" y="0"/>
                    <a:pt x="19" y="0"/>
                    <a:pt x="21" y="2"/>
                  </a:cubicBezTo>
                  <a:cubicBezTo>
                    <a:pt x="23" y="4"/>
                    <a:pt x="23" y="7"/>
                    <a:pt x="21" y="10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3" y="7"/>
                    <a:pt x="27" y="7"/>
                    <a:pt x="29" y="9"/>
                  </a:cubicBezTo>
                  <a:cubicBezTo>
                    <a:pt x="31" y="11"/>
                    <a:pt x="31" y="15"/>
                    <a:pt x="29" y="17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31" y="15"/>
                    <a:pt x="35" y="15"/>
                    <a:pt x="37" y="17"/>
                  </a:cubicBezTo>
                  <a:cubicBezTo>
                    <a:pt x="39" y="19"/>
                    <a:pt x="39" y="22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9" y="22"/>
                    <a:pt x="42" y="22"/>
                    <a:pt x="45" y="24"/>
                  </a:cubicBezTo>
                  <a:cubicBezTo>
                    <a:pt x="47" y="26"/>
                    <a:pt x="47" y="30"/>
                    <a:pt x="45" y="32"/>
                  </a:cubicBezTo>
                  <a:cubicBezTo>
                    <a:pt x="43" y="33"/>
                    <a:pt x="0" y="47"/>
                    <a:pt x="0" y="47"/>
                  </a:cubicBezTo>
                  <a:cubicBezTo>
                    <a:pt x="0" y="47"/>
                    <a:pt x="12" y="3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lose/>
                </a:path>
              </a:pathLst>
            </a:custGeom>
            <a:solidFill>
              <a:srgbClr val="FAE5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3" name="任意多边形: 形状 1382">
              <a:extLst>
                <a:ext uri="{FF2B5EF4-FFF2-40B4-BE49-F238E27FC236}">
                  <a16:creationId xmlns:a16="http://schemas.microsoft.com/office/drawing/2014/main" id="{FB9C4CE6-2E72-3D2E-800E-1497DD0888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80501" y="4721226"/>
              <a:ext cx="60325" cy="63500"/>
            </a:xfrm>
            <a:custGeom>
              <a:avLst/>
              <a:gdLst>
                <a:gd name="T0" fmla="*/ 16 w 16"/>
                <a:gd name="T1" fmla="*/ 12 h 17"/>
                <a:gd name="T2" fmla="*/ 0 w 16"/>
                <a:gd name="T3" fmla="*/ 17 h 17"/>
                <a:gd name="T4" fmla="*/ 5 w 16"/>
                <a:gd name="T5" fmla="*/ 0 h 17"/>
                <a:gd name="T6" fmla="*/ 16 w 16"/>
                <a:gd name="T7" fmla="*/ 1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7">
                  <a:moveTo>
                    <a:pt x="16" y="12"/>
                  </a:moveTo>
                  <a:cubicBezTo>
                    <a:pt x="8" y="14"/>
                    <a:pt x="0" y="17"/>
                    <a:pt x="0" y="17"/>
                  </a:cubicBezTo>
                  <a:cubicBezTo>
                    <a:pt x="0" y="17"/>
                    <a:pt x="3" y="9"/>
                    <a:pt x="5" y="0"/>
                  </a:cubicBezTo>
                  <a:cubicBezTo>
                    <a:pt x="10" y="2"/>
                    <a:pt x="14" y="6"/>
                    <a:pt x="16" y="12"/>
                  </a:cubicBezTo>
                  <a:close/>
                </a:path>
              </a:pathLst>
            </a:custGeom>
            <a:solidFill>
              <a:srgbClr val="E36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4" name="任意多边形: 形状 1383">
              <a:extLst>
                <a:ext uri="{FF2B5EF4-FFF2-40B4-BE49-F238E27FC236}">
                  <a16:creationId xmlns:a16="http://schemas.microsoft.com/office/drawing/2014/main" id="{5896A88F-27A6-2606-ED6E-9253398A357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91738" y="3495676"/>
              <a:ext cx="109538" cy="180975"/>
            </a:xfrm>
            <a:custGeom>
              <a:avLst/>
              <a:gdLst>
                <a:gd name="T0" fmla="*/ 14 w 29"/>
                <a:gd name="T1" fmla="*/ 48 h 48"/>
                <a:gd name="T2" fmla="*/ 14 w 29"/>
                <a:gd name="T3" fmla="*/ 48 h 48"/>
                <a:gd name="T4" fmla="*/ 29 w 29"/>
                <a:gd name="T5" fmla="*/ 38 h 48"/>
                <a:gd name="T6" fmla="*/ 29 w 29"/>
                <a:gd name="T7" fmla="*/ 14 h 48"/>
                <a:gd name="T8" fmla="*/ 14 w 29"/>
                <a:gd name="T9" fmla="*/ 0 h 48"/>
                <a:gd name="T10" fmla="*/ 0 w 29"/>
                <a:gd name="T11" fmla="*/ 14 h 48"/>
                <a:gd name="T12" fmla="*/ 0 w 29"/>
                <a:gd name="T13" fmla="*/ 38 h 48"/>
                <a:gd name="T14" fmla="*/ 14 w 29"/>
                <a:gd name="T15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48">
                  <a:moveTo>
                    <a:pt x="14" y="48"/>
                  </a:moveTo>
                  <a:cubicBezTo>
                    <a:pt x="14" y="48"/>
                    <a:pt x="14" y="48"/>
                    <a:pt x="14" y="48"/>
                  </a:cubicBezTo>
                  <a:cubicBezTo>
                    <a:pt x="23" y="48"/>
                    <a:pt x="29" y="46"/>
                    <a:pt x="29" y="38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6"/>
                    <a:pt x="23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6"/>
                    <a:pt x="6" y="48"/>
                    <a:pt x="14" y="48"/>
                  </a:cubicBezTo>
                  <a:close/>
                </a:path>
              </a:pathLst>
            </a:custGeom>
            <a:solidFill>
              <a:srgbClr val="D9A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5" name="任意多边形: 形状 1384">
              <a:extLst>
                <a:ext uri="{FF2B5EF4-FFF2-40B4-BE49-F238E27FC236}">
                  <a16:creationId xmlns:a16="http://schemas.microsoft.com/office/drawing/2014/main" id="{1B437EF7-DF81-AA41-BADD-46E19CBC736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977438" y="3355976"/>
              <a:ext cx="260350" cy="304800"/>
            </a:xfrm>
            <a:custGeom>
              <a:avLst/>
              <a:gdLst>
                <a:gd name="T0" fmla="*/ 5 w 69"/>
                <a:gd name="T1" fmla="*/ 44 h 81"/>
                <a:gd name="T2" fmla="*/ 29 w 69"/>
                <a:gd name="T3" fmla="*/ 77 h 81"/>
                <a:gd name="T4" fmla="*/ 64 w 69"/>
                <a:gd name="T5" fmla="*/ 30 h 81"/>
                <a:gd name="T6" fmla="*/ 21 w 69"/>
                <a:gd name="T7" fmla="*/ 5 h 81"/>
                <a:gd name="T8" fmla="*/ 5 w 69"/>
                <a:gd name="T9" fmla="*/ 4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81">
                  <a:moveTo>
                    <a:pt x="5" y="44"/>
                  </a:moveTo>
                  <a:cubicBezTo>
                    <a:pt x="9" y="64"/>
                    <a:pt x="12" y="81"/>
                    <a:pt x="29" y="77"/>
                  </a:cubicBezTo>
                  <a:cubicBezTo>
                    <a:pt x="46" y="73"/>
                    <a:pt x="69" y="50"/>
                    <a:pt x="64" y="30"/>
                  </a:cubicBezTo>
                  <a:cubicBezTo>
                    <a:pt x="59" y="10"/>
                    <a:pt x="38" y="0"/>
                    <a:pt x="21" y="5"/>
                  </a:cubicBezTo>
                  <a:cubicBezTo>
                    <a:pt x="4" y="9"/>
                    <a:pt x="0" y="24"/>
                    <a:pt x="5" y="44"/>
                  </a:cubicBezTo>
                  <a:close/>
                </a:path>
              </a:pathLst>
            </a:custGeom>
            <a:solidFill>
              <a:srgbClr val="D9A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" name="任意多边形: 形状 1385">
              <a:extLst>
                <a:ext uri="{FF2B5EF4-FFF2-40B4-BE49-F238E27FC236}">
                  <a16:creationId xmlns:a16="http://schemas.microsoft.com/office/drawing/2014/main" id="{3F2A0B53-D0CC-D9BA-5813-98C04E30231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947276" y="3317876"/>
              <a:ext cx="328613" cy="334963"/>
            </a:xfrm>
            <a:custGeom>
              <a:avLst/>
              <a:gdLst>
                <a:gd name="T0" fmla="*/ 74 w 87"/>
                <a:gd name="T1" fmla="*/ 70 h 89"/>
                <a:gd name="T2" fmla="*/ 39 w 87"/>
                <a:gd name="T3" fmla="*/ 75 h 89"/>
                <a:gd name="T4" fmla="*/ 28 w 87"/>
                <a:gd name="T5" fmla="*/ 53 h 89"/>
                <a:gd name="T6" fmla="*/ 23 w 87"/>
                <a:gd name="T7" fmla="*/ 73 h 89"/>
                <a:gd name="T8" fmla="*/ 15 w 87"/>
                <a:gd name="T9" fmla="*/ 51 h 89"/>
                <a:gd name="T10" fmla="*/ 6 w 87"/>
                <a:gd name="T11" fmla="*/ 38 h 89"/>
                <a:gd name="T12" fmla="*/ 64 w 87"/>
                <a:gd name="T13" fmla="*/ 18 h 89"/>
                <a:gd name="T14" fmla="*/ 74 w 87"/>
                <a:gd name="T15" fmla="*/ 7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7" h="89">
                  <a:moveTo>
                    <a:pt x="74" y="70"/>
                  </a:moveTo>
                  <a:cubicBezTo>
                    <a:pt x="67" y="81"/>
                    <a:pt x="50" y="89"/>
                    <a:pt x="39" y="75"/>
                  </a:cubicBezTo>
                  <a:cubicBezTo>
                    <a:pt x="25" y="60"/>
                    <a:pt x="35" y="55"/>
                    <a:pt x="28" y="53"/>
                  </a:cubicBezTo>
                  <a:cubicBezTo>
                    <a:pt x="21" y="50"/>
                    <a:pt x="27" y="72"/>
                    <a:pt x="23" y="73"/>
                  </a:cubicBezTo>
                  <a:cubicBezTo>
                    <a:pt x="19" y="74"/>
                    <a:pt x="15" y="51"/>
                    <a:pt x="15" y="51"/>
                  </a:cubicBezTo>
                  <a:cubicBezTo>
                    <a:pt x="15" y="51"/>
                    <a:pt x="8" y="47"/>
                    <a:pt x="6" y="38"/>
                  </a:cubicBezTo>
                  <a:cubicBezTo>
                    <a:pt x="0" y="19"/>
                    <a:pt x="47" y="0"/>
                    <a:pt x="64" y="18"/>
                  </a:cubicBezTo>
                  <a:cubicBezTo>
                    <a:pt x="87" y="29"/>
                    <a:pt x="74" y="70"/>
                    <a:pt x="74" y="70"/>
                  </a:cubicBezTo>
                  <a:close/>
                </a:path>
              </a:pathLst>
            </a:custGeom>
            <a:solidFill>
              <a:srgbClr val="353A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" name="任意多边形: 形状 1386">
              <a:extLst>
                <a:ext uri="{FF2B5EF4-FFF2-40B4-BE49-F238E27FC236}">
                  <a16:creationId xmlns:a16="http://schemas.microsoft.com/office/drawing/2014/main" id="{C41B0E1D-8D48-64AB-6BA2-A5D8065532B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48901" y="4814889"/>
              <a:ext cx="73025" cy="68263"/>
            </a:xfrm>
            <a:custGeom>
              <a:avLst/>
              <a:gdLst>
                <a:gd name="T0" fmla="*/ 19 w 19"/>
                <a:gd name="T1" fmla="*/ 13 h 18"/>
                <a:gd name="T2" fmla="*/ 2 w 19"/>
                <a:gd name="T3" fmla="*/ 14 h 18"/>
                <a:gd name="T4" fmla="*/ 0 w 19"/>
                <a:gd name="T5" fmla="*/ 0 h 18"/>
                <a:gd name="T6" fmla="*/ 19 w 19"/>
                <a:gd name="T7" fmla="*/ 0 h 18"/>
                <a:gd name="T8" fmla="*/ 19 w 19"/>
                <a:gd name="T9" fmla="*/ 1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19" y="13"/>
                  </a:moveTo>
                  <a:cubicBezTo>
                    <a:pt x="12" y="18"/>
                    <a:pt x="2" y="14"/>
                    <a:pt x="2" y="1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12" y="0"/>
                    <a:pt x="19" y="0"/>
                  </a:cubicBezTo>
                  <a:cubicBezTo>
                    <a:pt x="19" y="4"/>
                    <a:pt x="19" y="8"/>
                    <a:pt x="19" y="13"/>
                  </a:cubicBezTo>
                  <a:close/>
                </a:path>
              </a:pathLst>
            </a:custGeom>
            <a:solidFill>
              <a:srgbClr val="D9A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" name="任意多边形: 形状 1387">
              <a:extLst>
                <a:ext uri="{FF2B5EF4-FFF2-40B4-BE49-F238E27FC236}">
                  <a16:creationId xmlns:a16="http://schemas.microsoft.com/office/drawing/2014/main" id="{4ABE0201-C67C-D6FC-9919-DDCF655758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171113" y="4856164"/>
              <a:ext cx="168275" cy="109538"/>
            </a:xfrm>
            <a:custGeom>
              <a:avLst/>
              <a:gdLst>
                <a:gd name="T0" fmla="*/ 40 w 45"/>
                <a:gd name="T1" fmla="*/ 2 h 29"/>
                <a:gd name="T2" fmla="*/ 45 w 45"/>
                <a:gd name="T3" fmla="*/ 20 h 29"/>
                <a:gd name="T4" fmla="*/ 20 w 45"/>
                <a:gd name="T5" fmla="*/ 22 h 29"/>
                <a:gd name="T6" fmla="*/ 2 w 45"/>
                <a:gd name="T7" fmla="*/ 14 h 29"/>
                <a:gd name="T8" fmla="*/ 15 w 45"/>
                <a:gd name="T9" fmla="*/ 5 h 29"/>
                <a:gd name="T10" fmla="*/ 23 w 45"/>
                <a:gd name="T11" fmla="*/ 0 h 29"/>
                <a:gd name="T12" fmla="*/ 40 w 45"/>
                <a:gd name="T13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29">
                  <a:moveTo>
                    <a:pt x="40" y="2"/>
                  </a:moveTo>
                  <a:cubicBezTo>
                    <a:pt x="40" y="2"/>
                    <a:pt x="45" y="11"/>
                    <a:pt x="45" y="20"/>
                  </a:cubicBezTo>
                  <a:cubicBezTo>
                    <a:pt x="44" y="29"/>
                    <a:pt x="25" y="24"/>
                    <a:pt x="20" y="22"/>
                  </a:cubicBezTo>
                  <a:cubicBezTo>
                    <a:pt x="16" y="19"/>
                    <a:pt x="4" y="19"/>
                    <a:pt x="2" y="14"/>
                  </a:cubicBezTo>
                  <a:cubicBezTo>
                    <a:pt x="0" y="8"/>
                    <a:pt x="7" y="4"/>
                    <a:pt x="15" y="5"/>
                  </a:cubicBezTo>
                  <a:cubicBezTo>
                    <a:pt x="23" y="6"/>
                    <a:pt x="23" y="0"/>
                    <a:pt x="23" y="0"/>
                  </a:cubicBezTo>
                  <a:cubicBezTo>
                    <a:pt x="23" y="0"/>
                    <a:pt x="29" y="4"/>
                    <a:pt x="40" y="2"/>
                  </a:cubicBezTo>
                  <a:close/>
                </a:path>
              </a:pathLst>
            </a:custGeom>
            <a:solidFill>
              <a:srgbClr val="F8B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9" name="任意多边形: 形状 1388">
              <a:extLst>
                <a:ext uri="{FF2B5EF4-FFF2-40B4-BE49-F238E27FC236}">
                  <a16:creationId xmlns:a16="http://schemas.microsoft.com/office/drawing/2014/main" id="{4842A3FE-2931-40C1-5DD9-96F24988359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18713" y="4819651"/>
              <a:ext cx="68263" cy="63500"/>
            </a:xfrm>
            <a:custGeom>
              <a:avLst/>
              <a:gdLst>
                <a:gd name="T0" fmla="*/ 18 w 18"/>
                <a:gd name="T1" fmla="*/ 0 h 17"/>
                <a:gd name="T2" fmla="*/ 18 w 18"/>
                <a:gd name="T3" fmla="*/ 12 h 17"/>
                <a:gd name="T4" fmla="*/ 1 w 18"/>
                <a:gd name="T5" fmla="*/ 13 h 17"/>
                <a:gd name="T6" fmla="*/ 0 w 18"/>
                <a:gd name="T7" fmla="*/ 0 h 17"/>
                <a:gd name="T8" fmla="*/ 18 w 1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7">
                  <a:moveTo>
                    <a:pt x="18" y="0"/>
                  </a:moveTo>
                  <a:cubicBezTo>
                    <a:pt x="18" y="3"/>
                    <a:pt x="18" y="7"/>
                    <a:pt x="18" y="12"/>
                  </a:cubicBezTo>
                  <a:cubicBezTo>
                    <a:pt x="11" y="17"/>
                    <a:pt x="1" y="13"/>
                    <a:pt x="1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12" y="0"/>
                    <a:pt x="18" y="0"/>
                  </a:cubicBezTo>
                  <a:close/>
                </a:path>
              </a:pathLst>
            </a:custGeom>
            <a:solidFill>
              <a:srgbClr val="D9A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" name="任意多边形: 形状 1389">
              <a:extLst>
                <a:ext uri="{FF2B5EF4-FFF2-40B4-BE49-F238E27FC236}">
                  <a16:creationId xmlns:a16="http://schemas.microsoft.com/office/drawing/2014/main" id="{D38672AA-6F7B-091D-9215-A522A803CE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921876" y="4090989"/>
              <a:ext cx="436563" cy="203200"/>
            </a:xfrm>
            <a:custGeom>
              <a:avLst/>
              <a:gdLst>
                <a:gd name="T0" fmla="*/ 94 w 116"/>
                <a:gd name="T1" fmla="*/ 6 h 54"/>
                <a:gd name="T2" fmla="*/ 53 w 116"/>
                <a:gd name="T3" fmla="*/ 51 h 54"/>
                <a:gd name="T4" fmla="*/ 17 w 116"/>
                <a:gd name="T5" fmla="*/ 0 h 54"/>
                <a:gd name="T6" fmla="*/ 94 w 116"/>
                <a:gd name="T7" fmla="*/ 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6" h="54">
                  <a:moveTo>
                    <a:pt x="94" y="6"/>
                  </a:moveTo>
                  <a:cubicBezTo>
                    <a:pt x="94" y="6"/>
                    <a:pt x="116" y="54"/>
                    <a:pt x="53" y="51"/>
                  </a:cubicBezTo>
                  <a:cubicBezTo>
                    <a:pt x="0" y="49"/>
                    <a:pt x="17" y="0"/>
                    <a:pt x="17" y="0"/>
                  </a:cubicBezTo>
                  <a:cubicBezTo>
                    <a:pt x="17" y="0"/>
                    <a:pt x="46" y="14"/>
                    <a:pt x="94" y="6"/>
                  </a:cubicBezTo>
                  <a:close/>
                </a:path>
              </a:pathLst>
            </a:custGeom>
            <a:solidFill>
              <a:srgbClr val="E36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" name="任意多边形: 形状 1390">
              <a:extLst>
                <a:ext uri="{FF2B5EF4-FFF2-40B4-BE49-F238E27FC236}">
                  <a16:creationId xmlns:a16="http://schemas.microsoft.com/office/drawing/2014/main" id="{715E132D-2F5E-1C5C-58FC-12C86600138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121901" y="4162426"/>
              <a:ext cx="230188" cy="679450"/>
            </a:xfrm>
            <a:custGeom>
              <a:avLst/>
              <a:gdLst>
                <a:gd name="T0" fmla="*/ 45 w 61"/>
                <a:gd name="T1" fmla="*/ 0 h 180"/>
                <a:gd name="T2" fmla="*/ 61 w 61"/>
                <a:gd name="T3" fmla="*/ 177 h 180"/>
                <a:gd name="T4" fmla="*/ 25 w 61"/>
                <a:gd name="T5" fmla="*/ 180 h 180"/>
                <a:gd name="T6" fmla="*/ 0 w 61"/>
                <a:gd name="T7" fmla="*/ 22 h 180"/>
                <a:gd name="T8" fmla="*/ 45 w 61"/>
                <a:gd name="T9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180">
                  <a:moveTo>
                    <a:pt x="45" y="0"/>
                  </a:moveTo>
                  <a:cubicBezTo>
                    <a:pt x="48" y="23"/>
                    <a:pt x="61" y="151"/>
                    <a:pt x="61" y="177"/>
                  </a:cubicBezTo>
                  <a:cubicBezTo>
                    <a:pt x="57" y="179"/>
                    <a:pt x="30" y="180"/>
                    <a:pt x="25" y="180"/>
                  </a:cubicBezTo>
                  <a:cubicBezTo>
                    <a:pt x="0" y="22"/>
                    <a:pt x="0" y="22"/>
                    <a:pt x="0" y="22"/>
                  </a:cubicBezTo>
                  <a:lnTo>
                    <a:pt x="45" y="0"/>
                  </a:lnTo>
                  <a:close/>
                </a:path>
              </a:pathLst>
            </a:custGeom>
            <a:solidFill>
              <a:srgbClr val="E36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" name="任意多边形: 形状 1391">
              <a:extLst>
                <a:ext uri="{FF2B5EF4-FFF2-40B4-BE49-F238E27FC236}">
                  <a16:creationId xmlns:a16="http://schemas.microsoft.com/office/drawing/2014/main" id="{CD5A0385-1F60-D91C-B49E-0DCAC4A8807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977438" y="4170364"/>
              <a:ext cx="185738" cy="674688"/>
            </a:xfrm>
            <a:custGeom>
              <a:avLst/>
              <a:gdLst>
                <a:gd name="T0" fmla="*/ 0 w 49"/>
                <a:gd name="T1" fmla="*/ 0 h 179"/>
                <a:gd name="T2" fmla="*/ 49 w 49"/>
                <a:gd name="T3" fmla="*/ 22 h 179"/>
                <a:gd name="T4" fmla="*/ 38 w 49"/>
                <a:gd name="T5" fmla="*/ 176 h 179"/>
                <a:gd name="T6" fmla="*/ 5 w 49"/>
                <a:gd name="T7" fmla="*/ 175 h 179"/>
                <a:gd name="T8" fmla="*/ 0 w 49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79">
                  <a:moveTo>
                    <a:pt x="0" y="0"/>
                  </a:moveTo>
                  <a:cubicBezTo>
                    <a:pt x="49" y="22"/>
                    <a:pt x="49" y="22"/>
                    <a:pt x="49" y="22"/>
                  </a:cubicBezTo>
                  <a:cubicBezTo>
                    <a:pt x="49" y="22"/>
                    <a:pt x="41" y="151"/>
                    <a:pt x="38" y="176"/>
                  </a:cubicBezTo>
                  <a:cubicBezTo>
                    <a:pt x="34" y="179"/>
                    <a:pt x="9" y="178"/>
                    <a:pt x="5" y="17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36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" name="任意多边形: 形状 1392">
              <a:extLst>
                <a:ext uri="{FF2B5EF4-FFF2-40B4-BE49-F238E27FC236}">
                  <a16:creationId xmlns:a16="http://schemas.microsoft.com/office/drawing/2014/main" id="{427E4253-06B4-CFE3-D070-3C8F677C5EE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932988" y="4856164"/>
              <a:ext cx="169863" cy="109538"/>
            </a:xfrm>
            <a:custGeom>
              <a:avLst/>
              <a:gdLst>
                <a:gd name="T0" fmla="*/ 41 w 45"/>
                <a:gd name="T1" fmla="*/ 2 h 29"/>
                <a:gd name="T2" fmla="*/ 44 w 45"/>
                <a:gd name="T3" fmla="*/ 20 h 29"/>
                <a:gd name="T4" fmla="*/ 19 w 45"/>
                <a:gd name="T5" fmla="*/ 22 h 29"/>
                <a:gd name="T6" fmla="*/ 2 w 45"/>
                <a:gd name="T7" fmla="*/ 14 h 29"/>
                <a:gd name="T8" fmla="*/ 15 w 45"/>
                <a:gd name="T9" fmla="*/ 5 h 29"/>
                <a:gd name="T10" fmla="*/ 24 w 45"/>
                <a:gd name="T11" fmla="*/ 0 h 29"/>
                <a:gd name="T12" fmla="*/ 41 w 45"/>
                <a:gd name="T13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29">
                  <a:moveTo>
                    <a:pt x="41" y="2"/>
                  </a:moveTo>
                  <a:cubicBezTo>
                    <a:pt x="41" y="2"/>
                    <a:pt x="45" y="11"/>
                    <a:pt x="44" y="20"/>
                  </a:cubicBezTo>
                  <a:cubicBezTo>
                    <a:pt x="43" y="29"/>
                    <a:pt x="24" y="24"/>
                    <a:pt x="19" y="22"/>
                  </a:cubicBezTo>
                  <a:cubicBezTo>
                    <a:pt x="15" y="19"/>
                    <a:pt x="3" y="19"/>
                    <a:pt x="2" y="14"/>
                  </a:cubicBezTo>
                  <a:cubicBezTo>
                    <a:pt x="0" y="8"/>
                    <a:pt x="7" y="4"/>
                    <a:pt x="15" y="5"/>
                  </a:cubicBezTo>
                  <a:cubicBezTo>
                    <a:pt x="24" y="6"/>
                    <a:pt x="24" y="0"/>
                    <a:pt x="24" y="0"/>
                  </a:cubicBezTo>
                  <a:cubicBezTo>
                    <a:pt x="24" y="0"/>
                    <a:pt x="30" y="4"/>
                    <a:pt x="41" y="2"/>
                  </a:cubicBezTo>
                  <a:close/>
                </a:path>
              </a:pathLst>
            </a:custGeom>
            <a:solidFill>
              <a:srgbClr val="F8B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" name="任意多边形: 形状 1393">
              <a:extLst>
                <a:ext uri="{FF2B5EF4-FFF2-40B4-BE49-F238E27FC236}">
                  <a16:creationId xmlns:a16="http://schemas.microsoft.com/office/drawing/2014/main" id="{8D914929-13E9-0272-C23B-DDA32D4250D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963151" y="3635376"/>
              <a:ext cx="361950" cy="531813"/>
            </a:xfrm>
            <a:custGeom>
              <a:avLst/>
              <a:gdLst>
                <a:gd name="T0" fmla="*/ 46 w 96"/>
                <a:gd name="T1" fmla="*/ 1 h 141"/>
                <a:gd name="T2" fmla="*/ 92 w 96"/>
                <a:gd name="T3" fmla="*/ 11 h 141"/>
                <a:gd name="T4" fmla="*/ 93 w 96"/>
                <a:gd name="T5" fmla="*/ 42 h 141"/>
                <a:gd name="T6" fmla="*/ 86 w 96"/>
                <a:gd name="T7" fmla="*/ 89 h 141"/>
                <a:gd name="T8" fmla="*/ 86 w 96"/>
                <a:gd name="T9" fmla="*/ 130 h 141"/>
                <a:gd name="T10" fmla="*/ 5 w 96"/>
                <a:gd name="T11" fmla="*/ 126 h 141"/>
                <a:gd name="T12" fmla="*/ 6 w 96"/>
                <a:gd name="T13" fmla="*/ 51 h 141"/>
                <a:gd name="T14" fmla="*/ 10 w 96"/>
                <a:gd name="T15" fmla="*/ 7 h 141"/>
                <a:gd name="T16" fmla="*/ 46 w 96"/>
                <a:gd name="T17" fmla="*/ 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" h="141">
                  <a:moveTo>
                    <a:pt x="46" y="1"/>
                  </a:moveTo>
                  <a:cubicBezTo>
                    <a:pt x="70" y="1"/>
                    <a:pt x="85" y="0"/>
                    <a:pt x="92" y="11"/>
                  </a:cubicBezTo>
                  <a:cubicBezTo>
                    <a:pt x="95" y="15"/>
                    <a:pt x="96" y="22"/>
                    <a:pt x="93" y="42"/>
                  </a:cubicBezTo>
                  <a:cubicBezTo>
                    <a:pt x="93" y="42"/>
                    <a:pt x="88" y="68"/>
                    <a:pt x="86" y="89"/>
                  </a:cubicBezTo>
                  <a:cubicBezTo>
                    <a:pt x="85" y="100"/>
                    <a:pt x="84" y="111"/>
                    <a:pt x="86" y="130"/>
                  </a:cubicBezTo>
                  <a:cubicBezTo>
                    <a:pt x="86" y="130"/>
                    <a:pt x="32" y="141"/>
                    <a:pt x="5" y="126"/>
                  </a:cubicBezTo>
                  <a:cubicBezTo>
                    <a:pt x="9" y="92"/>
                    <a:pt x="8" y="69"/>
                    <a:pt x="6" y="51"/>
                  </a:cubicBezTo>
                  <a:cubicBezTo>
                    <a:pt x="4" y="31"/>
                    <a:pt x="0" y="16"/>
                    <a:pt x="10" y="7"/>
                  </a:cubicBezTo>
                  <a:cubicBezTo>
                    <a:pt x="17" y="1"/>
                    <a:pt x="26" y="1"/>
                    <a:pt x="46" y="1"/>
                  </a:cubicBezTo>
                  <a:close/>
                </a:path>
              </a:pathLst>
            </a:custGeom>
            <a:solidFill>
              <a:srgbClr val="FAE5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" name="任意多边形: 形状 1394">
              <a:extLst>
                <a:ext uri="{FF2B5EF4-FFF2-40B4-BE49-F238E27FC236}">
                  <a16:creationId xmlns:a16="http://schemas.microsoft.com/office/drawing/2014/main" id="{E13DC224-0CD6-596E-CE2E-CDF95E8DA1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1" y="3641726"/>
              <a:ext cx="93663" cy="87313"/>
            </a:xfrm>
            <a:custGeom>
              <a:avLst/>
              <a:gdLst>
                <a:gd name="T0" fmla="*/ 19 w 25"/>
                <a:gd name="T1" fmla="*/ 23 h 23"/>
                <a:gd name="T2" fmla="*/ 0 w 25"/>
                <a:gd name="T3" fmla="*/ 5 h 23"/>
                <a:gd name="T4" fmla="*/ 8 w 25"/>
                <a:gd name="T5" fmla="*/ 0 h 23"/>
                <a:gd name="T6" fmla="*/ 25 w 25"/>
                <a:gd name="T7" fmla="*/ 2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9" y="23"/>
                  </a:moveTo>
                  <a:cubicBezTo>
                    <a:pt x="19" y="23"/>
                    <a:pt x="16" y="3"/>
                    <a:pt x="0" y="5"/>
                  </a:cubicBezTo>
                  <a:cubicBezTo>
                    <a:pt x="3" y="1"/>
                    <a:pt x="8" y="0"/>
                    <a:pt x="8" y="0"/>
                  </a:cubicBezTo>
                  <a:cubicBezTo>
                    <a:pt x="8" y="0"/>
                    <a:pt x="25" y="4"/>
                    <a:pt x="25" y="21"/>
                  </a:cubicBezTo>
                </a:path>
              </a:pathLst>
            </a:custGeom>
            <a:solidFill>
              <a:srgbClr val="939E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6" name="任意多边形: 形状 1395">
              <a:extLst>
                <a:ext uri="{FF2B5EF4-FFF2-40B4-BE49-F238E27FC236}">
                  <a16:creationId xmlns:a16="http://schemas.microsoft.com/office/drawing/2014/main" id="{0EC2F5D9-7A36-45A7-45A1-822361D0A74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982201" y="4022726"/>
              <a:ext cx="112713" cy="84138"/>
            </a:xfrm>
            <a:custGeom>
              <a:avLst/>
              <a:gdLst>
                <a:gd name="T0" fmla="*/ 30 w 30"/>
                <a:gd name="T1" fmla="*/ 5 h 22"/>
                <a:gd name="T2" fmla="*/ 0 w 30"/>
                <a:gd name="T3" fmla="*/ 13 h 22"/>
                <a:gd name="T4" fmla="*/ 1 w 30"/>
                <a:gd name="T5" fmla="*/ 8 h 22"/>
                <a:gd name="T6" fmla="*/ 24 w 30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2">
                  <a:moveTo>
                    <a:pt x="30" y="5"/>
                  </a:moveTo>
                  <a:cubicBezTo>
                    <a:pt x="30" y="5"/>
                    <a:pt x="14" y="22"/>
                    <a:pt x="0" y="13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9" y="10"/>
                    <a:pt x="24" y="0"/>
                  </a:cubicBezTo>
                </a:path>
              </a:pathLst>
            </a:custGeom>
            <a:solidFill>
              <a:srgbClr val="939E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7" name="任意多边形: 形状 1396">
              <a:extLst>
                <a:ext uri="{FF2B5EF4-FFF2-40B4-BE49-F238E27FC236}">
                  <a16:creationId xmlns:a16="http://schemas.microsoft.com/office/drawing/2014/main" id="{683D070B-2CB6-76AC-A828-1C74BA3DBA0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07626" y="3630614"/>
              <a:ext cx="87313" cy="87313"/>
            </a:xfrm>
            <a:custGeom>
              <a:avLst/>
              <a:gdLst>
                <a:gd name="T0" fmla="*/ 16 w 23"/>
                <a:gd name="T1" fmla="*/ 23 h 23"/>
                <a:gd name="T2" fmla="*/ 0 w 23"/>
                <a:gd name="T3" fmla="*/ 3 h 23"/>
                <a:gd name="T4" fmla="*/ 11 w 23"/>
                <a:gd name="T5" fmla="*/ 1 h 23"/>
                <a:gd name="T6" fmla="*/ 22 w 23"/>
                <a:gd name="T7" fmla="*/ 2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3">
                  <a:moveTo>
                    <a:pt x="16" y="23"/>
                  </a:moveTo>
                  <a:cubicBezTo>
                    <a:pt x="16" y="23"/>
                    <a:pt x="15" y="1"/>
                    <a:pt x="0" y="3"/>
                  </a:cubicBezTo>
                  <a:cubicBezTo>
                    <a:pt x="3" y="0"/>
                    <a:pt x="11" y="1"/>
                    <a:pt x="11" y="1"/>
                  </a:cubicBezTo>
                  <a:cubicBezTo>
                    <a:pt x="11" y="1"/>
                    <a:pt x="23" y="4"/>
                    <a:pt x="22" y="21"/>
                  </a:cubicBezTo>
                </a:path>
              </a:pathLst>
            </a:custGeom>
            <a:solidFill>
              <a:srgbClr val="939E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8" name="任意多边形: 形状 1397">
              <a:extLst>
                <a:ext uri="{FF2B5EF4-FFF2-40B4-BE49-F238E27FC236}">
                  <a16:creationId xmlns:a16="http://schemas.microsoft.com/office/drawing/2014/main" id="{CBD22BE5-B086-CFD6-90DC-5C869136CC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34588" y="3698876"/>
              <a:ext cx="257175" cy="361950"/>
            </a:xfrm>
            <a:custGeom>
              <a:avLst/>
              <a:gdLst>
                <a:gd name="T0" fmla="*/ 15 w 68"/>
                <a:gd name="T1" fmla="*/ 96 h 96"/>
                <a:gd name="T2" fmla="*/ 52 w 68"/>
                <a:gd name="T3" fmla="*/ 96 h 96"/>
                <a:gd name="T4" fmla="*/ 68 w 68"/>
                <a:gd name="T5" fmla="*/ 80 h 96"/>
                <a:gd name="T6" fmla="*/ 68 w 68"/>
                <a:gd name="T7" fmla="*/ 15 h 96"/>
                <a:gd name="T8" fmla="*/ 52 w 68"/>
                <a:gd name="T9" fmla="*/ 0 h 96"/>
                <a:gd name="T10" fmla="*/ 15 w 68"/>
                <a:gd name="T11" fmla="*/ 0 h 96"/>
                <a:gd name="T12" fmla="*/ 0 w 68"/>
                <a:gd name="T13" fmla="*/ 15 h 96"/>
                <a:gd name="T14" fmla="*/ 0 w 68"/>
                <a:gd name="T15" fmla="*/ 80 h 96"/>
                <a:gd name="T16" fmla="*/ 15 w 68"/>
                <a:gd name="T1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" h="96">
                  <a:moveTo>
                    <a:pt x="15" y="96"/>
                  </a:moveTo>
                  <a:cubicBezTo>
                    <a:pt x="52" y="96"/>
                    <a:pt x="52" y="96"/>
                    <a:pt x="52" y="96"/>
                  </a:cubicBezTo>
                  <a:cubicBezTo>
                    <a:pt x="61" y="96"/>
                    <a:pt x="68" y="89"/>
                    <a:pt x="68" y="80"/>
                  </a:cubicBezTo>
                  <a:cubicBezTo>
                    <a:pt x="68" y="15"/>
                    <a:pt x="68" y="15"/>
                    <a:pt x="68" y="15"/>
                  </a:cubicBezTo>
                  <a:cubicBezTo>
                    <a:pt x="68" y="7"/>
                    <a:pt x="61" y="0"/>
                    <a:pt x="5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9"/>
                    <a:pt x="7" y="96"/>
                    <a:pt x="15" y="96"/>
                  </a:cubicBezTo>
                  <a:close/>
                </a:path>
              </a:pathLst>
            </a:custGeom>
            <a:solidFill>
              <a:srgbClr val="939E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9" name="任意多边形: 形状 1398">
              <a:extLst>
                <a:ext uri="{FF2B5EF4-FFF2-40B4-BE49-F238E27FC236}">
                  <a16:creationId xmlns:a16="http://schemas.microsoft.com/office/drawing/2014/main" id="{BB88548A-1D16-E77F-600A-E31DB1140D9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86976" y="3698876"/>
              <a:ext cx="252413" cy="361950"/>
            </a:xfrm>
            <a:custGeom>
              <a:avLst/>
              <a:gdLst>
                <a:gd name="T0" fmla="*/ 15 w 67"/>
                <a:gd name="T1" fmla="*/ 96 h 96"/>
                <a:gd name="T2" fmla="*/ 52 w 67"/>
                <a:gd name="T3" fmla="*/ 96 h 96"/>
                <a:gd name="T4" fmla="*/ 67 w 67"/>
                <a:gd name="T5" fmla="*/ 80 h 96"/>
                <a:gd name="T6" fmla="*/ 67 w 67"/>
                <a:gd name="T7" fmla="*/ 15 h 96"/>
                <a:gd name="T8" fmla="*/ 52 w 67"/>
                <a:gd name="T9" fmla="*/ 0 h 96"/>
                <a:gd name="T10" fmla="*/ 15 w 67"/>
                <a:gd name="T11" fmla="*/ 0 h 96"/>
                <a:gd name="T12" fmla="*/ 0 w 67"/>
                <a:gd name="T13" fmla="*/ 15 h 96"/>
                <a:gd name="T14" fmla="*/ 0 w 67"/>
                <a:gd name="T15" fmla="*/ 80 h 96"/>
                <a:gd name="T16" fmla="*/ 15 w 67"/>
                <a:gd name="T1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96">
                  <a:moveTo>
                    <a:pt x="15" y="96"/>
                  </a:moveTo>
                  <a:cubicBezTo>
                    <a:pt x="52" y="96"/>
                    <a:pt x="52" y="96"/>
                    <a:pt x="52" y="96"/>
                  </a:cubicBezTo>
                  <a:cubicBezTo>
                    <a:pt x="60" y="96"/>
                    <a:pt x="67" y="89"/>
                    <a:pt x="67" y="80"/>
                  </a:cubicBezTo>
                  <a:cubicBezTo>
                    <a:pt x="67" y="15"/>
                    <a:pt x="67" y="15"/>
                    <a:pt x="67" y="15"/>
                  </a:cubicBezTo>
                  <a:cubicBezTo>
                    <a:pt x="67" y="7"/>
                    <a:pt x="60" y="0"/>
                    <a:pt x="5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9"/>
                    <a:pt x="7" y="96"/>
                    <a:pt x="15" y="96"/>
                  </a:cubicBezTo>
                  <a:close/>
                </a:path>
              </a:pathLst>
            </a:custGeom>
            <a:solidFill>
              <a:srgbClr val="939E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0" name="任意多边形: 形状 1399">
              <a:extLst>
                <a:ext uri="{FF2B5EF4-FFF2-40B4-BE49-F238E27FC236}">
                  <a16:creationId xmlns:a16="http://schemas.microsoft.com/office/drawing/2014/main" id="{0F96BF0A-9E43-94D5-2A1F-867747DAE1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83801" y="3698876"/>
              <a:ext cx="60325" cy="361950"/>
            </a:xfrm>
            <a:custGeom>
              <a:avLst/>
              <a:gdLst>
                <a:gd name="T0" fmla="*/ 16 w 16"/>
                <a:gd name="T1" fmla="*/ 0 h 96"/>
                <a:gd name="T2" fmla="*/ 15 w 16"/>
                <a:gd name="T3" fmla="*/ 0 h 96"/>
                <a:gd name="T4" fmla="*/ 12 w 16"/>
                <a:gd name="T5" fmla="*/ 1 h 96"/>
                <a:gd name="T6" fmla="*/ 3 w 16"/>
                <a:gd name="T7" fmla="*/ 9 h 96"/>
                <a:gd name="T8" fmla="*/ 1 w 16"/>
                <a:gd name="T9" fmla="*/ 17 h 96"/>
                <a:gd name="T10" fmla="*/ 1 w 16"/>
                <a:gd name="T11" fmla="*/ 27 h 96"/>
                <a:gd name="T12" fmla="*/ 2 w 16"/>
                <a:gd name="T13" fmla="*/ 48 h 96"/>
                <a:gd name="T14" fmla="*/ 1 w 16"/>
                <a:gd name="T15" fmla="*/ 69 h 96"/>
                <a:gd name="T16" fmla="*/ 1 w 16"/>
                <a:gd name="T17" fmla="*/ 78 h 96"/>
                <a:gd name="T18" fmla="*/ 3 w 16"/>
                <a:gd name="T19" fmla="*/ 87 h 96"/>
                <a:gd name="T20" fmla="*/ 12 w 16"/>
                <a:gd name="T21" fmla="*/ 95 h 96"/>
                <a:gd name="T22" fmla="*/ 15 w 16"/>
                <a:gd name="T23" fmla="*/ 96 h 96"/>
                <a:gd name="T24" fmla="*/ 16 w 16"/>
                <a:gd name="T25" fmla="*/ 96 h 96"/>
                <a:gd name="T26" fmla="*/ 15 w 16"/>
                <a:gd name="T27" fmla="*/ 96 h 96"/>
                <a:gd name="T28" fmla="*/ 11 w 16"/>
                <a:gd name="T29" fmla="*/ 95 h 96"/>
                <a:gd name="T30" fmla="*/ 2 w 16"/>
                <a:gd name="T31" fmla="*/ 87 h 96"/>
                <a:gd name="T32" fmla="*/ 0 w 16"/>
                <a:gd name="T33" fmla="*/ 78 h 96"/>
                <a:gd name="T34" fmla="*/ 0 w 16"/>
                <a:gd name="T35" fmla="*/ 69 h 96"/>
                <a:gd name="T36" fmla="*/ 0 w 16"/>
                <a:gd name="T37" fmla="*/ 48 h 96"/>
                <a:gd name="T38" fmla="*/ 0 w 16"/>
                <a:gd name="T39" fmla="*/ 27 h 96"/>
                <a:gd name="T40" fmla="*/ 0 w 16"/>
                <a:gd name="T41" fmla="*/ 17 h 96"/>
                <a:gd name="T42" fmla="*/ 2 w 16"/>
                <a:gd name="T43" fmla="*/ 9 h 96"/>
                <a:gd name="T44" fmla="*/ 11 w 16"/>
                <a:gd name="T45" fmla="*/ 0 h 96"/>
                <a:gd name="T46" fmla="*/ 15 w 16"/>
                <a:gd name="T47" fmla="*/ 0 h 96"/>
                <a:gd name="T48" fmla="*/ 16 w 16"/>
                <a:gd name="T4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" h="96">
                  <a:moveTo>
                    <a:pt x="16" y="0"/>
                  </a:moveTo>
                  <a:cubicBezTo>
                    <a:pt x="16" y="0"/>
                    <a:pt x="16" y="0"/>
                    <a:pt x="15" y="0"/>
                  </a:cubicBezTo>
                  <a:cubicBezTo>
                    <a:pt x="14" y="0"/>
                    <a:pt x="13" y="0"/>
                    <a:pt x="12" y="1"/>
                  </a:cubicBezTo>
                  <a:cubicBezTo>
                    <a:pt x="9" y="2"/>
                    <a:pt x="5" y="4"/>
                    <a:pt x="3" y="9"/>
                  </a:cubicBezTo>
                  <a:cubicBezTo>
                    <a:pt x="1" y="11"/>
                    <a:pt x="1" y="14"/>
                    <a:pt x="1" y="17"/>
                  </a:cubicBezTo>
                  <a:cubicBezTo>
                    <a:pt x="1" y="20"/>
                    <a:pt x="1" y="24"/>
                    <a:pt x="1" y="27"/>
                  </a:cubicBezTo>
                  <a:cubicBezTo>
                    <a:pt x="2" y="34"/>
                    <a:pt x="2" y="41"/>
                    <a:pt x="2" y="48"/>
                  </a:cubicBezTo>
                  <a:cubicBezTo>
                    <a:pt x="2" y="55"/>
                    <a:pt x="2" y="62"/>
                    <a:pt x="1" y="69"/>
                  </a:cubicBezTo>
                  <a:cubicBezTo>
                    <a:pt x="1" y="72"/>
                    <a:pt x="1" y="75"/>
                    <a:pt x="1" y="78"/>
                  </a:cubicBezTo>
                  <a:cubicBezTo>
                    <a:pt x="1" y="81"/>
                    <a:pt x="1" y="84"/>
                    <a:pt x="3" y="87"/>
                  </a:cubicBezTo>
                  <a:cubicBezTo>
                    <a:pt x="5" y="91"/>
                    <a:pt x="9" y="94"/>
                    <a:pt x="12" y="95"/>
                  </a:cubicBezTo>
                  <a:cubicBezTo>
                    <a:pt x="13" y="95"/>
                    <a:pt x="14" y="96"/>
                    <a:pt x="15" y="96"/>
                  </a:cubicBezTo>
                  <a:cubicBezTo>
                    <a:pt x="16" y="96"/>
                    <a:pt x="16" y="96"/>
                    <a:pt x="16" y="96"/>
                  </a:cubicBezTo>
                  <a:cubicBezTo>
                    <a:pt x="16" y="96"/>
                    <a:pt x="16" y="96"/>
                    <a:pt x="15" y="96"/>
                  </a:cubicBezTo>
                  <a:cubicBezTo>
                    <a:pt x="14" y="96"/>
                    <a:pt x="13" y="96"/>
                    <a:pt x="11" y="95"/>
                  </a:cubicBezTo>
                  <a:cubicBezTo>
                    <a:pt x="9" y="94"/>
                    <a:pt x="4" y="92"/>
                    <a:pt x="2" y="87"/>
                  </a:cubicBezTo>
                  <a:cubicBezTo>
                    <a:pt x="0" y="84"/>
                    <a:pt x="0" y="81"/>
                    <a:pt x="0" y="78"/>
                  </a:cubicBezTo>
                  <a:cubicBezTo>
                    <a:pt x="0" y="75"/>
                    <a:pt x="0" y="72"/>
                    <a:pt x="0" y="69"/>
                  </a:cubicBezTo>
                  <a:cubicBezTo>
                    <a:pt x="0" y="62"/>
                    <a:pt x="0" y="55"/>
                    <a:pt x="0" y="48"/>
                  </a:cubicBezTo>
                  <a:cubicBezTo>
                    <a:pt x="0" y="41"/>
                    <a:pt x="0" y="34"/>
                    <a:pt x="0" y="27"/>
                  </a:cubicBezTo>
                  <a:cubicBezTo>
                    <a:pt x="0" y="24"/>
                    <a:pt x="0" y="20"/>
                    <a:pt x="0" y="17"/>
                  </a:cubicBezTo>
                  <a:cubicBezTo>
                    <a:pt x="0" y="14"/>
                    <a:pt x="0" y="11"/>
                    <a:pt x="2" y="9"/>
                  </a:cubicBezTo>
                  <a:cubicBezTo>
                    <a:pt x="4" y="4"/>
                    <a:pt x="9" y="1"/>
                    <a:pt x="11" y="0"/>
                  </a:cubicBezTo>
                  <a:cubicBezTo>
                    <a:pt x="13" y="0"/>
                    <a:pt x="14" y="0"/>
                    <a:pt x="15" y="0"/>
                  </a:cubicBezTo>
                  <a:cubicBezTo>
                    <a:pt x="16" y="0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1" name="任意多边形: 形状 1400">
              <a:extLst>
                <a:ext uri="{FF2B5EF4-FFF2-40B4-BE49-F238E27FC236}">
                  <a16:creationId xmlns:a16="http://schemas.microsoft.com/office/drawing/2014/main" id="{79B1C8D9-2162-F3CB-CFD4-6D78B2CD25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86976" y="3805239"/>
              <a:ext cx="252413" cy="96838"/>
            </a:xfrm>
            <a:custGeom>
              <a:avLst/>
              <a:gdLst>
                <a:gd name="T0" fmla="*/ 67 w 67"/>
                <a:gd name="T1" fmla="*/ 1 h 26"/>
                <a:gd name="T2" fmla="*/ 66 w 67"/>
                <a:gd name="T3" fmla="*/ 5 h 26"/>
                <a:gd name="T4" fmla="*/ 64 w 67"/>
                <a:gd name="T5" fmla="*/ 9 h 26"/>
                <a:gd name="T6" fmla="*/ 60 w 67"/>
                <a:gd name="T7" fmla="*/ 13 h 26"/>
                <a:gd name="T8" fmla="*/ 49 w 67"/>
                <a:gd name="T9" fmla="*/ 22 h 26"/>
                <a:gd name="T10" fmla="*/ 41 w 67"/>
                <a:gd name="T11" fmla="*/ 25 h 26"/>
                <a:gd name="T12" fmla="*/ 33 w 67"/>
                <a:gd name="T13" fmla="*/ 26 h 26"/>
                <a:gd name="T14" fmla="*/ 17 w 67"/>
                <a:gd name="T15" fmla="*/ 21 h 26"/>
                <a:gd name="T16" fmla="*/ 6 w 67"/>
                <a:gd name="T17" fmla="*/ 12 h 26"/>
                <a:gd name="T18" fmla="*/ 1 w 67"/>
                <a:gd name="T19" fmla="*/ 4 h 26"/>
                <a:gd name="T20" fmla="*/ 0 w 67"/>
                <a:gd name="T21" fmla="*/ 1 h 26"/>
                <a:gd name="T22" fmla="*/ 0 w 67"/>
                <a:gd name="T23" fmla="*/ 0 h 26"/>
                <a:gd name="T24" fmla="*/ 0 w 67"/>
                <a:gd name="T25" fmla="*/ 1 h 26"/>
                <a:gd name="T26" fmla="*/ 1 w 67"/>
                <a:gd name="T27" fmla="*/ 4 h 26"/>
                <a:gd name="T28" fmla="*/ 7 w 67"/>
                <a:gd name="T29" fmla="*/ 12 h 26"/>
                <a:gd name="T30" fmla="*/ 18 w 67"/>
                <a:gd name="T31" fmla="*/ 20 h 26"/>
                <a:gd name="T32" fmla="*/ 33 w 67"/>
                <a:gd name="T33" fmla="*/ 24 h 26"/>
                <a:gd name="T34" fmla="*/ 41 w 67"/>
                <a:gd name="T35" fmla="*/ 23 h 26"/>
                <a:gd name="T36" fmla="*/ 48 w 67"/>
                <a:gd name="T37" fmla="*/ 21 h 26"/>
                <a:gd name="T38" fmla="*/ 60 w 67"/>
                <a:gd name="T39" fmla="*/ 13 h 26"/>
                <a:gd name="T40" fmla="*/ 66 w 67"/>
                <a:gd name="T41" fmla="*/ 5 h 26"/>
                <a:gd name="T42" fmla="*/ 67 w 67"/>
                <a:gd name="T43" fmla="*/ 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7" h="26">
                  <a:moveTo>
                    <a:pt x="67" y="1"/>
                  </a:moveTo>
                  <a:cubicBezTo>
                    <a:pt x="67" y="1"/>
                    <a:pt x="67" y="3"/>
                    <a:pt x="66" y="5"/>
                  </a:cubicBezTo>
                  <a:cubicBezTo>
                    <a:pt x="65" y="6"/>
                    <a:pt x="65" y="7"/>
                    <a:pt x="64" y="9"/>
                  </a:cubicBezTo>
                  <a:cubicBezTo>
                    <a:pt x="63" y="10"/>
                    <a:pt x="62" y="12"/>
                    <a:pt x="60" y="13"/>
                  </a:cubicBezTo>
                  <a:cubicBezTo>
                    <a:pt x="58" y="16"/>
                    <a:pt x="54" y="20"/>
                    <a:pt x="49" y="22"/>
                  </a:cubicBezTo>
                  <a:cubicBezTo>
                    <a:pt x="47" y="23"/>
                    <a:pt x="44" y="24"/>
                    <a:pt x="41" y="25"/>
                  </a:cubicBezTo>
                  <a:cubicBezTo>
                    <a:pt x="39" y="25"/>
                    <a:pt x="36" y="26"/>
                    <a:pt x="33" y="26"/>
                  </a:cubicBezTo>
                  <a:cubicBezTo>
                    <a:pt x="27" y="25"/>
                    <a:pt x="22" y="24"/>
                    <a:pt x="17" y="21"/>
                  </a:cubicBezTo>
                  <a:cubicBezTo>
                    <a:pt x="13" y="19"/>
                    <a:pt x="9" y="16"/>
                    <a:pt x="6" y="12"/>
                  </a:cubicBezTo>
                  <a:cubicBezTo>
                    <a:pt x="4" y="9"/>
                    <a:pt x="2" y="6"/>
                    <a:pt x="1" y="4"/>
                  </a:cubicBezTo>
                  <a:cubicBezTo>
                    <a:pt x="1" y="3"/>
                    <a:pt x="0" y="2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1" y="3"/>
                    <a:pt x="1" y="4"/>
                  </a:cubicBezTo>
                  <a:cubicBezTo>
                    <a:pt x="2" y="6"/>
                    <a:pt x="4" y="9"/>
                    <a:pt x="7" y="12"/>
                  </a:cubicBezTo>
                  <a:cubicBezTo>
                    <a:pt x="10" y="15"/>
                    <a:pt x="13" y="18"/>
                    <a:pt x="18" y="20"/>
                  </a:cubicBezTo>
                  <a:cubicBezTo>
                    <a:pt x="22" y="22"/>
                    <a:pt x="28" y="24"/>
                    <a:pt x="33" y="24"/>
                  </a:cubicBezTo>
                  <a:cubicBezTo>
                    <a:pt x="36" y="24"/>
                    <a:pt x="38" y="24"/>
                    <a:pt x="41" y="23"/>
                  </a:cubicBezTo>
                  <a:cubicBezTo>
                    <a:pt x="44" y="23"/>
                    <a:pt x="46" y="22"/>
                    <a:pt x="48" y="21"/>
                  </a:cubicBezTo>
                  <a:cubicBezTo>
                    <a:pt x="53" y="19"/>
                    <a:pt x="57" y="16"/>
                    <a:pt x="60" y="13"/>
                  </a:cubicBezTo>
                  <a:cubicBezTo>
                    <a:pt x="63" y="10"/>
                    <a:pt x="65" y="7"/>
                    <a:pt x="66" y="5"/>
                  </a:cubicBezTo>
                  <a:cubicBezTo>
                    <a:pt x="67" y="3"/>
                    <a:pt x="67" y="1"/>
                    <a:pt x="67" y="1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2" name="矩形 1401">
              <a:extLst>
                <a:ext uri="{FF2B5EF4-FFF2-40B4-BE49-F238E27FC236}">
                  <a16:creationId xmlns:a16="http://schemas.microsoft.com/office/drawing/2014/main" id="{795E7DA9-0DEB-BEB0-7CED-FC408506EBE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212388" y="3876676"/>
              <a:ext cx="25400" cy="444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3" name="任意多边形: 形状 1402">
              <a:extLst>
                <a:ext uri="{FF2B5EF4-FFF2-40B4-BE49-F238E27FC236}">
                  <a16:creationId xmlns:a16="http://schemas.microsoft.com/office/drawing/2014/main" id="{8F9FF1BE-6BAB-B031-074A-14626DFE492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12313" y="3973514"/>
              <a:ext cx="117475" cy="117475"/>
            </a:xfrm>
            <a:custGeom>
              <a:avLst/>
              <a:gdLst>
                <a:gd name="T0" fmla="*/ 30 w 31"/>
                <a:gd name="T1" fmla="*/ 15 h 31"/>
                <a:gd name="T2" fmla="*/ 5 w 31"/>
                <a:gd name="T3" fmla="*/ 26 h 31"/>
                <a:gd name="T4" fmla="*/ 10 w 31"/>
                <a:gd name="T5" fmla="*/ 22 h 31"/>
                <a:gd name="T6" fmla="*/ 2 w 31"/>
                <a:gd name="T7" fmla="*/ 23 h 31"/>
                <a:gd name="T8" fmla="*/ 10 w 31"/>
                <a:gd name="T9" fmla="*/ 19 h 31"/>
                <a:gd name="T10" fmla="*/ 1 w 31"/>
                <a:gd name="T11" fmla="*/ 20 h 31"/>
                <a:gd name="T12" fmla="*/ 11 w 31"/>
                <a:gd name="T13" fmla="*/ 15 h 31"/>
                <a:gd name="T14" fmla="*/ 2 w 31"/>
                <a:gd name="T15" fmla="*/ 17 h 31"/>
                <a:gd name="T16" fmla="*/ 12 w 31"/>
                <a:gd name="T17" fmla="*/ 10 h 31"/>
                <a:gd name="T18" fmla="*/ 7 w 31"/>
                <a:gd name="T19" fmla="*/ 11 h 31"/>
                <a:gd name="T20" fmla="*/ 31 w 31"/>
                <a:gd name="T21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1">
                  <a:moveTo>
                    <a:pt x="30" y="15"/>
                  </a:moveTo>
                  <a:cubicBezTo>
                    <a:pt x="30" y="15"/>
                    <a:pt x="7" y="31"/>
                    <a:pt x="5" y="26"/>
                  </a:cubicBezTo>
                  <a:cubicBezTo>
                    <a:pt x="4" y="24"/>
                    <a:pt x="10" y="22"/>
                    <a:pt x="10" y="22"/>
                  </a:cubicBezTo>
                  <a:cubicBezTo>
                    <a:pt x="10" y="22"/>
                    <a:pt x="3" y="25"/>
                    <a:pt x="2" y="23"/>
                  </a:cubicBezTo>
                  <a:cubicBezTo>
                    <a:pt x="1" y="21"/>
                    <a:pt x="10" y="19"/>
                    <a:pt x="10" y="19"/>
                  </a:cubicBezTo>
                  <a:cubicBezTo>
                    <a:pt x="10" y="19"/>
                    <a:pt x="1" y="22"/>
                    <a:pt x="1" y="20"/>
                  </a:cubicBezTo>
                  <a:cubicBezTo>
                    <a:pt x="0" y="18"/>
                    <a:pt x="11" y="15"/>
                    <a:pt x="11" y="15"/>
                  </a:cubicBezTo>
                  <a:cubicBezTo>
                    <a:pt x="11" y="15"/>
                    <a:pt x="3" y="19"/>
                    <a:pt x="2" y="17"/>
                  </a:cubicBezTo>
                  <a:cubicBezTo>
                    <a:pt x="1" y="15"/>
                    <a:pt x="12" y="10"/>
                    <a:pt x="12" y="10"/>
                  </a:cubicBezTo>
                  <a:cubicBezTo>
                    <a:pt x="12" y="10"/>
                    <a:pt x="8" y="12"/>
                    <a:pt x="7" y="11"/>
                  </a:cubicBezTo>
                  <a:cubicBezTo>
                    <a:pt x="6" y="10"/>
                    <a:pt x="14" y="0"/>
                    <a:pt x="31" y="8"/>
                  </a:cubicBezTo>
                </a:path>
              </a:pathLst>
            </a:custGeom>
            <a:solidFill>
              <a:srgbClr val="D9A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4" name="任意多边形: 形状 1403">
              <a:extLst>
                <a:ext uri="{FF2B5EF4-FFF2-40B4-BE49-F238E27FC236}">
                  <a16:creationId xmlns:a16="http://schemas.microsoft.com/office/drawing/2014/main" id="{034D9AC4-FEEE-B7AA-9554-79B971B7F7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99626" y="3635376"/>
              <a:ext cx="346075" cy="422275"/>
            </a:xfrm>
            <a:custGeom>
              <a:avLst/>
              <a:gdLst>
                <a:gd name="T0" fmla="*/ 82 w 92"/>
                <a:gd name="T1" fmla="*/ 7 h 112"/>
                <a:gd name="T2" fmla="*/ 45 w 92"/>
                <a:gd name="T3" fmla="*/ 75 h 112"/>
                <a:gd name="T4" fmla="*/ 0 w 92"/>
                <a:gd name="T5" fmla="*/ 89 h 112"/>
                <a:gd name="T6" fmla="*/ 3 w 92"/>
                <a:gd name="T7" fmla="*/ 111 h 112"/>
                <a:gd name="T8" fmla="*/ 68 w 92"/>
                <a:gd name="T9" fmla="*/ 103 h 112"/>
                <a:gd name="T10" fmla="*/ 89 w 92"/>
                <a:gd name="T11" fmla="*/ 46 h 112"/>
                <a:gd name="T12" fmla="*/ 82 w 92"/>
                <a:gd name="T13" fmla="*/ 7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" h="112">
                  <a:moveTo>
                    <a:pt x="82" y="7"/>
                  </a:moveTo>
                  <a:cubicBezTo>
                    <a:pt x="72" y="0"/>
                    <a:pt x="45" y="75"/>
                    <a:pt x="45" y="75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103"/>
                    <a:pt x="3" y="111"/>
                  </a:cubicBezTo>
                  <a:cubicBezTo>
                    <a:pt x="6" y="109"/>
                    <a:pt x="58" y="112"/>
                    <a:pt x="68" y="103"/>
                  </a:cubicBezTo>
                  <a:cubicBezTo>
                    <a:pt x="78" y="93"/>
                    <a:pt x="89" y="59"/>
                    <a:pt x="89" y="46"/>
                  </a:cubicBezTo>
                  <a:cubicBezTo>
                    <a:pt x="89" y="32"/>
                    <a:pt x="92" y="15"/>
                    <a:pt x="82" y="7"/>
                  </a:cubicBezTo>
                  <a:close/>
                </a:path>
              </a:pathLst>
            </a:custGeom>
            <a:solidFill>
              <a:srgbClr val="FAE5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5" name="任意多边形: 形状 1404">
              <a:extLst>
                <a:ext uri="{FF2B5EF4-FFF2-40B4-BE49-F238E27FC236}">
                  <a16:creationId xmlns:a16="http://schemas.microsoft.com/office/drawing/2014/main" id="{58668E56-0397-5A06-DFC6-9168E0AC417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66376" y="3375026"/>
              <a:ext cx="46038" cy="55563"/>
            </a:xfrm>
            <a:custGeom>
              <a:avLst/>
              <a:gdLst>
                <a:gd name="T0" fmla="*/ 12 w 12"/>
                <a:gd name="T1" fmla="*/ 12 h 15"/>
                <a:gd name="T2" fmla="*/ 4 w 12"/>
                <a:gd name="T3" fmla="*/ 2 h 15"/>
                <a:gd name="T4" fmla="*/ 8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12" y="12"/>
                  </a:moveTo>
                  <a:cubicBezTo>
                    <a:pt x="12" y="12"/>
                    <a:pt x="9" y="0"/>
                    <a:pt x="4" y="2"/>
                  </a:cubicBezTo>
                  <a:cubicBezTo>
                    <a:pt x="0" y="3"/>
                    <a:pt x="8" y="15"/>
                    <a:pt x="8" y="15"/>
                  </a:cubicBezTo>
                </a:path>
              </a:pathLst>
            </a:custGeom>
            <a:solidFill>
              <a:srgbClr val="D9A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6" name="椭圆 1405">
              <a:extLst>
                <a:ext uri="{FF2B5EF4-FFF2-40B4-BE49-F238E27FC236}">
                  <a16:creationId xmlns:a16="http://schemas.microsoft.com/office/drawing/2014/main" id="{3EAB02F4-B853-8DE1-3957-05560DEEAB7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174288" y="3484564"/>
              <a:ext cx="74613" cy="77788"/>
            </a:xfrm>
            <a:prstGeom prst="ellipse">
              <a:avLst/>
            </a:prstGeom>
            <a:solidFill>
              <a:srgbClr val="F8B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7" name="任意多边形: 形状 1406">
              <a:extLst>
                <a:ext uri="{FF2B5EF4-FFF2-40B4-BE49-F238E27FC236}">
                  <a16:creationId xmlns:a16="http://schemas.microsoft.com/office/drawing/2014/main" id="{4B233A08-A744-5850-0BD0-1C48DB9E28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158413" y="3438526"/>
              <a:ext cx="166688" cy="268288"/>
            </a:xfrm>
            <a:custGeom>
              <a:avLst/>
              <a:gdLst>
                <a:gd name="T0" fmla="*/ 11 w 44"/>
                <a:gd name="T1" fmla="*/ 19 h 71"/>
                <a:gd name="T2" fmla="*/ 41 w 44"/>
                <a:gd name="T3" fmla="*/ 37 h 71"/>
                <a:gd name="T4" fmla="*/ 44 w 44"/>
                <a:gd name="T5" fmla="*/ 63 h 71"/>
                <a:gd name="T6" fmla="*/ 11 w 44"/>
                <a:gd name="T7" fmla="*/ 1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71">
                  <a:moveTo>
                    <a:pt x="11" y="19"/>
                  </a:moveTo>
                  <a:cubicBezTo>
                    <a:pt x="20" y="0"/>
                    <a:pt x="43" y="21"/>
                    <a:pt x="41" y="37"/>
                  </a:cubicBezTo>
                  <a:cubicBezTo>
                    <a:pt x="38" y="54"/>
                    <a:pt x="38" y="61"/>
                    <a:pt x="44" y="63"/>
                  </a:cubicBezTo>
                  <a:cubicBezTo>
                    <a:pt x="24" y="71"/>
                    <a:pt x="0" y="42"/>
                    <a:pt x="11" y="19"/>
                  </a:cubicBezTo>
                  <a:close/>
                </a:path>
              </a:pathLst>
            </a:custGeom>
            <a:solidFill>
              <a:srgbClr val="353A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8" name="任意多边形: 形状 1407">
              <a:extLst>
                <a:ext uri="{FF2B5EF4-FFF2-40B4-BE49-F238E27FC236}">
                  <a16:creationId xmlns:a16="http://schemas.microsoft.com/office/drawing/2014/main" id="{8E46219A-995A-15F4-0A94-1663024C4A1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988551" y="3849689"/>
              <a:ext cx="46038" cy="120650"/>
            </a:xfrm>
            <a:custGeom>
              <a:avLst/>
              <a:gdLst>
                <a:gd name="T0" fmla="*/ 0 w 12"/>
                <a:gd name="T1" fmla="*/ 32 h 32"/>
                <a:gd name="T2" fmla="*/ 1 w 12"/>
                <a:gd name="T3" fmla="*/ 27 h 32"/>
                <a:gd name="T4" fmla="*/ 3 w 12"/>
                <a:gd name="T5" fmla="*/ 22 h 32"/>
                <a:gd name="T6" fmla="*/ 6 w 12"/>
                <a:gd name="T7" fmla="*/ 16 h 32"/>
                <a:gd name="T8" fmla="*/ 8 w 12"/>
                <a:gd name="T9" fmla="*/ 10 h 32"/>
                <a:gd name="T10" fmla="*/ 10 w 12"/>
                <a:gd name="T11" fmla="*/ 5 h 32"/>
                <a:gd name="T12" fmla="*/ 11 w 12"/>
                <a:gd name="T13" fmla="*/ 2 h 32"/>
                <a:gd name="T14" fmla="*/ 12 w 12"/>
                <a:gd name="T15" fmla="*/ 0 h 32"/>
                <a:gd name="T16" fmla="*/ 11 w 12"/>
                <a:gd name="T17" fmla="*/ 6 h 32"/>
                <a:gd name="T18" fmla="*/ 7 w 12"/>
                <a:gd name="T19" fmla="*/ 17 h 32"/>
                <a:gd name="T20" fmla="*/ 5 w 12"/>
                <a:gd name="T21" fmla="*/ 22 h 32"/>
                <a:gd name="T22" fmla="*/ 2 w 12"/>
                <a:gd name="T23" fmla="*/ 27 h 32"/>
                <a:gd name="T24" fmla="*/ 0 w 12"/>
                <a:gd name="T2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" h="32">
                  <a:moveTo>
                    <a:pt x="0" y="32"/>
                  </a:moveTo>
                  <a:cubicBezTo>
                    <a:pt x="0" y="32"/>
                    <a:pt x="0" y="30"/>
                    <a:pt x="1" y="27"/>
                  </a:cubicBezTo>
                  <a:cubicBezTo>
                    <a:pt x="2" y="25"/>
                    <a:pt x="3" y="24"/>
                    <a:pt x="3" y="22"/>
                  </a:cubicBezTo>
                  <a:cubicBezTo>
                    <a:pt x="4" y="20"/>
                    <a:pt x="5" y="18"/>
                    <a:pt x="6" y="16"/>
                  </a:cubicBezTo>
                  <a:cubicBezTo>
                    <a:pt x="6" y="14"/>
                    <a:pt x="7" y="12"/>
                    <a:pt x="8" y="10"/>
                  </a:cubicBezTo>
                  <a:cubicBezTo>
                    <a:pt x="9" y="9"/>
                    <a:pt x="9" y="7"/>
                    <a:pt x="10" y="5"/>
                  </a:cubicBezTo>
                  <a:cubicBezTo>
                    <a:pt x="10" y="4"/>
                    <a:pt x="11" y="3"/>
                    <a:pt x="11" y="2"/>
                  </a:cubicBezTo>
                  <a:cubicBezTo>
                    <a:pt x="11" y="1"/>
                    <a:pt x="12" y="0"/>
                    <a:pt x="12" y="0"/>
                  </a:cubicBezTo>
                  <a:cubicBezTo>
                    <a:pt x="12" y="0"/>
                    <a:pt x="12" y="3"/>
                    <a:pt x="11" y="6"/>
                  </a:cubicBezTo>
                  <a:cubicBezTo>
                    <a:pt x="10" y="9"/>
                    <a:pt x="9" y="13"/>
                    <a:pt x="7" y="17"/>
                  </a:cubicBezTo>
                  <a:cubicBezTo>
                    <a:pt x="6" y="19"/>
                    <a:pt x="5" y="21"/>
                    <a:pt x="5" y="22"/>
                  </a:cubicBezTo>
                  <a:cubicBezTo>
                    <a:pt x="4" y="24"/>
                    <a:pt x="3" y="26"/>
                    <a:pt x="2" y="27"/>
                  </a:cubicBezTo>
                  <a:cubicBezTo>
                    <a:pt x="1" y="30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9" name="任意多边形: 形状 1408">
              <a:extLst>
                <a:ext uri="{FF2B5EF4-FFF2-40B4-BE49-F238E27FC236}">
                  <a16:creationId xmlns:a16="http://schemas.microsoft.com/office/drawing/2014/main" id="{F3F486E3-F1BE-2C29-9104-34C7D1A9C20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69551" y="3683001"/>
              <a:ext cx="42863" cy="15875"/>
            </a:xfrm>
            <a:custGeom>
              <a:avLst/>
              <a:gdLst>
                <a:gd name="T0" fmla="*/ 0 w 11"/>
                <a:gd name="T1" fmla="*/ 0 h 4"/>
                <a:gd name="T2" fmla="*/ 2 w 11"/>
                <a:gd name="T3" fmla="*/ 0 h 4"/>
                <a:gd name="T4" fmla="*/ 4 w 11"/>
                <a:gd name="T5" fmla="*/ 1 h 4"/>
                <a:gd name="T6" fmla="*/ 6 w 11"/>
                <a:gd name="T7" fmla="*/ 1 h 4"/>
                <a:gd name="T8" fmla="*/ 8 w 11"/>
                <a:gd name="T9" fmla="*/ 2 h 4"/>
                <a:gd name="T10" fmla="*/ 9 w 11"/>
                <a:gd name="T11" fmla="*/ 3 h 4"/>
                <a:gd name="T12" fmla="*/ 11 w 11"/>
                <a:gd name="T13" fmla="*/ 4 h 4"/>
                <a:gd name="T14" fmla="*/ 9 w 11"/>
                <a:gd name="T15" fmla="*/ 4 h 4"/>
                <a:gd name="T16" fmla="*/ 7 w 11"/>
                <a:gd name="T17" fmla="*/ 3 h 4"/>
                <a:gd name="T18" fmla="*/ 5 w 11"/>
                <a:gd name="T19" fmla="*/ 3 h 4"/>
                <a:gd name="T20" fmla="*/ 3 w 11"/>
                <a:gd name="T21" fmla="*/ 2 h 4"/>
                <a:gd name="T22" fmla="*/ 2 w 11"/>
                <a:gd name="T23" fmla="*/ 1 h 4"/>
                <a:gd name="T24" fmla="*/ 0 w 11"/>
                <a:gd name="T2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4">
                  <a:moveTo>
                    <a:pt x="0" y="0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4" y="1"/>
                    <a:pt x="5" y="1"/>
                    <a:pt x="6" y="1"/>
                  </a:cubicBezTo>
                  <a:cubicBezTo>
                    <a:pt x="6" y="1"/>
                    <a:pt x="7" y="2"/>
                    <a:pt x="8" y="2"/>
                  </a:cubicBezTo>
                  <a:cubicBezTo>
                    <a:pt x="8" y="2"/>
                    <a:pt x="9" y="2"/>
                    <a:pt x="9" y="3"/>
                  </a:cubicBezTo>
                  <a:cubicBezTo>
                    <a:pt x="10" y="3"/>
                    <a:pt x="11" y="4"/>
                    <a:pt x="11" y="4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8" y="3"/>
                    <a:pt x="7" y="3"/>
                  </a:cubicBezTo>
                  <a:cubicBezTo>
                    <a:pt x="7" y="3"/>
                    <a:pt x="6" y="3"/>
                    <a:pt x="5" y="3"/>
                  </a:cubicBezTo>
                  <a:cubicBezTo>
                    <a:pt x="5" y="2"/>
                    <a:pt x="4" y="2"/>
                    <a:pt x="3" y="2"/>
                  </a:cubicBezTo>
                  <a:cubicBezTo>
                    <a:pt x="3" y="2"/>
                    <a:pt x="2" y="1"/>
                    <a:pt x="2" y="1"/>
                  </a:cubicBezTo>
                  <a:cubicBezTo>
                    <a:pt x="1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0" name="任意多边形: 形状 1409">
              <a:extLst>
                <a:ext uri="{FF2B5EF4-FFF2-40B4-BE49-F238E27FC236}">
                  <a16:creationId xmlns:a16="http://schemas.microsoft.com/office/drawing/2014/main" id="{77711D47-E5ED-C7AE-A8B0-775DB392924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63201" y="3479801"/>
              <a:ext cx="93663" cy="7938"/>
            </a:xfrm>
            <a:custGeom>
              <a:avLst/>
              <a:gdLst>
                <a:gd name="T0" fmla="*/ 25 w 25"/>
                <a:gd name="T1" fmla="*/ 1 h 2"/>
                <a:gd name="T2" fmla="*/ 21 w 25"/>
                <a:gd name="T3" fmla="*/ 1 h 2"/>
                <a:gd name="T4" fmla="*/ 17 w 25"/>
                <a:gd name="T5" fmla="*/ 2 h 2"/>
                <a:gd name="T6" fmla="*/ 12 w 25"/>
                <a:gd name="T7" fmla="*/ 2 h 2"/>
                <a:gd name="T8" fmla="*/ 8 w 25"/>
                <a:gd name="T9" fmla="*/ 2 h 2"/>
                <a:gd name="T10" fmla="*/ 4 w 25"/>
                <a:gd name="T11" fmla="*/ 2 h 2"/>
                <a:gd name="T12" fmla="*/ 0 w 25"/>
                <a:gd name="T13" fmla="*/ 2 h 2"/>
                <a:gd name="T14" fmla="*/ 4 w 25"/>
                <a:gd name="T15" fmla="*/ 1 h 2"/>
                <a:gd name="T16" fmla="*/ 8 w 25"/>
                <a:gd name="T17" fmla="*/ 1 h 2"/>
                <a:gd name="T18" fmla="*/ 12 w 25"/>
                <a:gd name="T19" fmla="*/ 0 h 2"/>
                <a:gd name="T20" fmla="*/ 17 w 25"/>
                <a:gd name="T21" fmla="*/ 0 h 2"/>
                <a:gd name="T22" fmla="*/ 21 w 25"/>
                <a:gd name="T23" fmla="*/ 0 h 2"/>
                <a:gd name="T24" fmla="*/ 25 w 25"/>
                <a:gd name="T2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2">
                  <a:moveTo>
                    <a:pt x="25" y="1"/>
                  </a:moveTo>
                  <a:cubicBezTo>
                    <a:pt x="25" y="1"/>
                    <a:pt x="23" y="1"/>
                    <a:pt x="21" y="1"/>
                  </a:cubicBezTo>
                  <a:cubicBezTo>
                    <a:pt x="20" y="1"/>
                    <a:pt x="18" y="2"/>
                    <a:pt x="17" y="2"/>
                  </a:cubicBezTo>
                  <a:cubicBezTo>
                    <a:pt x="15" y="2"/>
                    <a:pt x="14" y="2"/>
                    <a:pt x="12" y="2"/>
                  </a:cubicBezTo>
                  <a:cubicBezTo>
                    <a:pt x="11" y="2"/>
                    <a:pt x="9" y="2"/>
                    <a:pt x="8" y="2"/>
                  </a:cubicBezTo>
                  <a:cubicBezTo>
                    <a:pt x="6" y="2"/>
                    <a:pt x="5" y="2"/>
                    <a:pt x="4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1" y="1"/>
                    <a:pt x="4" y="1"/>
                  </a:cubicBezTo>
                  <a:cubicBezTo>
                    <a:pt x="5" y="1"/>
                    <a:pt x="6" y="1"/>
                    <a:pt x="8" y="1"/>
                  </a:cubicBezTo>
                  <a:cubicBezTo>
                    <a:pt x="9" y="1"/>
                    <a:pt x="11" y="1"/>
                    <a:pt x="12" y="0"/>
                  </a:cubicBezTo>
                  <a:cubicBezTo>
                    <a:pt x="14" y="0"/>
                    <a:pt x="15" y="0"/>
                    <a:pt x="17" y="0"/>
                  </a:cubicBezTo>
                  <a:cubicBezTo>
                    <a:pt x="18" y="0"/>
                    <a:pt x="20" y="0"/>
                    <a:pt x="21" y="0"/>
                  </a:cubicBezTo>
                  <a:cubicBezTo>
                    <a:pt x="23" y="1"/>
                    <a:pt x="25" y="1"/>
                    <a:pt x="25" y="1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1" name="任意多边形: 形状 1410">
              <a:extLst>
                <a:ext uri="{FF2B5EF4-FFF2-40B4-BE49-F238E27FC236}">
                  <a16:creationId xmlns:a16="http://schemas.microsoft.com/office/drawing/2014/main" id="{811A9A7F-E7C1-700B-7837-8A95E63A3C0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717088" y="3970339"/>
              <a:ext cx="12700" cy="79375"/>
            </a:xfrm>
            <a:custGeom>
              <a:avLst/>
              <a:gdLst>
                <a:gd name="T0" fmla="*/ 0 w 3"/>
                <a:gd name="T1" fmla="*/ 0 h 21"/>
                <a:gd name="T2" fmla="*/ 1 w 3"/>
                <a:gd name="T3" fmla="*/ 3 h 21"/>
                <a:gd name="T4" fmla="*/ 2 w 3"/>
                <a:gd name="T5" fmla="*/ 6 h 21"/>
                <a:gd name="T6" fmla="*/ 2 w 3"/>
                <a:gd name="T7" fmla="*/ 10 h 21"/>
                <a:gd name="T8" fmla="*/ 3 w 3"/>
                <a:gd name="T9" fmla="*/ 14 h 21"/>
                <a:gd name="T10" fmla="*/ 3 w 3"/>
                <a:gd name="T11" fmla="*/ 18 h 21"/>
                <a:gd name="T12" fmla="*/ 3 w 3"/>
                <a:gd name="T13" fmla="*/ 21 h 21"/>
                <a:gd name="T14" fmla="*/ 2 w 3"/>
                <a:gd name="T15" fmla="*/ 18 h 21"/>
                <a:gd name="T16" fmla="*/ 1 w 3"/>
                <a:gd name="T17" fmla="*/ 15 h 21"/>
                <a:gd name="T18" fmla="*/ 1 w 3"/>
                <a:gd name="T19" fmla="*/ 11 h 21"/>
                <a:gd name="T20" fmla="*/ 0 w 3"/>
                <a:gd name="T21" fmla="*/ 7 h 21"/>
                <a:gd name="T22" fmla="*/ 0 w 3"/>
                <a:gd name="T23" fmla="*/ 3 h 21"/>
                <a:gd name="T24" fmla="*/ 0 w 3"/>
                <a:gd name="T2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21">
                  <a:moveTo>
                    <a:pt x="0" y="0"/>
                  </a:moveTo>
                  <a:cubicBezTo>
                    <a:pt x="0" y="0"/>
                    <a:pt x="1" y="1"/>
                    <a:pt x="1" y="3"/>
                  </a:cubicBezTo>
                  <a:cubicBezTo>
                    <a:pt x="1" y="4"/>
                    <a:pt x="2" y="5"/>
                    <a:pt x="2" y="6"/>
                  </a:cubicBezTo>
                  <a:cubicBezTo>
                    <a:pt x="2" y="8"/>
                    <a:pt x="2" y="9"/>
                    <a:pt x="2" y="10"/>
                  </a:cubicBezTo>
                  <a:cubicBezTo>
                    <a:pt x="3" y="12"/>
                    <a:pt x="3" y="13"/>
                    <a:pt x="3" y="14"/>
                  </a:cubicBezTo>
                  <a:cubicBezTo>
                    <a:pt x="3" y="16"/>
                    <a:pt x="3" y="17"/>
                    <a:pt x="3" y="18"/>
                  </a:cubicBezTo>
                  <a:cubicBezTo>
                    <a:pt x="3" y="20"/>
                    <a:pt x="3" y="21"/>
                    <a:pt x="3" y="21"/>
                  </a:cubicBezTo>
                  <a:cubicBezTo>
                    <a:pt x="3" y="21"/>
                    <a:pt x="3" y="20"/>
                    <a:pt x="2" y="18"/>
                  </a:cubicBezTo>
                  <a:cubicBezTo>
                    <a:pt x="2" y="17"/>
                    <a:pt x="2" y="16"/>
                    <a:pt x="1" y="15"/>
                  </a:cubicBezTo>
                  <a:cubicBezTo>
                    <a:pt x="1" y="13"/>
                    <a:pt x="1" y="12"/>
                    <a:pt x="1" y="11"/>
                  </a:cubicBezTo>
                  <a:cubicBezTo>
                    <a:pt x="1" y="9"/>
                    <a:pt x="0" y="8"/>
                    <a:pt x="0" y="7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2" name="任意多边形: 形状 1411">
              <a:extLst>
                <a:ext uri="{FF2B5EF4-FFF2-40B4-BE49-F238E27FC236}">
                  <a16:creationId xmlns:a16="http://schemas.microsoft.com/office/drawing/2014/main" id="{F735EEC6-3E07-55C7-9584-A5E2086AB4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982201" y="4094164"/>
              <a:ext cx="304800" cy="30163"/>
            </a:xfrm>
            <a:custGeom>
              <a:avLst/>
              <a:gdLst>
                <a:gd name="T0" fmla="*/ 81 w 81"/>
                <a:gd name="T1" fmla="*/ 4 h 8"/>
                <a:gd name="T2" fmla="*/ 68 w 81"/>
                <a:gd name="T3" fmla="*/ 6 h 8"/>
                <a:gd name="T4" fmla="*/ 55 w 81"/>
                <a:gd name="T5" fmla="*/ 7 h 8"/>
                <a:gd name="T6" fmla="*/ 40 w 81"/>
                <a:gd name="T7" fmla="*/ 8 h 8"/>
                <a:gd name="T8" fmla="*/ 25 w 81"/>
                <a:gd name="T9" fmla="*/ 7 h 8"/>
                <a:gd name="T10" fmla="*/ 18 w 81"/>
                <a:gd name="T11" fmla="*/ 6 h 8"/>
                <a:gd name="T12" fmla="*/ 12 w 81"/>
                <a:gd name="T13" fmla="*/ 5 h 8"/>
                <a:gd name="T14" fmla="*/ 7 w 81"/>
                <a:gd name="T15" fmla="*/ 3 h 8"/>
                <a:gd name="T16" fmla="*/ 4 w 81"/>
                <a:gd name="T17" fmla="*/ 2 h 8"/>
                <a:gd name="T18" fmla="*/ 0 w 81"/>
                <a:gd name="T19" fmla="*/ 0 h 8"/>
                <a:gd name="T20" fmla="*/ 4 w 81"/>
                <a:gd name="T21" fmla="*/ 2 h 8"/>
                <a:gd name="T22" fmla="*/ 7 w 81"/>
                <a:gd name="T23" fmla="*/ 3 h 8"/>
                <a:gd name="T24" fmla="*/ 13 w 81"/>
                <a:gd name="T25" fmla="*/ 4 h 8"/>
                <a:gd name="T26" fmla="*/ 19 w 81"/>
                <a:gd name="T27" fmla="*/ 5 h 8"/>
                <a:gd name="T28" fmla="*/ 25 w 81"/>
                <a:gd name="T29" fmla="*/ 6 h 8"/>
                <a:gd name="T30" fmla="*/ 40 w 81"/>
                <a:gd name="T31" fmla="*/ 6 h 8"/>
                <a:gd name="T32" fmla="*/ 55 w 81"/>
                <a:gd name="T33" fmla="*/ 6 h 8"/>
                <a:gd name="T34" fmla="*/ 68 w 81"/>
                <a:gd name="T35" fmla="*/ 5 h 8"/>
                <a:gd name="T36" fmla="*/ 81 w 81"/>
                <a:gd name="T37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1" h="8">
                  <a:moveTo>
                    <a:pt x="81" y="4"/>
                  </a:moveTo>
                  <a:cubicBezTo>
                    <a:pt x="81" y="4"/>
                    <a:pt x="76" y="5"/>
                    <a:pt x="68" y="6"/>
                  </a:cubicBezTo>
                  <a:cubicBezTo>
                    <a:pt x="64" y="7"/>
                    <a:pt x="60" y="7"/>
                    <a:pt x="55" y="7"/>
                  </a:cubicBezTo>
                  <a:cubicBezTo>
                    <a:pt x="50" y="8"/>
                    <a:pt x="45" y="8"/>
                    <a:pt x="40" y="8"/>
                  </a:cubicBezTo>
                  <a:cubicBezTo>
                    <a:pt x="35" y="8"/>
                    <a:pt x="30" y="8"/>
                    <a:pt x="25" y="7"/>
                  </a:cubicBezTo>
                  <a:cubicBezTo>
                    <a:pt x="23" y="7"/>
                    <a:pt x="21" y="6"/>
                    <a:pt x="18" y="6"/>
                  </a:cubicBezTo>
                  <a:cubicBezTo>
                    <a:pt x="16" y="6"/>
                    <a:pt x="14" y="5"/>
                    <a:pt x="12" y="5"/>
                  </a:cubicBezTo>
                  <a:cubicBezTo>
                    <a:pt x="10" y="5"/>
                    <a:pt x="9" y="4"/>
                    <a:pt x="7" y="3"/>
                  </a:cubicBezTo>
                  <a:cubicBezTo>
                    <a:pt x="6" y="3"/>
                    <a:pt x="5" y="2"/>
                    <a:pt x="4" y="2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2" y="1"/>
                    <a:pt x="4" y="2"/>
                  </a:cubicBezTo>
                  <a:cubicBezTo>
                    <a:pt x="5" y="2"/>
                    <a:pt x="6" y="2"/>
                    <a:pt x="7" y="3"/>
                  </a:cubicBezTo>
                  <a:cubicBezTo>
                    <a:pt x="9" y="3"/>
                    <a:pt x="11" y="4"/>
                    <a:pt x="13" y="4"/>
                  </a:cubicBezTo>
                  <a:cubicBezTo>
                    <a:pt x="14" y="4"/>
                    <a:pt x="16" y="5"/>
                    <a:pt x="19" y="5"/>
                  </a:cubicBezTo>
                  <a:cubicBezTo>
                    <a:pt x="21" y="5"/>
                    <a:pt x="23" y="6"/>
                    <a:pt x="25" y="6"/>
                  </a:cubicBezTo>
                  <a:cubicBezTo>
                    <a:pt x="30" y="6"/>
                    <a:pt x="35" y="6"/>
                    <a:pt x="40" y="6"/>
                  </a:cubicBezTo>
                  <a:cubicBezTo>
                    <a:pt x="45" y="6"/>
                    <a:pt x="50" y="6"/>
                    <a:pt x="55" y="6"/>
                  </a:cubicBezTo>
                  <a:cubicBezTo>
                    <a:pt x="60" y="6"/>
                    <a:pt x="64" y="6"/>
                    <a:pt x="68" y="5"/>
                  </a:cubicBezTo>
                  <a:cubicBezTo>
                    <a:pt x="76" y="5"/>
                    <a:pt x="81" y="4"/>
                    <a:pt x="81" y="4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3" name="任意多边形: 形状 1412">
              <a:extLst>
                <a:ext uri="{FF2B5EF4-FFF2-40B4-BE49-F238E27FC236}">
                  <a16:creationId xmlns:a16="http://schemas.microsoft.com/office/drawing/2014/main" id="{9603A74C-4E9F-FD25-425B-4A491400C42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147301" y="4310064"/>
              <a:ext cx="87313" cy="134938"/>
            </a:xfrm>
            <a:custGeom>
              <a:avLst/>
              <a:gdLst>
                <a:gd name="T0" fmla="*/ 0 w 23"/>
                <a:gd name="T1" fmla="*/ 36 h 36"/>
                <a:gd name="T2" fmla="*/ 0 w 23"/>
                <a:gd name="T3" fmla="*/ 19 h 36"/>
                <a:gd name="T4" fmla="*/ 0 w 23"/>
                <a:gd name="T5" fmla="*/ 2 h 36"/>
                <a:gd name="T6" fmla="*/ 0 w 23"/>
                <a:gd name="T7" fmla="*/ 1 h 36"/>
                <a:gd name="T8" fmla="*/ 1 w 23"/>
                <a:gd name="T9" fmla="*/ 1 h 36"/>
                <a:gd name="T10" fmla="*/ 23 w 23"/>
                <a:gd name="T11" fmla="*/ 0 h 36"/>
                <a:gd name="T12" fmla="*/ 1 w 23"/>
                <a:gd name="T13" fmla="*/ 3 h 36"/>
                <a:gd name="T14" fmla="*/ 2 w 23"/>
                <a:gd name="T15" fmla="*/ 2 h 36"/>
                <a:gd name="T16" fmla="*/ 1 w 23"/>
                <a:gd name="T17" fmla="*/ 19 h 36"/>
                <a:gd name="T18" fmla="*/ 0 w 23"/>
                <a:gd name="T1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36">
                  <a:moveTo>
                    <a:pt x="0" y="36"/>
                  </a:moveTo>
                  <a:cubicBezTo>
                    <a:pt x="0" y="30"/>
                    <a:pt x="0" y="24"/>
                    <a:pt x="0" y="19"/>
                  </a:cubicBezTo>
                  <a:cubicBezTo>
                    <a:pt x="0" y="13"/>
                    <a:pt x="0" y="8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8" y="1"/>
                    <a:pt x="16" y="0"/>
                    <a:pt x="23" y="0"/>
                  </a:cubicBezTo>
                  <a:cubicBezTo>
                    <a:pt x="16" y="1"/>
                    <a:pt x="8" y="2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8"/>
                    <a:pt x="2" y="13"/>
                    <a:pt x="1" y="19"/>
                  </a:cubicBezTo>
                  <a:cubicBezTo>
                    <a:pt x="1" y="24"/>
                    <a:pt x="1" y="30"/>
                    <a:pt x="0" y="36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4" name="任意多边形: 形状 1413">
              <a:extLst>
                <a:ext uri="{FF2B5EF4-FFF2-40B4-BE49-F238E27FC236}">
                  <a16:creationId xmlns:a16="http://schemas.microsoft.com/office/drawing/2014/main" id="{79715D90-D9D9-D86F-17CE-33048C3C62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996488" y="4776789"/>
              <a:ext cx="128588" cy="19050"/>
            </a:xfrm>
            <a:custGeom>
              <a:avLst/>
              <a:gdLst>
                <a:gd name="T0" fmla="*/ 34 w 34"/>
                <a:gd name="T1" fmla="*/ 2 h 5"/>
                <a:gd name="T2" fmla="*/ 29 w 34"/>
                <a:gd name="T3" fmla="*/ 3 h 5"/>
                <a:gd name="T4" fmla="*/ 23 w 34"/>
                <a:gd name="T5" fmla="*/ 5 h 5"/>
                <a:gd name="T6" fmla="*/ 17 w 34"/>
                <a:gd name="T7" fmla="*/ 5 h 5"/>
                <a:gd name="T8" fmla="*/ 10 w 34"/>
                <a:gd name="T9" fmla="*/ 5 h 5"/>
                <a:gd name="T10" fmla="*/ 5 w 34"/>
                <a:gd name="T11" fmla="*/ 3 h 5"/>
                <a:gd name="T12" fmla="*/ 3 w 34"/>
                <a:gd name="T13" fmla="*/ 2 h 5"/>
                <a:gd name="T14" fmla="*/ 1 w 34"/>
                <a:gd name="T15" fmla="*/ 1 h 5"/>
                <a:gd name="T16" fmla="*/ 0 w 34"/>
                <a:gd name="T17" fmla="*/ 0 h 5"/>
                <a:gd name="T18" fmla="*/ 1 w 34"/>
                <a:gd name="T19" fmla="*/ 1 h 5"/>
                <a:gd name="T20" fmla="*/ 3 w 34"/>
                <a:gd name="T21" fmla="*/ 1 h 5"/>
                <a:gd name="T22" fmla="*/ 5 w 34"/>
                <a:gd name="T23" fmla="*/ 2 h 5"/>
                <a:gd name="T24" fmla="*/ 10 w 34"/>
                <a:gd name="T25" fmla="*/ 3 h 5"/>
                <a:gd name="T26" fmla="*/ 17 w 34"/>
                <a:gd name="T27" fmla="*/ 3 h 5"/>
                <a:gd name="T28" fmla="*/ 29 w 34"/>
                <a:gd name="T29" fmla="*/ 2 h 5"/>
                <a:gd name="T30" fmla="*/ 34 w 34"/>
                <a:gd name="T31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4" h="5">
                  <a:moveTo>
                    <a:pt x="34" y="2"/>
                  </a:moveTo>
                  <a:cubicBezTo>
                    <a:pt x="34" y="2"/>
                    <a:pt x="32" y="3"/>
                    <a:pt x="29" y="3"/>
                  </a:cubicBezTo>
                  <a:cubicBezTo>
                    <a:pt x="27" y="4"/>
                    <a:pt x="25" y="4"/>
                    <a:pt x="23" y="5"/>
                  </a:cubicBezTo>
                  <a:cubicBezTo>
                    <a:pt x="21" y="5"/>
                    <a:pt x="19" y="5"/>
                    <a:pt x="17" y="5"/>
                  </a:cubicBezTo>
                  <a:cubicBezTo>
                    <a:pt x="14" y="5"/>
                    <a:pt x="12" y="5"/>
                    <a:pt x="10" y="5"/>
                  </a:cubicBezTo>
                  <a:cubicBezTo>
                    <a:pt x="8" y="4"/>
                    <a:pt x="6" y="4"/>
                    <a:pt x="5" y="3"/>
                  </a:cubicBezTo>
                  <a:cubicBezTo>
                    <a:pt x="4" y="3"/>
                    <a:pt x="3" y="2"/>
                    <a:pt x="3" y="2"/>
                  </a:cubicBezTo>
                  <a:cubicBezTo>
                    <a:pt x="2" y="2"/>
                    <a:pt x="2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7" y="2"/>
                    <a:pt x="8" y="3"/>
                    <a:pt x="10" y="3"/>
                  </a:cubicBezTo>
                  <a:cubicBezTo>
                    <a:pt x="12" y="3"/>
                    <a:pt x="15" y="3"/>
                    <a:pt x="17" y="3"/>
                  </a:cubicBezTo>
                  <a:cubicBezTo>
                    <a:pt x="21" y="3"/>
                    <a:pt x="25" y="3"/>
                    <a:pt x="29" y="2"/>
                  </a:cubicBezTo>
                  <a:cubicBezTo>
                    <a:pt x="32" y="2"/>
                    <a:pt x="34" y="2"/>
                    <a:pt x="34" y="2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5" name="任意多边形: 形状 1414">
              <a:extLst>
                <a:ext uri="{FF2B5EF4-FFF2-40B4-BE49-F238E27FC236}">
                  <a16:creationId xmlns:a16="http://schemas.microsoft.com/office/drawing/2014/main" id="{C0C56644-9864-32AD-97CF-DC7AD93C23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04451" y="4765676"/>
              <a:ext cx="142875" cy="19050"/>
            </a:xfrm>
            <a:custGeom>
              <a:avLst/>
              <a:gdLst>
                <a:gd name="T0" fmla="*/ 38 w 38"/>
                <a:gd name="T1" fmla="*/ 0 h 5"/>
                <a:gd name="T2" fmla="*/ 32 w 38"/>
                <a:gd name="T3" fmla="*/ 2 h 5"/>
                <a:gd name="T4" fmla="*/ 19 w 38"/>
                <a:gd name="T5" fmla="*/ 5 h 5"/>
                <a:gd name="T6" fmla="*/ 12 w 38"/>
                <a:gd name="T7" fmla="*/ 5 h 5"/>
                <a:gd name="T8" fmla="*/ 6 w 38"/>
                <a:gd name="T9" fmla="*/ 4 h 5"/>
                <a:gd name="T10" fmla="*/ 3 w 38"/>
                <a:gd name="T11" fmla="*/ 3 h 5"/>
                <a:gd name="T12" fmla="*/ 1 w 38"/>
                <a:gd name="T13" fmla="*/ 3 h 5"/>
                <a:gd name="T14" fmla="*/ 0 w 38"/>
                <a:gd name="T15" fmla="*/ 2 h 5"/>
                <a:gd name="T16" fmla="*/ 1 w 38"/>
                <a:gd name="T17" fmla="*/ 2 h 5"/>
                <a:gd name="T18" fmla="*/ 3 w 38"/>
                <a:gd name="T19" fmla="*/ 3 h 5"/>
                <a:gd name="T20" fmla="*/ 6 w 38"/>
                <a:gd name="T21" fmla="*/ 3 h 5"/>
                <a:gd name="T22" fmla="*/ 12 w 38"/>
                <a:gd name="T23" fmla="*/ 3 h 5"/>
                <a:gd name="T24" fmla="*/ 19 w 38"/>
                <a:gd name="T25" fmla="*/ 3 h 5"/>
                <a:gd name="T26" fmla="*/ 26 w 38"/>
                <a:gd name="T27" fmla="*/ 2 h 5"/>
                <a:gd name="T28" fmla="*/ 32 w 38"/>
                <a:gd name="T29" fmla="*/ 1 h 5"/>
                <a:gd name="T30" fmla="*/ 38 w 38"/>
                <a:gd name="T3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" h="5">
                  <a:moveTo>
                    <a:pt x="38" y="0"/>
                  </a:moveTo>
                  <a:cubicBezTo>
                    <a:pt x="38" y="0"/>
                    <a:pt x="36" y="1"/>
                    <a:pt x="32" y="2"/>
                  </a:cubicBezTo>
                  <a:cubicBezTo>
                    <a:pt x="29" y="3"/>
                    <a:pt x="24" y="4"/>
                    <a:pt x="19" y="5"/>
                  </a:cubicBezTo>
                  <a:cubicBezTo>
                    <a:pt x="17" y="5"/>
                    <a:pt x="14" y="5"/>
                    <a:pt x="12" y="5"/>
                  </a:cubicBezTo>
                  <a:cubicBezTo>
                    <a:pt x="9" y="5"/>
                    <a:pt x="7" y="4"/>
                    <a:pt x="6" y="4"/>
                  </a:cubicBezTo>
                  <a:cubicBezTo>
                    <a:pt x="5" y="4"/>
                    <a:pt x="4" y="4"/>
                    <a:pt x="3" y="3"/>
                  </a:cubicBezTo>
                  <a:cubicBezTo>
                    <a:pt x="2" y="3"/>
                    <a:pt x="2" y="3"/>
                    <a:pt x="1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3"/>
                    <a:pt x="6" y="3"/>
                  </a:cubicBezTo>
                  <a:cubicBezTo>
                    <a:pt x="7" y="3"/>
                    <a:pt x="10" y="3"/>
                    <a:pt x="12" y="3"/>
                  </a:cubicBezTo>
                  <a:cubicBezTo>
                    <a:pt x="14" y="3"/>
                    <a:pt x="16" y="3"/>
                    <a:pt x="19" y="3"/>
                  </a:cubicBezTo>
                  <a:cubicBezTo>
                    <a:pt x="21" y="3"/>
                    <a:pt x="24" y="2"/>
                    <a:pt x="26" y="2"/>
                  </a:cubicBezTo>
                  <a:cubicBezTo>
                    <a:pt x="28" y="2"/>
                    <a:pt x="30" y="1"/>
                    <a:pt x="32" y="1"/>
                  </a:cubicBezTo>
                  <a:cubicBezTo>
                    <a:pt x="36" y="1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6" name="任意多边形: 形状 1415">
              <a:extLst>
                <a:ext uri="{FF2B5EF4-FFF2-40B4-BE49-F238E27FC236}">
                  <a16:creationId xmlns:a16="http://schemas.microsoft.com/office/drawing/2014/main" id="{BFD14072-10B2-355F-D530-611E4DDB52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963151" y="4879976"/>
              <a:ext cx="14288" cy="30163"/>
            </a:xfrm>
            <a:custGeom>
              <a:avLst/>
              <a:gdLst>
                <a:gd name="T0" fmla="*/ 4 w 4"/>
                <a:gd name="T1" fmla="*/ 0 h 8"/>
                <a:gd name="T2" fmla="*/ 3 w 4"/>
                <a:gd name="T3" fmla="*/ 1 h 8"/>
                <a:gd name="T4" fmla="*/ 3 w 4"/>
                <a:gd name="T5" fmla="*/ 3 h 8"/>
                <a:gd name="T6" fmla="*/ 2 w 4"/>
                <a:gd name="T7" fmla="*/ 4 h 8"/>
                <a:gd name="T8" fmla="*/ 2 w 4"/>
                <a:gd name="T9" fmla="*/ 6 h 8"/>
                <a:gd name="T10" fmla="*/ 1 w 4"/>
                <a:gd name="T11" fmla="*/ 7 h 8"/>
                <a:gd name="T12" fmla="*/ 0 w 4"/>
                <a:gd name="T13" fmla="*/ 8 h 8"/>
                <a:gd name="T14" fmla="*/ 0 w 4"/>
                <a:gd name="T15" fmla="*/ 7 h 8"/>
                <a:gd name="T16" fmla="*/ 1 w 4"/>
                <a:gd name="T17" fmla="*/ 4 h 8"/>
                <a:gd name="T18" fmla="*/ 1 w 4"/>
                <a:gd name="T19" fmla="*/ 2 h 8"/>
                <a:gd name="T20" fmla="*/ 2 w 4"/>
                <a:gd name="T21" fmla="*/ 1 h 8"/>
                <a:gd name="T22" fmla="*/ 4 w 4"/>
                <a:gd name="T2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cubicBezTo>
                    <a:pt x="4" y="0"/>
                    <a:pt x="3" y="0"/>
                    <a:pt x="3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3"/>
                    <a:pt x="2" y="4"/>
                    <a:pt x="2" y="4"/>
                  </a:cubicBezTo>
                  <a:cubicBezTo>
                    <a:pt x="2" y="5"/>
                    <a:pt x="2" y="5"/>
                    <a:pt x="2" y="6"/>
                  </a:cubicBezTo>
                  <a:cubicBezTo>
                    <a:pt x="1" y="6"/>
                    <a:pt x="1" y="7"/>
                    <a:pt x="1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6"/>
                    <a:pt x="0" y="5"/>
                    <a:pt x="1" y="4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7" name="任意多边形: 形状 1416">
              <a:extLst>
                <a:ext uri="{FF2B5EF4-FFF2-40B4-BE49-F238E27FC236}">
                  <a16:creationId xmlns:a16="http://schemas.microsoft.com/office/drawing/2014/main" id="{344DD4C5-C88B-FDC8-44C4-402FB1EB80D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940926" y="4894264"/>
              <a:ext cx="157163" cy="38100"/>
            </a:xfrm>
            <a:custGeom>
              <a:avLst/>
              <a:gdLst>
                <a:gd name="T0" fmla="*/ 42 w 42"/>
                <a:gd name="T1" fmla="*/ 10 h 10"/>
                <a:gd name="T2" fmla="*/ 35 w 42"/>
                <a:gd name="T3" fmla="*/ 10 h 10"/>
                <a:gd name="T4" fmla="*/ 28 w 42"/>
                <a:gd name="T5" fmla="*/ 10 h 10"/>
                <a:gd name="T6" fmla="*/ 20 w 42"/>
                <a:gd name="T7" fmla="*/ 9 h 10"/>
                <a:gd name="T8" fmla="*/ 12 w 42"/>
                <a:gd name="T9" fmla="*/ 7 h 10"/>
                <a:gd name="T10" fmla="*/ 8 w 42"/>
                <a:gd name="T11" fmla="*/ 6 h 10"/>
                <a:gd name="T12" fmla="*/ 5 w 42"/>
                <a:gd name="T13" fmla="*/ 5 h 10"/>
                <a:gd name="T14" fmla="*/ 3 w 42"/>
                <a:gd name="T15" fmla="*/ 3 h 10"/>
                <a:gd name="T16" fmla="*/ 1 w 42"/>
                <a:gd name="T17" fmla="*/ 2 h 10"/>
                <a:gd name="T18" fmla="*/ 0 w 42"/>
                <a:gd name="T19" fmla="*/ 0 h 10"/>
                <a:gd name="T20" fmla="*/ 1 w 42"/>
                <a:gd name="T21" fmla="*/ 1 h 10"/>
                <a:gd name="T22" fmla="*/ 3 w 42"/>
                <a:gd name="T23" fmla="*/ 2 h 10"/>
                <a:gd name="T24" fmla="*/ 6 w 42"/>
                <a:gd name="T25" fmla="*/ 4 h 10"/>
                <a:gd name="T26" fmla="*/ 9 w 42"/>
                <a:gd name="T27" fmla="*/ 5 h 10"/>
                <a:gd name="T28" fmla="*/ 12 w 42"/>
                <a:gd name="T29" fmla="*/ 6 h 10"/>
                <a:gd name="T30" fmla="*/ 20 w 42"/>
                <a:gd name="T31" fmla="*/ 7 h 10"/>
                <a:gd name="T32" fmla="*/ 28 w 42"/>
                <a:gd name="T33" fmla="*/ 8 h 10"/>
                <a:gd name="T34" fmla="*/ 35 w 42"/>
                <a:gd name="T35" fmla="*/ 9 h 10"/>
                <a:gd name="T36" fmla="*/ 42 w 42"/>
                <a:gd name="T3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" h="10">
                  <a:moveTo>
                    <a:pt x="42" y="10"/>
                  </a:moveTo>
                  <a:cubicBezTo>
                    <a:pt x="42" y="10"/>
                    <a:pt x="39" y="10"/>
                    <a:pt x="35" y="10"/>
                  </a:cubicBezTo>
                  <a:cubicBezTo>
                    <a:pt x="33" y="10"/>
                    <a:pt x="31" y="10"/>
                    <a:pt x="28" y="10"/>
                  </a:cubicBezTo>
                  <a:cubicBezTo>
                    <a:pt x="25" y="10"/>
                    <a:pt x="23" y="9"/>
                    <a:pt x="20" y="9"/>
                  </a:cubicBezTo>
                  <a:cubicBezTo>
                    <a:pt x="17" y="8"/>
                    <a:pt x="14" y="8"/>
                    <a:pt x="12" y="7"/>
                  </a:cubicBezTo>
                  <a:cubicBezTo>
                    <a:pt x="11" y="7"/>
                    <a:pt x="9" y="6"/>
                    <a:pt x="8" y="6"/>
                  </a:cubicBezTo>
                  <a:cubicBezTo>
                    <a:pt x="7" y="5"/>
                    <a:pt x="6" y="5"/>
                    <a:pt x="5" y="5"/>
                  </a:cubicBezTo>
                  <a:cubicBezTo>
                    <a:pt x="4" y="4"/>
                    <a:pt x="3" y="4"/>
                    <a:pt x="3" y="3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1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4" y="3"/>
                    <a:pt x="5" y="3"/>
                    <a:pt x="6" y="4"/>
                  </a:cubicBezTo>
                  <a:cubicBezTo>
                    <a:pt x="7" y="4"/>
                    <a:pt x="8" y="4"/>
                    <a:pt x="9" y="5"/>
                  </a:cubicBezTo>
                  <a:cubicBezTo>
                    <a:pt x="10" y="5"/>
                    <a:pt x="11" y="5"/>
                    <a:pt x="12" y="6"/>
                  </a:cubicBezTo>
                  <a:cubicBezTo>
                    <a:pt x="15" y="6"/>
                    <a:pt x="17" y="7"/>
                    <a:pt x="20" y="7"/>
                  </a:cubicBezTo>
                  <a:cubicBezTo>
                    <a:pt x="23" y="8"/>
                    <a:pt x="26" y="8"/>
                    <a:pt x="28" y="8"/>
                  </a:cubicBezTo>
                  <a:cubicBezTo>
                    <a:pt x="31" y="8"/>
                    <a:pt x="33" y="9"/>
                    <a:pt x="35" y="9"/>
                  </a:cubicBezTo>
                  <a:cubicBezTo>
                    <a:pt x="39" y="9"/>
                    <a:pt x="42" y="10"/>
                    <a:pt x="42" y="1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8" name="任意多边形: 形状 1417">
              <a:extLst>
                <a:ext uri="{FF2B5EF4-FFF2-40B4-BE49-F238E27FC236}">
                  <a16:creationId xmlns:a16="http://schemas.microsoft.com/office/drawing/2014/main" id="{D374BDC3-25A2-49C0-63B8-5CC0BD4DEF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61576" y="4899026"/>
              <a:ext cx="36513" cy="30163"/>
            </a:xfrm>
            <a:custGeom>
              <a:avLst/>
              <a:gdLst>
                <a:gd name="T0" fmla="*/ 10 w 10"/>
                <a:gd name="T1" fmla="*/ 0 h 8"/>
                <a:gd name="T2" fmla="*/ 8 w 10"/>
                <a:gd name="T3" fmla="*/ 1 h 8"/>
                <a:gd name="T4" fmla="*/ 6 w 10"/>
                <a:gd name="T5" fmla="*/ 2 h 8"/>
                <a:gd name="T6" fmla="*/ 4 w 10"/>
                <a:gd name="T7" fmla="*/ 3 h 8"/>
                <a:gd name="T8" fmla="*/ 2 w 10"/>
                <a:gd name="T9" fmla="*/ 5 h 8"/>
                <a:gd name="T10" fmla="*/ 1 w 10"/>
                <a:gd name="T11" fmla="*/ 6 h 8"/>
                <a:gd name="T12" fmla="*/ 0 w 10"/>
                <a:gd name="T13" fmla="*/ 8 h 8"/>
                <a:gd name="T14" fmla="*/ 0 w 10"/>
                <a:gd name="T15" fmla="*/ 8 h 8"/>
                <a:gd name="T16" fmla="*/ 0 w 10"/>
                <a:gd name="T17" fmla="*/ 8 h 8"/>
                <a:gd name="T18" fmla="*/ 0 w 10"/>
                <a:gd name="T19" fmla="*/ 6 h 8"/>
                <a:gd name="T20" fmla="*/ 3 w 10"/>
                <a:gd name="T21" fmla="*/ 2 h 8"/>
                <a:gd name="T22" fmla="*/ 8 w 10"/>
                <a:gd name="T23" fmla="*/ 0 h 8"/>
                <a:gd name="T24" fmla="*/ 10 w 10"/>
                <a:gd name="T2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cubicBezTo>
                    <a:pt x="10" y="0"/>
                    <a:pt x="9" y="1"/>
                    <a:pt x="8" y="1"/>
                  </a:cubicBezTo>
                  <a:cubicBezTo>
                    <a:pt x="7" y="1"/>
                    <a:pt x="6" y="1"/>
                    <a:pt x="6" y="2"/>
                  </a:cubicBezTo>
                  <a:cubicBezTo>
                    <a:pt x="5" y="2"/>
                    <a:pt x="4" y="2"/>
                    <a:pt x="4" y="3"/>
                  </a:cubicBezTo>
                  <a:cubicBezTo>
                    <a:pt x="3" y="3"/>
                    <a:pt x="3" y="4"/>
                    <a:pt x="2" y="5"/>
                  </a:cubicBezTo>
                  <a:cubicBezTo>
                    <a:pt x="2" y="5"/>
                    <a:pt x="1" y="6"/>
                    <a:pt x="1" y="6"/>
                  </a:cubicBezTo>
                  <a:cubicBezTo>
                    <a:pt x="1" y="7"/>
                    <a:pt x="0" y="7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7"/>
                    <a:pt x="0" y="7"/>
                    <a:pt x="0" y="6"/>
                  </a:cubicBezTo>
                  <a:cubicBezTo>
                    <a:pt x="0" y="5"/>
                    <a:pt x="1" y="3"/>
                    <a:pt x="3" y="2"/>
                  </a:cubicBezTo>
                  <a:cubicBezTo>
                    <a:pt x="4" y="0"/>
                    <a:pt x="6" y="0"/>
                    <a:pt x="8" y="0"/>
                  </a:cubicBezTo>
                  <a:cubicBezTo>
                    <a:pt x="9" y="0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9" name="任意多边形: 形状 1418">
              <a:extLst>
                <a:ext uri="{FF2B5EF4-FFF2-40B4-BE49-F238E27FC236}">
                  <a16:creationId xmlns:a16="http://schemas.microsoft.com/office/drawing/2014/main" id="{CD48E64E-C4D1-7D71-DD25-DB0195E6A5B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01276" y="4879976"/>
              <a:ext cx="14288" cy="33338"/>
            </a:xfrm>
            <a:custGeom>
              <a:avLst/>
              <a:gdLst>
                <a:gd name="T0" fmla="*/ 4 w 4"/>
                <a:gd name="T1" fmla="*/ 0 h 9"/>
                <a:gd name="T2" fmla="*/ 3 w 4"/>
                <a:gd name="T3" fmla="*/ 1 h 9"/>
                <a:gd name="T4" fmla="*/ 3 w 4"/>
                <a:gd name="T5" fmla="*/ 3 h 9"/>
                <a:gd name="T6" fmla="*/ 2 w 4"/>
                <a:gd name="T7" fmla="*/ 4 h 9"/>
                <a:gd name="T8" fmla="*/ 2 w 4"/>
                <a:gd name="T9" fmla="*/ 6 h 9"/>
                <a:gd name="T10" fmla="*/ 1 w 4"/>
                <a:gd name="T11" fmla="*/ 7 h 9"/>
                <a:gd name="T12" fmla="*/ 0 w 4"/>
                <a:gd name="T13" fmla="*/ 9 h 9"/>
                <a:gd name="T14" fmla="*/ 0 w 4"/>
                <a:gd name="T15" fmla="*/ 7 h 9"/>
                <a:gd name="T16" fmla="*/ 1 w 4"/>
                <a:gd name="T17" fmla="*/ 4 h 9"/>
                <a:gd name="T18" fmla="*/ 2 w 4"/>
                <a:gd name="T19" fmla="*/ 2 h 9"/>
                <a:gd name="T20" fmla="*/ 3 w 4"/>
                <a:gd name="T21" fmla="*/ 1 h 9"/>
                <a:gd name="T22" fmla="*/ 4 w 4"/>
                <a:gd name="T2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" h="9">
                  <a:moveTo>
                    <a:pt x="4" y="0"/>
                  </a:moveTo>
                  <a:cubicBezTo>
                    <a:pt x="4" y="0"/>
                    <a:pt x="4" y="0"/>
                    <a:pt x="3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3"/>
                    <a:pt x="3" y="4"/>
                    <a:pt x="2" y="4"/>
                  </a:cubicBezTo>
                  <a:cubicBezTo>
                    <a:pt x="2" y="5"/>
                    <a:pt x="2" y="5"/>
                    <a:pt x="2" y="6"/>
                  </a:cubicBezTo>
                  <a:cubicBezTo>
                    <a:pt x="2" y="6"/>
                    <a:pt x="1" y="7"/>
                    <a:pt x="1" y="7"/>
                  </a:cubicBezTo>
                  <a:cubicBezTo>
                    <a:pt x="1" y="8"/>
                    <a:pt x="0" y="9"/>
                    <a:pt x="0" y="9"/>
                  </a:cubicBezTo>
                  <a:cubicBezTo>
                    <a:pt x="0" y="9"/>
                    <a:pt x="0" y="8"/>
                    <a:pt x="0" y="7"/>
                  </a:cubicBezTo>
                  <a:cubicBezTo>
                    <a:pt x="0" y="6"/>
                    <a:pt x="0" y="5"/>
                    <a:pt x="1" y="4"/>
                  </a:cubicBezTo>
                  <a:cubicBezTo>
                    <a:pt x="1" y="3"/>
                    <a:pt x="1" y="3"/>
                    <a:pt x="2" y="2"/>
                  </a:cubicBezTo>
                  <a:cubicBezTo>
                    <a:pt x="2" y="2"/>
                    <a:pt x="2" y="1"/>
                    <a:pt x="3" y="1"/>
                  </a:cubicBezTo>
                  <a:cubicBezTo>
                    <a:pt x="3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0" name="任意多边形: 形状 1419">
              <a:extLst>
                <a:ext uri="{FF2B5EF4-FFF2-40B4-BE49-F238E27FC236}">
                  <a16:creationId xmlns:a16="http://schemas.microsoft.com/office/drawing/2014/main" id="{E5270D0E-3391-DE5D-AD71-9C752F7884F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177463" y="4894264"/>
              <a:ext cx="158750" cy="38100"/>
            </a:xfrm>
            <a:custGeom>
              <a:avLst/>
              <a:gdLst>
                <a:gd name="T0" fmla="*/ 42 w 42"/>
                <a:gd name="T1" fmla="*/ 10 h 10"/>
                <a:gd name="T2" fmla="*/ 35 w 42"/>
                <a:gd name="T3" fmla="*/ 10 h 10"/>
                <a:gd name="T4" fmla="*/ 28 w 42"/>
                <a:gd name="T5" fmla="*/ 10 h 10"/>
                <a:gd name="T6" fmla="*/ 20 w 42"/>
                <a:gd name="T7" fmla="*/ 9 h 10"/>
                <a:gd name="T8" fmla="*/ 12 w 42"/>
                <a:gd name="T9" fmla="*/ 7 h 10"/>
                <a:gd name="T10" fmla="*/ 9 w 42"/>
                <a:gd name="T11" fmla="*/ 6 h 10"/>
                <a:gd name="T12" fmla="*/ 5 w 42"/>
                <a:gd name="T13" fmla="*/ 5 h 10"/>
                <a:gd name="T14" fmla="*/ 3 w 42"/>
                <a:gd name="T15" fmla="*/ 3 h 10"/>
                <a:gd name="T16" fmla="*/ 1 w 42"/>
                <a:gd name="T17" fmla="*/ 2 h 10"/>
                <a:gd name="T18" fmla="*/ 0 w 42"/>
                <a:gd name="T19" fmla="*/ 0 h 10"/>
                <a:gd name="T20" fmla="*/ 2 w 42"/>
                <a:gd name="T21" fmla="*/ 1 h 10"/>
                <a:gd name="T22" fmla="*/ 3 w 42"/>
                <a:gd name="T23" fmla="*/ 3 h 10"/>
                <a:gd name="T24" fmla="*/ 6 w 42"/>
                <a:gd name="T25" fmla="*/ 4 h 10"/>
                <a:gd name="T26" fmla="*/ 9 w 42"/>
                <a:gd name="T27" fmla="*/ 5 h 10"/>
                <a:gd name="T28" fmla="*/ 13 w 42"/>
                <a:gd name="T29" fmla="*/ 6 h 10"/>
                <a:gd name="T30" fmla="*/ 20 w 42"/>
                <a:gd name="T31" fmla="*/ 7 h 10"/>
                <a:gd name="T32" fmla="*/ 28 w 42"/>
                <a:gd name="T33" fmla="*/ 8 h 10"/>
                <a:gd name="T34" fmla="*/ 35 w 42"/>
                <a:gd name="T35" fmla="*/ 9 h 10"/>
                <a:gd name="T36" fmla="*/ 42 w 42"/>
                <a:gd name="T3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" h="10">
                  <a:moveTo>
                    <a:pt x="42" y="10"/>
                  </a:moveTo>
                  <a:cubicBezTo>
                    <a:pt x="42" y="10"/>
                    <a:pt x="39" y="10"/>
                    <a:pt x="35" y="10"/>
                  </a:cubicBezTo>
                  <a:cubicBezTo>
                    <a:pt x="33" y="10"/>
                    <a:pt x="31" y="10"/>
                    <a:pt x="28" y="10"/>
                  </a:cubicBezTo>
                  <a:cubicBezTo>
                    <a:pt x="26" y="10"/>
                    <a:pt x="23" y="9"/>
                    <a:pt x="20" y="9"/>
                  </a:cubicBezTo>
                  <a:cubicBezTo>
                    <a:pt x="17" y="9"/>
                    <a:pt x="15" y="8"/>
                    <a:pt x="12" y="7"/>
                  </a:cubicBezTo>
                  <a:cubicBezTo>
                    <a:pt x="11" y="7"/>
                    <a:pt x="10" y="7"/>
                    <a:pt x="9" y="6"/>
                  </a:cubicBezTo>
                  <a:cubicBezTo>
                    <a:pt x="7" y="6"/>
                    <a:pt x="6" y="5"/>
                    <a:pt x="5" y="5"/>
                  </a:cubicBezTo>
                  <a:cubicBezTo>
                    <a:pt x="5" y="4"/>
                    <a:pt x="4" y="4"/>
                    <a:pt x="3" y="3"/>
                  </a:cubicBezTo>
                  <a:cubicBezTo>
                    <a:pt x="2" y="3"/>
                    <a:pt x="2" y="2"/>
                    <a:pt x="1" y="2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  <a:cubicBezTo>
                    <a:pt x="2" y="2"/>
                    <a:pt x="3" y="2"/>
                    <a:pt x="3" y="3"/>
                  </a:cubicBezTo>
                  <a:cubicBezTo>
                    <a:pt x="4" y="3"/>
                    <a:pt x="5" y="3"/>
                    <a:pt x="6" y="4"/>
                  </a:cubicBezTo>
                  <a:cubicBezTo>
                    <a:pt x="7" y="4"/>
                    <a:pt x="8" y="5"/>
                    <a:pt x="9" y="5"/>
                  </a:cubicBezTo>
                  <a:cubicBezTo>
                    <a:pt x="10" y="5"/>
                    <a:pt x="11" y="5"/>
                    <a:pt x="13" y="6"/>
                  </a:cubicBezTo>
                  <a:cubicBezTo>
                    <a:pt x="15" y="6"/>
                    <a:pt x="18" y="7"/>
                    <a:pt x="20" y="7"/>
                  </a:cubicBezTo>
                  <a:cubicBezTo>
                    <a:pt x="23" y="8"/>
                    <a:pt x="26" y="8"/>
                    <a:pt x="28" y="8"/>
                  </a:cubicBezTo>
                  <a:cubicBezTo>
                    <a:pt x="31" y="9"/>
                    <a:pt x="33" y="9"/>
                    <a:pt x="35" y="9"/>
                  </a:cubicBezTo>
                  <a:cubicBezTo>
                    <a:pt x="40" y="9"/>
                    <a:pt x="42" y="10"/>
                    <a:pt x="42" y="1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1" name="任意多边形: 形状 1420">
              <a:extLst>
                <a:ext uri="{FF2B5EF4-FFF2-40B4-BE49-F238E27FC236}">
                  <a16:creationId xmlns:a16="http://schemas.microsoft.com/office/drawing/2014/main" id="{B690FD9E-B96D-FA91-5379-B7A27AA733A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98113" y="4899026"/>
              <a:ext cx="38100" cy="30163"/>
            </a:xfrm>
            <a:custGeom>
              <a:avLst/>
              <a:gdLst>
                <a:gd name="T0" fmla="*/ 10 w 10"/>
                <a:gd name="T1" fmla="*/ 1 h 8"/>
                <a:gd name="T2" fmla="*/ 8 w 10"/>
                <a:gd name="T3" fmla="*/ 1 h 8"/>
                <a:gd name="T4" fmla="*/ 6 w 10"/>
                <a:gd name="T5" fmla="*/ 2 h 8"/>
                <a:gd name="T6" fmla="*/ 4 w 10"/>
                <a:gd name="T7" fmla="*/ 3 h 8"/>
                <a:gd name="T8" fmla="*/ 2 w 10"/>
                <a:gd name="T9" fmla="*/ 5 h 8"/>
                <a:gd name="T10" fmla="*/ 1 w 10"/>
                <a:gd name="T11" fmla="*/ 6 h 8"/>
                <a:gd name="T12" fmla="*/ 0 w 10"/>
                <a:gd name="T13" fmla="*/ 8 h 8"/>
                <a:gd name="T14" fmla="*/ 0 w 10"/>
                <a:gd name="T15" fmla="*/ 8 h 8"/>
                <a:gd name="T16" fmla="*/ 0 w 10"/>
                <a:gd name="T17" fmla="*/ 8 h 8"/>
                <a:gd name="T18" fmla="*/ 0 w 10"/>
                <a:gd name="T19" fmla="*/ 6 h 8"/>
                <a:gd name="T20" fmla="*/ 3 w 10"/>
                <a:gd name="T21" fmla="*/ 2 h 8"/>
                <a:gd name="T22" fmla="*/ 8 w 10"/>
                <a:gd name="T23" fmla="*/ 0 h 8"/>
                <a:gd name="T24" fmla="*/ 10 w 10"/>
                <a:gd name="T25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" h="8">
                  <a:moveTo>
                    <a:pt x="10" y="1"/>
                  </a:moveTo>
                  <a:cubicBezTo>
                    <a:pt x="10" y="1"/>
                    <a:pt x="9" y="1"/>
                    <a:pt x="8" y="1"/>
                  </a:cubicBezTo>
                  <a:cubicBezTo>
                    <a:pt x="7" y="1"/>
                    <a:pt x="7" y="2"/>
                    <a:pt x="6" y="2"/>
                  </a:cubicBezTo>
                  <a:cubicBezTo>
                    <a:pt x="5" y="2"/>
                    <a:pt x="5" y="2"/>
                    <a:pt x="4" y="3"/>
                  </a:cubicBezTo>
                  <a:cubicBezTo>
                    <a:pt x="3" y="3"/>
                    <a:pt x="3" y="4"/>
                    <a:pt x="2" y="5"/>
                  </a:cubicBezTo>
                  <a:cubicBezTo>
                    <a:pt x="2" y="5"/>
                    <a:pt x="1" y="6"/>
                    <a:pt x="1" y="6"/>
                  </a:cubicBezTo>
                  <a:cubicBezTo>
                    <a:pt x="1" y="7"/>
                    <a:pt x="1" y="7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7"/>
                    <a:pt x="0" y="7"/>
                    <a:pt x="0" y="6"/>
                  </a:cubicBezTo>
                  <a:cubicBezTo>
                    <a:pt x="0" y="5"/>
                    <a:pt x="1" y="3"/>
                    <a:pt x="3" y="2"/>
                  </a:cubicBezTo>
                  <a:cubicBezTo>
                    <a:pt x="5" y="0"/>
                    <a:pt x="6" y="0"/>
                    <a:pt x="8" y="0"/>
                  </a:cubicBezTo>
                  <a:cubicBezTo>
                    <a:pt x="9" y="0"/>
                    <a:pt x="10" y="1"/>
                    <a:pt x="10" y="1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2" name="任意多边形: 形状 1421">
              <a:extLst>
                <a:ext uri="{FF2B5EF4-FFF2-40B4-BE49-F238E27FC236}">
                  <a16:creationId xmlns:a16="http://schemas.microsoft.com/office/drawing/2014/main" id="{1EEB72BB-03E5-B4E6-A08A-72773E1EE5F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13513" y="3732214"/>
              <a:ext cx="312738" cy="295275"/>
            </a:xfrm>
            <a:custGeom>
              <a:avLst/>
              <a:gdLst>
                <a:gd name="T0" fmla="*/ 70 w 83"/>
                <a:gd name="T1" fmla="*/ 52 h 78"/>
                <a:gd name="T2" fmla="*/ 77 w 83"/>
                <a:gd name="T3" fmla="*/ 42 h 78"/>
                <a:gd name="T4" fmla="*/ 78 w 83"/>
                <a:gd name="T5" fmla="*/ 33 h 78"/>
                <a:gd name="T6" fmla="*/ 76 w 83"/>
                <a:gd name="T7" fmla="*/ 24 h 78"/>
                <a:gd name="T8" fmla="*/ 71 w 83"/>
                <a:gd name="T9" fmla="*/ 16 h 78"/>
                <a:gd name="T10" fmla="*/ 60 w 83"/>
                <a:gd name="T11" fmla="*/ 10 h 78"/>
                <a:gd name="T12" fmla="*/ 48 w 83"/>
                <a:gd name="T13" fmla="*/ 6 h 78"/>
                <a:gd name="T14" fmla="*/ 39 w 83"/>
                <a:gd name="T15" fmla="*/ 6 h 78"/>
                <a:gd name="T16" fmla="*/ 27 w 83"/>
                <a:gd name="T17" fmla="*/ 8 h 78"/>
                <a:gd name="T18" fmla="*/ 17 w 83"/>
                <a:gd name="T19" fmla="*/ 15 h 78"/>
                <a:gd name="T20" fmla="*/ 9 w 83"/>
                <a:gd name="T21" fmla="*/ 25 h 78"/>
                <a:gd name="T22" fmla="*/ 5 w 83"/>
                <a:gd name="T23" fmla="*/ 36 h 78"/>
                <a:gd name="T24" fmla="*/ 5 w 83"/>
                <a:gd name="T25" fmla="*/ 45 h 78"/>
                <a:gd name="T26" fmla="*/ 9 w 83"/>
                <a:gd name="T27" fmla="*/ 57 h 78"/>
                <a:gd name="T28" fmla="*/ 13 w 83"/>
                <a:gd name="T29" fmla="*/ 66 h 78"/>
                <a:gd name="T30" fmla="*/ 18 w 83"/>
                <a:gd name="T31" fmla="*/ 71 h 78"/>
                <a:gd name="T32" fmla="*/ 31 w 83"/>
                <a:gd name="T33" fmla="*/ 76 h 78"/>
                <a:gd name="T34" fmla="*/ 70 w 83"/>
                <a:gd name="T35" fmla="*/ 5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3" h="78">
                  <a:moveTo>
                    <a:pt x="70" y="52"/>
                  </a:moveTo>
                  <a:cubicBezTo>
                    <a:pt x="82" y="51"/>
                    <a:pt x="77" y="42"/>
                    <a:pt x="77" y="42"/>
                  </a:cubicBezTo>
                  <a:cubicBezTo>
                    <a:pt x="83" y="37"/>
                    <a:pt x="79" y="36"/>
                    <a:pt x="78" y="33"/>
                  </a:cubicBezTo>
                  <a:cubicBezTo>
                    <a:pt x="80" y="26"/>
                    <a:pt x="76" y="24"/>
                    <a:pt x="76" y="24"/>
                  </a:cubicBezTo>
                  <a:cubicBezTo>
                    <a:pt x="78" y="17"/>
                    <a:pt x="71" y="16"/>
                    <a:pt x="71" y="16"/>
                  </a:cubicBezTo>
                  <a:cubicBezTo>
                    <a:pt x="70" y="7"/>
                    <a:pt x="60" y="10"/>
                    <a:pt x="60" y="10"/>
                  </a:cubicBezTo>
                  <a:cubicBezTo>
                    <a:pt x="55" y="0"/>
                    <a:pt x="48" y="6"/>
                    <a:pt x="48" y="6"/>
                  </a:cubicBezTo>
                  <a:cubicBezTo>
                    <a:pt x="46" y="1"/>
                    <a:pt x="39" y="6"/>
                    <a:pt x="39" y="6"/>
                  </a:cubicBezTo>
                  <a:cubicBezTo>
                    <a:pt x="37" y="2"/>
                    <a:pt x="26" y="5"/>
                    <a:pt x="27" y="8"/>
                  </a:cubicBezTo>
                  <a:cubicBezTo>
                    <a:pt x="24" y="6"/>
                    <a:pt x="17" y="11"/>
                    <a:pt x="17" y="15"/>
                  </a:cubicBezTo>
                  <a:cubicBezTo>
                    <a:pt x="7" y="13"/>
                    <a:pt x="9" y="25"/>
                    <a:pt x="9" y="25"/>
                  </a:cubicBezTo>
                  <a:cubicBezTo>
                    <a:pt x="0" y="29"/>
                    <a:pt x="5" y="36"/>
                    <a:pt x="5" y="36"/>
                  </a:cubicBezTo>
                  <a:cubicBezTo>
                    <a:pt x="0" y="38"/>
                    <a:pt x="5" y="45"/>
                    <a:pt x="5" y="45"/>
                  </a:cubicBezTo>
                  <a:cubicBezTo>
                    <a:pt x="2" y="50"/>
                    <a:pt x="9" y="57"/>
                    <a:pt x="9" y="57"/>
                  </a:cubicBezTo>
                  <a:cubicBezTo>
                    <a:pt x="4" y="64"/>
                    <a:pt x="13" y="66"/>
                    <a:pt x="13" y="66"/>
                  </a:cubicBezTo>
                  <a:cubicBezTo>
                    <a:pt x="11" y="70"/>
                    <a:pt x="18" y="71"/>
                    <a:pt x="18" y="71"/>
                  </a:cubicBezTo>
                  <a:cubicBezTo>
                    <a:pt x="19" y="78"/>
                    <a:pt x="24" y="78"/>
                    <a:pt x="31" y="76"/>
                  </a:cubicBezTo>
                  <a:cubicBezTo>
                    <a:pt x="37" y="74"/>
                    <a:pt x="70" y="52"/>
                    <a:pt x="70" y="52"/>
                  </a:cubicBezTo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3" name="任意多边形: 形状 1422">
              <a:extLst>
                <a:ext uri="{FF2B5EF4-FFF2-40B4-BE49-F238E27FC236}">
                  <a16:creationId xmlns:a16="http://schemas.microsoft.com/office/drawing/2014/main" id="{106B2024-ECC1-E168-3F28-AE546205B1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99213" y="4030664"/>
              <a:ext cx="325438" cy="490538"/>
            </a:xfrm>
            <a:custGeom>
              <a:avLst/>
              <a:gdLst>
                <a:gd name="T0" fmla="*/ 65 w 86"/>
                <a:gd name="T1" fmla="*/ 130 h 130"/>
                <a:gd name="T2" fmla="*/ 21 w 86"/>
                <a:gd name="T3" fmla="*/ 130 h 130"/>
                <a:gd name="T4" fmla="*/ 0 w 86"/>
                <a:gd name="T5" fmla="*/ 109 h 130"/>
                <a:gd name="T6" fmla="*/ 0 w 86"/>
                <a:gd name="T7" fmla="*/ 21 h 130"/>
                <a:gd name="T8" fmla="*/ 21 w 86"/>
                <a:gd name="T9" fmla="*/ 0 h 130"/>
                <a:gd name="T10" fmla="*/ 65 w 86"/>
                <a:gd name="T11" fmla="*/ 0 h 130"/>
                <a:gd name="T12" fmla="*/ 86 w 86"/>
                <a:gd name="T13" fmla="*/ 21 h 130"/>
                <a:gd name="T14" fmla="*/ 86 w 86"/>
                <a:gd name="T15" fmla="*/ 109 h 130"/>
                <a:gd name="T16" fmla="*/ 65 w 86"/>
                <a:gd name="T17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" h="130">
                  <a:moveTo>
                    <a:pt x="65" y="130"/>
                  </a:moveTo>
                  <a:cubicBezTo>
                    <a:pt x="21" y="130"/>
                    <a:pt x="21" y="130"/>
                    <a:pt x="21" y="130"/>
                  </a:cubicBezTo>
                  <a:cubicBezTo>
                    <a:pt x="10" y="130"/>
                    <a:pt x="0" y="121"/>
                    <a:pt x="0" y="109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0"/>
                    <a:pt x="10" y="0"/>
                    <a:pt x="21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77" y="0"/>
                    <a:pt x="86" y="10"/>
                    <a:pt x="86" y="21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86" y="121"/>
                    <a:pt x="77" y="130"/>
                    <a:pt x="65" y="130"/>
                  </a:cubicBezTo>
                  <a:close/>
                </a:path>
              </a:pathLst>
            </a:custGeom>
            <a:solidFill>
              <a:srgbClr val="596D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4" name="任意多边形: 形状 1423">
              <a:extLst>
                <a:ext uri="{FF2B5EF4-FFF2-40B4-BE49-F238E27FC236}">
                  <a16:creationId xmlns:a16="http://schemas.microsoft.com/office/drawing/2014/main" id="{17962C9C-AF1C-8374-A78E-B0B64E88C88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67476" y="4030664"/>
              <a:ext cx="323850" cy="490538"/>
            </a:xfrm>
            <a:custGeom>
              <a:avLst/>
              <a:gdLst>
                <a:gd name="T0" fmla="*/ 64 w 86"/>
                <a:gd name="T1" fmla="*/ 130 h 130"/>
                <a:gd name="T2" fmla="*/ 21 w 86"/>
                <a:gd name="T3" fmla="*/ 130 h 130"/>
                <a:gd name="T4" fmla="*/ 0 w 86"/>
                <a:gd name="T5" fmla="*/ 109 h 130"/>
                <a:gd name="T6" fmla="*/ 0 w 86"/>
                <a:gd name="T7" fmla="*/ 21 h 130"/>
                <a:gd name="T8" fmla="*/ 21 w 86"/>
                <a:gd name="T9" fmla="*/ 0 h 130"/>
                <a:gd name="T10" fmla="*/ 64 w 86"/>
                <a:gd name="T11" fmla="*/ 0 h 130"/>
                <a:gd name="T12" fmla="*/ 86 w 86"/>
                <a:gd name="T13" fmla="*/ 21 h 130"/>
                <a:gd name="T14" fmla="*/ 86 w 86"/>
                <a:gd name="T15" fmla="*/ 109 h 130"/>
                <a:gd name="T16" fmla="*/ 64 w 86"/>
                <a:gd name="T17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" h="130">
                  <a:moveTo>
                    <a:pt x="64" y="130"/>
                  </a:moveTo>
                  <a:cubicBezTo>
                    <a:pt x="21" y="130"/>
                    <a:pt x="21" y="130"/>
                    <a:pt x="21" y="130"/>
                  </a:cubicBezTo>
                  <a:cubicBezTo>
                    <a:pt x="9" y="130"/>
                    <a:pt x="0" y="121"/>
                    <a:pt x="0" y="109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0"/>
                    <a:pt x="9" y="0"/>
                    <a:pt x="21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76" y="0"/>
                    <a:pt x="86" y="10"/>
                    <a:pt x="86" y="21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86" y="121"/>
                    <a:pt x="76" y="130"/>
                    <a:pt x="64" y="130"/>
                  </a:cubicBezTo>
                  <a:close/>
                </a:path>
              </a:pathLst>
            </a:custGeom>
            <a:solidFill>
              <a:srgbClr val="596D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5" name="任意多边形: 形状 1424">
              <a:extLst>
                <a:ext uri="{FF2B5EF4-FFF2-40B4-BE49-F238E27FC236}">
                  <a16:creationId xmlns:a16="http://schemas.microsoft.com/office/drawing/2014/main" id="{630BD565-C290-71E9-3A60-E25DD1252C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6551" y="4098926"/>
              <a:ext cx="339725" cy="482600"/>
            </a:xfrm>
            <a:custGeom>
              <a:avLst/>
              <a:gdLst>
                <a:gd name="T0" fmla="*/ 35 w 90"/>
                <a:gd name="T1" fmla="*/ 0 h 128"/>
                <a:gd name="T2" fmla="*/ 52 w 90"/>
                <a:gd name="T3" fmla="*/ 64 h 128"/>
                <a:gd name="T4" fmla="*/ 90 w 90"/>
                <a:gd name="T5" fmla="*/ 112 h 128"/>
                <a:gd name="T6" fmla="*/ 77 w 90"/>
                <a:gd name="T7" fmla="*/ 128 h 128"/>
                <a:gd name="T8" fmla="*/ 21 w 90"/>
                <a:gd name="T9" fmla="*/ 82 h 128"/>
                <a:gd name="T10" fmla="*/ 0 w 90"/>
                <a:gd name="T11" fmla="*/ 1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128">
                  <a:moveTo>
                    <a:pt x="35" y="0"/>
                  </a:moveTo>
                  <a:cubicBezTo>
                    <a:pt x="52" y="64"/>
                    <a:pt x="52" y="64"/>
                    <a:pt x="52" y="64"/>
                  </a:cubicBezTo>
                  <a:cubicBezTo>
                    <a:pt x="90" y="112"/>
                    <a:pt x="90" y="112"/>
                    <a:pt x="90" y="112"/>
                  </a:cubicBezTo>
                  <a:cubicBezTo>
                    <a:pt x="77" y="128"/>
                    <a:pt x="77" y="128"/>
                    <a:pt x="77" y="128"/>
                  </a:cubicBezTo>
                  <a:cubicBezTo>
                    <a:pt x="77" y="128"/>
                    <a:pt x="30" y="105"/>
                    <a:pt x="21" y="82"/>
                  </a:cubicBezTo>
                  <a:cubicBezTo>
                    <a:pt x="12" y="59"/>
                    <a:pt x="0" y="14"/>
                    <a:pt x="0" y="14"/>
                  </a:cubicBezTo>
                </a:path>
              </a:pathLst>
            </a:custGeom>
            <a:solidFill>
              <a:srgbClr val="F8B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6" name="任意多边形: 形状 1425">
              <a:extLst>
                <a:ext uri="{FF2B5EF4-FFF2-40B4-BE49-F238E27FC236}">
                  <a16:creationId xmlns:a16="http://schemas.microsoft.com/office/drawing/2014/main" id="{A2F6243F-B5F1-93DF-6A14-2E5DB06BC76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02401" y="4046539"/>
              <a:ext cx="331788" cy="482600"/>
            </a:xfrm>
            <a:custGeom>
              <a:avLst/>
              <a:gdLst>
                <a:gd name="T0" fmla="*/ 46 w 88"/>
                <a:gd name="T1" fmla="*/ 0 h 128"/>
                <a:gd name="T2" fmla="*/ 3 w 88"/>
                <a:gd name="T3" fmla="*/ 9 h 128"/>
                <a:gd name="T4" fmla="*/ 3 w 88"/>
                <a:gd name="T5" fmla="*/ 38 h 128"/>
                <a:gd name="T6" fmla="*/ 9 w 88"/>
                <a:gd name="T7" fmla="*/ 81 h 128"/>
                <a:gd name="T8" fmla="*/ 9 w 88"/>
                <a:gd name="T9" fmla="*/ 118 h 128"/>
                <a:gd name="T10" fmla="*/ 84 w 88"/>
                <a:gd name="T11" fmla="*/ 115 h 128"/>
                <a:gd name="T12" fmla="*/ 83 w 88"/>
                <a:gd name="T13" fmla="*/ 46 h 128"/>
                <a:gd name="T14" fmla="*/ 79 w 88"/>
                <a:gd name="T15" fmla="*/ 5 h 128"/>
                <a:gd name="T16" fmla="*/ 46 w 88"/>
                <a:gd name="T17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" h="128">
                  <a:moveTo>
                    <a:pt x="46" y="0"/>
                  </a:moveTo>
                  <a:cubicBezTo>
                    <a:pt x="24" y="0"/>
                    <a:pt x="10" y="0"/>
                    <a:pt x="3" y="9"/>
                  </a:cubicBezTo>
                  <a:cubicBezTo>
                    <a:pt x="0" y="13"/>
                    <a:pt x="0" y="19"/>
                    <a:pt x="3" y="38"/>
                  </a:cubicBezTo>
                  <a:cubicBezTo>
                    <a:pt x="3" y="38"/>
                    <a:pt x="7" y="62"/>
                    <a:pt x="9" y="81"/>
                  </a:cubicBezTo>
                  <a:cubicBezTo>
                    <a:pt x="10" y="91"/>
                    <a:pt x="11" y="101"/>
                    <a:pt x="9" y="118"/>
                  </a:cubicBezTo>
                  <a:cubicBezTo>
                    <a:pt x="9" y="118"/>
                    <a:pt x="59" y="128"/>
                    <a:pt x="84" y="115"/>
                  </a:cubicBezTo>
                  <a:cubicBezTo>
                    <a:pt x="80" y="84"/>
                    <a:pt x="81" y="63"/>
                    <a:pt x="83" y="46"/>
                  </a:cubicBezTo>
                  <a:cubicBezTo>
                    <a:pt x="85" y="28"/>
                    <a:pt x="88" y="14"/>
                    <a:pt x="79" y="5"/>
                  </a:cubicBezTo>
                  <a:cubicBezTo>
                    <a:pt x="73" y="0"/>
                    <a:pt x="64" y="0"/>
                    <a:pt x="46" y="0"/>
                  </a:cubicBezTo>
                  <a:close/>
                </a:path>
              </a:pathLst>
            </a:custGeom>
            <a:solidFill>
              <a:srgbClr val="F8B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7" name="任意多边形: 形状 1426">
              <a:extLst>
                <a:ext uri="{FF2B5EF4-FFF2-40B4-BE49-F238E27FC236}">
                  <a16:creationId xmlns:a16="http://schemas.microsoft.com/office/drawing/2014/main" id="{7B5BB7C7-734E-F4D0-E4AE-2D44BD50B8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02401" y="4030664"/>
              <a:ext cx="157163" cy="438150"/>
            </a:xfrm>
            <a:custGeom>
              <a:avLst/>
              <a:gdLst>
                <a:gd name="T0" fmla="*/ 9 w 42"/>
                <a:gd name="T1" fmla="*/ 1 h 116"/>
                <a:gd name="T2" fmla="*/ 34 w 42"/>
                <a:gd name="T3" fmla="*/ 37 h 116"/>
                <a:gd name="T4" fmla="*/ 0 w 42"/>
                <a:gd name="T5" fmla="*/ 116 h 116"/>
                <a:gd name="T6" fmla="*/ 10 w 42"/>
                <a:gd name="T7" fmla="*/ 116 h 116"/>
                <a:gd name="T8" fmla="*/ 42 w 42"/>
                <a:gd name="T9" fmla="*/ 42 h 116"/>
                <a:gd name="T10" fmla="*/ 21 w 42"/>
                <a:gd name="T11" fmla="*/ 0 h 116"/>
                <a:gd name="T12" fmla="*/ 9 w 42"/>
                <a:gd name="T13" fmla="*/ 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116">
                  <a:moveTo>
                    <a:pt x="9" y="1"/>
                  </a:moveTo>
                  <a:cubicBezTo>
                    <a:pt x="9" y="1"/>
                    <a:pt x="33" y="10"/>
                    <a:pt x="34" y="37"/>
                  </a:cubicBezTo>
                  <a:cubicBezTo>
                    <a:pt x="36" y="65"/>
                    <a:pt x="10" y="112"/>
                    <a:pt x="0" y="116"/>
                  </a:cubicBezTo>
                  <a:cubicBezTo>
                    <a:pt x="10" y="116"/>
                    <a:pt x="10" y="116"/>
                    <a:pt x="10" y="116"/>
                  </a:cubicBezTo>
                  <a:cubicBezTo>
                    <a:pt x="10" y="116"/>
                    <a:pt x="39" y="86"/>
                    <a:pt x="42" y="42"/>
                  </a:cubicBezTo>
                  <a:cubicBezTo>
                    <a:pt x="42" y="28"/>
                    <a:pt x="33" y="9"/>
                    <a:pt x="21" y="0"/>
                  </a:cubicBezTo>
                  <a:cubicBezTo>
                    <a:pt x="12" y="0"/>
                    <a:pt x="9" y="1"/>
                    <a:pt x="9" y="1"/>
                  </a:cubicBezTo>
                  <a:close/>
                </a:path>
              </a:pathLst>
            </a:custGeom>
            <a:solidFill>
              <a:srgbClr val="596D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8" name="任意多边形: 形状 1427">
              <a:extLst>
                <a:ext uri="{FF2B5EF4-FFF2-40B4-BE49-F238E27FC236}">
                  <a16:creationId xmlns:a16="http://schemas.microsoft.com/office/drawing/2014/main" id="{CD0A397E-2B81-CDBD-0154-A3E80D6CA3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13538" y="4030664"/>
              <a:ext cx="120650" cy="274638"/>
            </a:xfrm>
            <a:custGeom>
              <a:avLst/>
              <a:gdLst>
                <a:gd name="T0" fmla="*/ 0 w 32"/>
                <a:gd name="T1" fmla="*/ 0 h 73"/>
                <a:gd name="T2" fmla="*/ 24 w 32"/>
                <a:gd name="T3" fmla="*/ 40 h 73"/>
                <a:gd name="T4" fmla="*/ 26 w 32"/>
                <a:gd name="T5" fmla="*/ 73 h 73"/>
                <a:gd name="T6" fmla="*/ 32 w 32"/>
                <a:gd name="T7" fmla="*/ 44 h 73"/>
                <a:gd name="T8" fmla="*/ 10 w 32"/>
                <a:gd name="T9" fmla="*/ 0 h 73"/>
                <a:gd name="T10" fmla="*/ 0 w 32"/>
                <a:gd name="T11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73">
                  <a:moveTo>
                    <a:pt x="0" y="0"/>
                  </a:moveTo>
                  <a:cubicBezTo>
                    <a:pt x="0" y="0"/>
                    <a:pt x="22" y="12"/>
                    <a:pt x="24" y="40"/>
                  </a:cubicBezTo>
                  <a:cubicBezTo>
                    <a:pt x="24" y="44"/>
                    <a:pt x="25" y="54"/>
                    <a:pt x="26" y="73"/>
                  </a:cubicBezTo>
                  <a:cubicBezTo>
                    <a:pt x="29" y="64"/>
                    <a:pt x="31" y="55"/>
                    <a:pt x="32" y="44"/>
                  </a:cubicBezTo>
                  <a:cubicBezTo>
                    <a:pt x="32" y="30"/>
                    <a:pt x="22" y="9"/>
                    <a:pt x="10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96D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9" name="任意多边形: 形状 1428">
              <a:extLst>
                <a:ext uri="{FF2B5EF4-FFF2-40B4-BE49-F238E27FC236}">
                  <a16:creationId xmlns:a16="http://schemas.microsoft.com/office/drawing/2014/main" id="{707383E3-413E-5E01-A56C-DB4D7FB676A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65901" y="3775076"/>
              <a:ext cx="230188" cy="274638"/>
            </a:xfrm>
            <a:custGeom>
              <a:avLst/>
              <a:gdLst>
                <a:gd name="T0" fmla="*/ 57 w 61"/>
                <a:gd name="T1" fmla="*/ 32 h 73"/>
                <a:gd name="T2" fmla="*/ 58 w 61"/>
                <a:gd name="T3" fmla="*/ 38 h 73"/>
                <a:gd name="T4" fmla="*/ 50 w 61"/>
                <a:gd name="T5" fmla="*/ 65 h 73"/>
                <a:gd name="T6" fmla="*/ 8 w 61"/>
                <a:gd name="T7" fmla="*/ 50 h 73"/>
                <a:gd name="T8" fmla="*/ 20 w 61"/>
                <a:gd name="T9" fmla="*/ 14 h 73"/>
                <a:gd name="T10" fmla="*/ 57 w 61"/>
                <a:gd name="T11" fmla="*/ 3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73">
                  <a:moveTo>
                    <a:pt x="57" y="32"/>
                  </a:moveTo>
                  <a:cubicBezTo>
                    <a:pt x="57" y="34"/>
                    <a:pt x="57" y="36"/>
                    <a:pt x="58" y="38"/>
                  </a:cubicBezTo>
                  <a:cubicBezTo>
                    <a:pt x="60" y="45"/>
                    <a:pt x="61" y="59"/>
                    <a:pt x="50" y="65"/>
                  </a:cubicBezTo>
                  <a:cubicBezTo>
                    <a:pt x="35" y="73"/>
                    <a:pt x="17" y="66"/>
                    <a:pt x="8" y="50"/>
                  </a:cubicBezTo>
                  <a:cubicBezTo>
                    <a:pt x="0" y="34"/>
                    <a:pt x="5" y="21"/>
                    <a:pt x="20" y="14"/>
                  </a:cubicBezTo>
                  <a:cubicBezTo>
                    <a:pt x="51" y="0"/>
                    <a:pt x="56" y="23"/>
                    <a:pt x="57" y="32"/>
                  </a:cubicBezTo>
                </a:path>
              </a:pathLst>
            </a:custGeom>
            <a:solidFill>
              <a:srgbClr val="8471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0" name="任意多边形: 形状 1429">
              <a:extLst>
                <a:ext uri="{FF2B5EF4-FFF2-40B4-BE49-F238E27FC236}">
                  <a16:creationId xmlns:a16="http://schemas.microsoft.com/office/drawing/2014/main" id="{245E0584-720D-DD92-1B53-56BC79D0D1D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23051" y="3917951"/>
              <a:ext cx="96838" cy="165100"/>
            </a:xfrm>
            <a:custGeom>
              <a:avLst/>
              <a:gdLst>
                <a:gd name="T0" fmla="*/ 0 w 26"/>
                <a:gd name="T1" fmla="*/ 37 h 44"/>
                <a:gd name="T2" fmla="*/ 0 w 26"/>
                <a:gd name="T3" fmla="*/ 14 h 44"/>
                <a:gd name="T4" fmla="*/ 13 w 26"/>
                <a:gd name="T5" fmla="*/ 0 h 44"/>
                <a:gd name="T6" fmla="*/ 26 w 26"/>
                <a:gd name="T7" fmla="*/ 14 h 44"/>
                <a:gd name="T8" fmla="*/ 26 w 26"/>
                <a:gd name="T9" fmla="*/ 37 h 44"/>
                <a:gd name="T10" fmla="*/ 0 w 26"/>
                <a:gd name="T11" fmla="*/ 37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44">
                  <a:moveTo>
                    <a:pt x="0" y="37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44"/>
                    <a:pt x="0" y="44"/>
                    <a:pt x="0" y="37"/>
                  </a:cubicBezTo>
                </a:path>
              </a:pathLst>
            </a:custGeom>
            <a:solidFill>
              <a:srgbClr val="8471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1" name="任意多边形: 形状 1430">
              <a:extLst>
                <a:ext uri="{FF2B5EF4-FFF2-40B4-BE49-F238E27FC236}">
                  <a16:creationId xmlns:a16="http://schemas.microsoft.com/office/drawing/2014/main" id="{F8551C63-600C-791D-FF2B-CF12D36C403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43676" y="3775076"/>
              <a:ext cx="255588" cy="222250"/>
            </a:xfrm>
            <a:custGeom>
              <a:avLst/>
              <a:gdLst>
                <a:gd name="T0" fmla="*/ 21 w 68"/>
                <a:gd name="T1" fmla="*/ 59 h 59"/>
                <a:gd name="T2" fmla="*/ 15 w 68"/>
                <a:gd name="T3" fmla="*/ 38 h 59"/>
                <a:gd name="T4" fmla="*/ 22 w 68"/>
                <a:gd name="T5" fmla="*/ 56 h 59"/>
                <a:gd name="T6" fmla="*/ 27 w 68"/>
                <a:gd name="T7" fmla="*/ 40 h 59"/>
                <a:gd name="T8" fmla="*/ 49 w 68"/>
                <a:gd name="T9" fmla="*/ 19 h 59"/>
                <a:gd name="T10" fmla="*/ 63 w 68"/>
                <a:gd name="T11" fmla="*/ 30 h 59"/>
                <a:gd name="T12" fmla="*/ 26 w 68"/>
                <a:gd name="T13" fmla="*/ 4 h 59"/>
                <a:gd name="T14" fmla="*/ 6 w 68"/>
                <a:gd name="T15" fmla="*/ 42 h 59"/>
                <a:gd name="T16" fmla="*/ 12 w 68"/>
                <a:gd name="T17" fmla="*/ 52 h 59"/>
                <a:gd name="T18" fmla="*/ 21 w 68"/>
                <a:gd name="T19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59">
                  <a:moveTo>
                    <a:pt x="21" y="59"/>
                  </a:moveTo>
                  <a:cubicBezTo>
                    <a:pt x="18" y="53"/>
                    <a:pt x="6" y="41"/>
                    <a:pt x="15" y="38"/>
                  </a:cubicBezTo>
                  <a:cubicBezTo>
                    <a:pt x="20" y="37"/>
                    <a:pt x="22" y="55"/>
                    <a:pt x="22" y="56"/>
                  </a:cubicBezTo>
                  <a:cubicBezTo>
                    <a:pt x="22" y="56"/>
                    <a:pt x="27" y="47"/>
                    <a:pt x="27" y="40"/>
                  </a:cubicBezTo>
                  <a:cubicBezTo>
                    <a:pt x="26" y="28"/>
                    <a:pt x="42" y="33"/>
                    <a:pt x="49" y="19"/>
                  </a:cubicBezTo>
                  <a:cubicBezTo>
                    <a:pt x="58" y="24"/>
                    <a:pt x="63" y="30"/>
                    <a:pt x="63" y="30"/>
                  </a:cubicBezTo>
                  <a:cubicBezTo>
                    <a:pt x="68" y="8"/>
                    <a:pt x="47" y="0"/>
                    <a:pt x="26" y="4"/>
                  </a:cubicBezTo>
                  <a:cubicBezTo>
                    <a:pt x="9" y="7"/>
                    <a:pt x="0" y="27"/>
                    <a:pt x="6" y="42"/>
                  </a:cubicBezTo>
                  <a:cubicBezTo>
                    <a:pt x="7" y="46"/>
                    <a:pt x="9" y="49"/>
                    <a:pt x="12" y="52"/>
                  </a:cubicBezTo>
                  <a:cubicBezTo>
                    <a:pt x="14" y="54"/>
                    <a:pt x="17" y="58"/>
                    <a:pt x="21" y="59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2" name="任意多边形: 形状 1431">
              <a:extLst>
                <a:ext uri="{FF2B5EF4-FFF2-40B4-BE49-F238E27FC236}">
                  <a16:creationId xmlns:a16="http://schemas.microsoft.com/office/drawing/2014/main" id="{C9558745-229C-2522-86A2-406BE7EF8A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34088" y="4090989"/>
              <a:ext cx="1768475" cy="915988"/>
            </a:xfrm>
            <a:custGeom>
              <a:avLst/>
              <a:gdLst>
                <a:gd name="T0" fmla="*/ 450 w 469"/>
                <a:gd name="T1" fmla="*/ 243 h 243"/>
                <a:gd name="T2" fmla="*/ 469 w 469"/>
                <a:gd name="T3" fmla="*/ 204 h 243"/>
                <a:gd name="T4" fmla="*/ 21 w 469"/>
                <a:gd name="T5" fmla="*/ 0 h 243"/>
                <a:gd name="T6" fmla="*/ 6 w 469"/>
                <a:gd name="T7" fmla="*/ 16 h 243"/>
                <a:gd name="T8" fmla="*/ 1 w 469"/>
                <a:gd name="T9" fmla="*/ 39 h 243"/>
                <a:gd name="T10" fmla="*/ 450 w 469"/>
                <a:gd name="T11" fmla="*/ 2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9" h="243">
                  <a:moveTo>
                    <a:pt x="450" y="243"/>
                  </a:moveTo>
                  <a:cubicBezTo>
                    <a:pt x="469" y="204"/>
                    <a:pt x="469" y="204"/>
                    <a:pt x="469" y="20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8" y="2"/>
                    <a:pt x="11" y="6"/>
                    <a:pt x="6" y="16"/>
                  </a:cubicBezTo>
                  <a:cubicBezTo>
                    <a:pt x="0" y="26"/>
                    <a:pt x="1" y="35"/>
                    <a:pt x="1" y="39"/>
                  </a:cubicBezTo>
                  <a:cubicBezTo>
                    <a:pt x="151" y="107"/>
                    <a:pt x="300" y="175"/>
                    <a:pt x="450" y="243"/>
                  </a:cubicBezTo>
                  <a:close/>
                </a:path>
              </a:pathLst>
            </a:custGeom>
            <a:solidFill>
              <a:srgbClr val="939E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3" name="任意多边形: 形状 1432">
              <a:extLst>
                <a:ext uri="{FF2B5EF4-FFF2-40B4-BE49-F238E27FC236}">
                  <a16:creationId xmlns:a16="http://schemas.microsoft.com/office/drawing/2014/main" id="{0764E530-2C26-9EA7-F26A-4870BD44E24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94413" y="4102101"/>
              <a:ext cx="1689100" cy="769938"/>
            </a:xfrm>
            <a:custGeom>
              <a:avLst/>
              <a:gdLst>
                <a:gd name="T0" fmla="*/ 0 w 448"/>
                <a:gd name="T1" fmla="*/ 0 h 204"/>
                <a:gd name="T2" fmla="*/ 70 w 448"/>
                <a:gd name="T3" fmla="*/ 32 h 204"/>
                <a:gd name="T4" fmla="*/ 224 w 448"/>
                <a:gd name="T5" fmla="*/ 101 h 204"/>
                <a:gd name="T6" fmla="*/ 378 w 448"/>
                <a:gd name="T7" fmla="*/ 171 h 204"/>
                <a:gd name="T8" fmla="*/ 448 w 448"/>
                <a:gd name="T9" fmla="*/ 204 h 204"/>
                <a:gd name="T10" fmla="*/ 377 w 448"/>
                <a:gd name="T11" fmla="*/ 172 h 204"/>
                <a:gd name="T12" fmla="*/ 223 w 448"/>
                <a:gd name="T13" fmla="*/ 103 h 204"/>
                <a:gd name="T14" fmla="*/ 70 w 448"/>
                <a:gd name="T15" fmla="*/ 33 h 204"/>
                <a:gd name="T16" fmla="*/ 0 w 448"/>
                <a:gd name="T17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8" h="204">
                  <a:moveTo>
                    <a:pt x="0" y="0"/>
                  </a:moveTo>
                  <a:cubicBezTo>
                    <a:pt x="0" y="0"/>
                    <a:pt x="28" y="13"/>
                    <a:pt x="70" y="32"/>
                  </a:cubicBezTo>
                  <a:cubicBezTo>
                    <a:pt x="112" y="51"/>
                    <a:pt x="168" y="76"/>
                    <a:pt x="224" y="101"/>
                  </a:cubicBezTo>
                  <a:cubicBezTo>
                    <a:pt x="280" y="127"/>
                    <a:pt x="336" y="152"/>
                    <a:pt x="378" y="171"/>
                  </a:cubicBezTo>
                  <a:cubicBezTo>
                    <a:pt x="420" y="191"/>
                    <a:pt x="448" y="204"/>
                    <a:pt x="448" y="204"/>
                  </a:cubicBezTo>
                  <a:cubicBezTo>
                    <a:pt x="448" y="204"/>
                    <a:pt x="420" y="191"/>
                    <a:pt x="377" y="172"/>
                  </a:cubicBezTo>
                  <a:cubicBezTo>
                    <a:pt x="335" y="153"/>
                    <a:pt x="279" y="128"/>
                    <a:pt x="223" y="103"/>
                  </a:cubicBezTo>
                  <a:cubicBezTo>
                    <a:pt x="168" y="77"/>
                    <a:pt x="112" y="52"/>
                    <a:pt x="70" y="33"/>
                  </a:cubicBezTo>
                  <a:cubicBezTo>
                    <a:pt x="28" y="1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4" name="任意多边形: 形状 1433">
              <a:extLst>
                <a:ext uri="{FF2B5EF4-FFF2-40B4-BE49-F238E27FC236}">
                  <a16:creationId xmlns:a16="http://schemas.microsoft.com/office/drawing/2014/main" id="{37EBA865-77CA-BD91-E634-116599C287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42026" y="4219576"/>
              <a:ext cx="1681163" cy="762000"/>
            </a:xfrm>
            <a:custGeom>
              <a:avLst/>
              <a:gdLst>
                <a:gd name="T0" fmla="*/ 0 w 446"/>
                <a:gd name="T1" fmla="*/ 0 h 202"/>
                <a:gd name="T2" fmla="*/ 70 w 446"/>
                <a:gd name="T3" fmla="*/ 31 h 202"/>
                <a:gd name="T4" fmla="*/ 223 w 446"/>
                <a:gd name="T5" fmla="*/ 100 h 202"/>
                <a:gd name="T6" fmla="*/ 377 w 446"/>
                <a:gd name="T7" fmla="*/ 170 h 202"/>
                <a:gd name="T8" fmla="*/ 446 w 446"/>
                <a:gd name="T9" fmla="*/ 202 h 202"/>
                <a:gd name="T10" fmla="*/ 376 w 446"/>
                <a:gd name="T11" fmla="*/ 171 h 202"/>
                <a:gd name="T12" fmla="*/ 223 w 446"/>
                <a:gd name="T13" fmla="*/ 102 h 202"/>
                <a:gd name="T14" fmla="*/ 70 w 446"/>
                <a:gd name="T15" fmla="*/ 32 h 202"/>
                <a:gd name="T16" fmla="*/ 0 w 446"/>
                <a:gd name="T17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6" h="202">
                  <a:moveTo>
                    <a:pt x="0" y="0"/>
                  </a:moveTo>
                  <a:cubicBezTo>
                    <a:pt x="0" y="0"/>
                    <a:pt x="28" y="12"/>
                    <a:pt x="70" y="31"/>
                  </a:cubicBezTo>
                  <a:cubicBezTo>
                    <a:pt x="112" y="50"/>
                    <a:pt x="168" y="75"/>
                    <a:pt x="223" y="100"/>
                  </a:cubicBezTo>
                  <a:cubicBezTo>
                    <a:pt x="279" y="126"/>
                    <a:pt x="335" y="151"/>
                    <a:pt x="377" y="170"/>
                  </a:cubicBezTo>
                  <a:cubicBezTo>
                    <a:pt x="418" y="190"/>
                    <a:pt x="446" y="202"/>
                    <a:pt x="446" y="202"/>
                  </a:cubicBezTo>
                  <a:cubicBezTo>
                    <a:pt x="446" y="202"/>
                    <a:pt x="418" y="190"/>
                    <a:pt x="376" y="171"/>
                  </a:cubicBezTo>
                  <a:cubicBezTo>
                    <a:pt x="334" y="152"/>
                    <a:pt x="279" y="127"/>
                    <a:pt x="223" y="102"/>
                  </a:cubicBezTo>
                  <a:cubicBezTo>
                    <a:pt x="167" y="76"/>
                    <a:pt x="111" y="51"/>
                    <a:pt x="70" y="32"/>
                  </a:cubicBezTo>
                  <a:cubicBezTo>
                    <a:pt x="28" y="1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5" name="任意多边形: 形状 1434">
              <a:extLst>
                <a:ext uri="{FF2B5EF4-FFF2-40B4-BE49-F238E27FC236}">
                  <a16:creationId xmlns:a16="http://schemas.microsoft.com/office/drawing/2014/main" id="{93A25315-B098-CCEE-D570-9EFF65532F9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72188" y="4137026"/>
              <a:ext cx="1692275" cy="765175"/>
            </a:xfrm>
            <a:custGeom>
              <a:avLst/>
              <a:gdLst>
                <a:gd name="T0" fmla="*/ 0 w 449"/>
                <a:gd name="T1" fmla="*/ 0 h 203"/>
                <a:gd name="T2" fmla="*/ 71 w 449"/>
                <a:gd name="T3" fmla="*/ 31 h 203"/>
                <a:gd name="T4" fmla="*/ 225 w 449"/>
                <a:gd name="T5" fmla="*/ 101 h 203"/>
                <a:gd name="T6" fmla="*/ 379 w 449"/>
                <a:gd name="T7" fmla="*/ 171 h 203"/>
                <a:gd name="T8" fmla="*/ 449 w 449"/>
                <a:gd name="T9" fmla="*/ 203 h 203"/>
                <a:gd name="T10" fmla="*/ 379 w 449"/>
                <a:gd name="T11" fmla="*/ 172 h 203"/>
                <a:gd name="T12" fmla="*/ 224 w 449"/>
                <a:gd name="T13" fmla="*/ 102 h 203"/>
                <a:gd name="T14" fmla="*/ 70 w 449"/>
                <a:gd name="T15" fmla="*/ 32 h 203"/>
                <a:gd name="T16" fmla="*/ 0 w 449"/>
                <a:gd name="T17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" h="203">
                  <a:moveTo>
                    <a:pt x="0" y="0"/>
                  </a:moveTo>
                  <a:cubicBezTo>
                    <a:pt x="0" y="0"/>
                    <a:pt x="28" y="12"/>
                    <a:pt x="71" y="31"/>
                  </a:cubicBezTo>
                  <a:cubicBezTo>
                    <a:pt x="113" y="50"/>
                    <a:pt x="169" y="76"/>
                    <a:pt x="225" y="101"/>
                  </a:cubicBezTo>
                  <a:cubicBezTo>
                    <a:pt x="281" y="126"/>
                    <a:pt x="337" y="152"/>
                    <a:pt x="379" y="171"/>
                  </a:cubicBezTo>
                  <a:cubicBezTo>
                    <a:pt x="421" y="191"/>
                    <a:pt x="449" y="203"/>
                    <a:pt x="449" y="203"/>
                  </a:cubicBezTo>
                  <a:cubicBezTo>
                    <a:pt x="449" y="203"/>
                    <a:pt x="421" y="191"/>
                    <a:pt x="379" y="172"/>
                  </a:cubicBezTo>
                  <a:cubicBezTo>
                    <a:pt x="337" y="153"/>
                    <a:pt x="280" y="128"/>
                    <a:pt x="224" y="102"/>
                  </a:cubicBezTo>
                  <a:cubicBezTo>
                    <a:pt x="168" y="77"/>
                    <a:pt x="112" y="51"/>
                    <a:pt x="70" y="32"/>
                  </a:cubicBezTo>
                  <a:cubicBezTo>
                    <a:pt x="28" y="1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6" name="任意多边形: 形状 1435">
              <a:extLst>
                <a:ext uri="{FF2B5EF4-FFF2-40B4-BE49-F238E27FC236}">
                  <a16:creationId xmlns:a16="http://schemas.microsoft.com/office/drawing/2014/main" id="{3F62588B-4356-6FC4-35DF-40BD42E3F83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42026" y="4184651"/>
              <a:ext cx="1697038" cy="769938"/>
            </a:xfrm>
            <a:custGeom>
              <a:avLst/>
              <a:gdLst>
                <a:gd name="T0" fmla="*/ 0 w 450"/>
                <a:gd name="T1" fmla="*/ 0 h 204"/>
                <a:gd name="T2" fmla="*/ 70 w 450"/>
                <a:gd name="T3" fmla="*/ 32 h 204"/>
                <a:gd name="T4" fmla="*/ 225 w 450"/>
                <a:gd name="T5" fmla="*/ 102 h 204"/>
                <a:gd name="T6" fmla="*/ 380 w 450"/>
                <a:gd name="T7" fmla="*/ 172 h 204"/>
                <a:gd name="T8" fmla="*/ 450 w 450"/>
                <a:gd name="T9" fmla="*/ 204 h 204"/>
                <a:gd name="T10" fmla="*/ 379 w 450"/>
                <a:gd name="T11" fmla="*/ 173 h 204"/>
                <a:gd name="T12" fmla="*/ 225 w 450"/>
                <a:gd name="T13" fmla="*/ 103 h 204"/>
                <a:gd name="T14" fmla="*/ 70 w 450"/>
                <a:gd name="T15" fmla="*/ 33 h 204"/>
                <a:gd name="T16" fmla="*/ 0 w 450"/>
                <a:gd name="T17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0" h="204">
                  <a:moveTo>
                    <a:pt x="0" y="0"/>
                  </a:moveTo>
                  <a:cubicBezTo>
                    <a:pt x="0" y="0"/>
                    <a:pt x="28" y="13"/>
                    <a:pt x="70" y="32"/>
                  </a:cubicBezTo>
                  <a:cubicBezTo>
                    <a:pt x="113" y="51"/>
                    <a:pt x="169" y="76"/>
                    <a:pt x="225" y="102"/>
                  </a:cubicBezTo>
                  <a:cubicBezTo>
                    <a:pt x="281" y="127"/>
                    <a:pt x="338" y="153"/>
                    <a:pt x="380" y="172"/>
                  </a:cubicBezTo>
                  <a:cubicBezTo>
                    <a:pt x="422" y="191"/>
                    <a:pt x="450" y="204"/>
                    <a:pt x="450" y="204"/>
                  </a:cubicBezTo>
                  <a:cubicBezTo>
                    <a:pt x="450" y="204"/>
                    <a:pt x="422" y="192"/>
                    <a:pt x="379" y="173"/>
                  </a:cubicBezTo>
                  <a:cubicBezTo>
                    <a:pt x="337" y="154"/>
                    <a:pt x="281" y="129"/>
                    <a:pt x="225" y="103"/>
                  </a:cubicBezTo>
                  <a:cubicBezTo>
                    <a:pt x="168" y="78"/>
                    <a:pt x="112" y="52"/>
                    <a:pt x="70" y="33"/>
                  </a:cubicBezTo>
                  <a:cubicBezTo>
                    <a:pt x="28" y="1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7" name="任意多边形: 形状 1436">
              <a:extLst>
                <a:ext uri="{FF2B5EF4-FFF2-40B4-BE49-F238E27FC236}">
                  <a16:creationId xmlns:a16="http://schemas.microsoft.com/office/drawing/2014/main" id="{F2FEA194-BE42-C8D9-43AD-BCEE457C12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15251" y="4856164"/>
              <a:ext cx="188913" cy="150813"/>
            </a:xfrm>
            <a:custGeom>
              <a:avLst/>
              <a:gdLst>
                <a:gd name="T0" fmla="*/ 4 w 50"/>
                <a:gd name="T1" fmla="*/ 40 h 40"/>
                <a:gd name="T2" fmla="*/ 4 w 50"/>
                <a:gd name="T3" fmla="*/ 40 h 40"/>
                <a:gd name="T4" fmla="*/ 1 w 50"/>
                <a:gd name="T5" fmla="*/ 32 h 40"/>
                <a:gd name="T6" fmla="*/ 9 w 50"/>
                <a:gd name="T7" fmla="*/ 30 h 40"/>
                <a:gd name="T8" fmla="*/ 9 w 50"/>
                <a:gd name="T9" fmla="*/ 30 h 40"/>
                <a:gd name="T10" fmla="*/ 9 w 50"/>
                <a:gd name="T11" fmla="*/ 30 h 40"/>
                <a:gd name="T12" fmla="*/ 9 w 50"/>
                <a:gd name="T13" fmla="*/ 30 h 40"/>
                <a:gd name="T14" fmla="*/ 6 w 50"/>
                <a:gd name="T15" fmla="*/ 23 h 40"/>
                <a:gd name="T16" fmla="*/ 14 w 50"/>
                <a:gd name="T17" fmla="*/ 20 h 40"/>
                <a:gd name="T18" fmla="*/ 14 w 50"/>
                <a:gd name="T19" fmla="*/ 20 h 40"/>
                <a:gd name="T20" fmla="*/ 14 w 50"/>
                <a:gd name="T21" fmla="*/ 20 h 40"/>
                <a:gd name="T22" fmla="*/ 14 w 50"/>
                <a:gd name="T23" fmla="*/ 20 h 40"/>
                <a:gd name="T24" fmla="*/ 11 w 50"/>
                <a:gd name="T25" fmla="*/ 13 h 40"/>
                <a:gd name="T26" fmla="*/ 19 w 50"/>
                <a:gd name="T27" fmla="*/ 11 h 40"/>
                <a:gd name="T28" fmla="*/ 19 w 50"/>
                <a:gd name="T29" fmla="*/ 11 h 40"/>
                <a:gd name="T30" fmla="*/ 19 w 50"/>
                <a:gd name="T31" fmla="*/ 11 h 40"/>
                <a:gd name="T32" fmla="*/ 19 w 50"/>
                <a:gd name="T33" fmla="*/ 11 h 40"/>
                <a:gd name="T34" fmla="*/ 16 w 50"/>
                <a:gd name="T35" fmla="*/ 3 h 40"/>
                <a:gd name="T36" fmla="*/ 23 w 50"/>
                <a:gd name="T37" fmla="*/ 1 h 40"/>
                <a:gd name="T38" fmla="*/ 50 w 50"/>
                <a:gd name="T39" fmla="*/ 39 h 40"/>
                <a:gd name="T40" fmla="*/ 4 w 50"/>
                <a:gd name="T41" fmla="*/ 40 h 40"/>
                <a:gd name="T42" fmla="*/ 4 w 50"/>
                <a:gd name="T4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0" h="40">
                  <a:moveTo>
                    <a:pt x="4" y="40"/>
                  </a:moveTo>
                  <a:cubicBezTo>
                    <a:pt x="4" y="40"/>
                    <a:pt x="4" y="40"/>
                    <a:pt x="4" y="40"/>
                  </a:cubicBezTo>
                  <a:cubicBezTo>
                    <a:pt x="1" y="38"/>
                    <a:pt x="0" y="35"/>
                    <a:pt x="1" y="32"/>
                  </a:cubicBezTo>
                  <a:cubicBezTo>
                    <a:pt x="3" y="30"/>
                    <a:pt x="6" y="29"/>
                    <a:pt x="9" y="30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6" y="29"/>
                    <a:pt x="5" y="25"/>
                    <a:pt x="6" y="23"/>
                  </a:cubicBezTo>
                  <a:cubicBezTo>
                    <a:pt x="8" y="20"/>
                    <a:pt x="11" y="19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1" y="19"/>
                    <a:pt x="10" y="16"/>
                    <a:pt x="11" y="13"/>
                  </a:cubicBezTo>
                  <a:cubicBezTo>
                    <a:pt x="13" y="10"/>
                    <a:pt x="16" y="9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6" y="9"/>
                    <a:pt x="15" y="6"/>
                    <a:pt x="16" y="3"/>
                  </a:cubicBezTo>
                  <a:cubicBezTo>
                    <a:pt x="17" y="1"/>
                    <a:pt x="21" y="0"/>
                    <a:pt x="23" y="1"/>
                  </a:cubicBezTo>
                  <a:cubicBezTo>
                    <a:pt x="25" y="2"/>
                    <a:pt x="50" y="39"/>
                    <a:pt x="50" y="39"/>
                  </a:cubicBezTo>
                  <a:cubicBezTo>
                    <a:pt x="50" y="39"/>
                    <a:pt x="5" y="40"/>
                    <a:pt x="4" y="40"/>
                  </a:cubicBezTo>
                  <a:cubicBezTo>
                    <a:pt x="4" y="40"/>
                    <a:pt x="4" y="40"/>
                    <a:pt x="4" y="40"/>
                  </a:cubicBezTo>
                  <a:close/>
                </a:path>
              </a:pathLst>
            </a:custGeom>
            <a:solidFill>
              <a:srgbClr val="FAE5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1" name="任意多边形: 形状 1090">
              <a:extLst>
                <a:ext uri="{FF2B5EF4-FFF2-40B4-BE49-F238E27FC236}">
                  <a16:creationId xmlns:a16="http://schemas.microsoft.com/office/drawing/2014/main" id="{922A867A-0D39-9BF2-0059-252B0031B66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835900" y="4951413"/>
              <a:ext cx="68263" cy="55563"/>
            </a:xfrm>
            <a:custGeom>
              <a:avLst/>
              <a:gdLst>
                <a:gd name="T0" fmla="*/ 9 w 18"/>
                <a:gd name="T1" fmla="*/ 0 h 15"/>
                <a:gd name="T2" fmla="*/ 18 w 18"/>
                <a:gd name="T3" fmla="*/ 14 h 15"/>
                <a:gd name="T4" fmla="*/ 0 w 18"/>
                <a:gd name="T5" fmla="*/ 15 h 15"/>
                <a:gd name="T6" fmla="*/ 9 w 18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5">
                  <a:moveTo>
                    <a:pt x="9" y="0"/>
                  </a:moveTo>
                  <a:cubicBezTo>
                    <a:pt x="14" y="8"/>
                    <a:pt x="18" y="14"/>
                    <a:pt x="18" y="14"/>
                  </a:cubicBezTo>
                  <a:cubicBezTo>
                    <a:pt x="18" y="14"/>
                    <a:pt x="10" y="14"/>
                    <a:pt x="0" y="15"/>
                  </a:cubicBezTo>
                  <a:cubicBezTo>
                    <a:pt x="1" y="9"/>
                    <a:pt x="4" y="4"/>
                    <a:pt x="9" y="0"/>
                  </a:cubicBezTo>
                  <a:close/>
                </a:path>
              </a:pathLst>
            </a:custGeom>
            <a:solidFill>
              <a:srgbClr val="939E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2" name="椭圆 1091">
              <a:extLst>
                <a:ext uri="{FF2B5EF4-FFF2-40B4-BE49-F238E27FC236}">
                  <a16:creationId xmlns:a16="http://schemas.microsoft.com/office/drawing/2014/main" id="{F48827F8-BCD0-B57B-6956-3BD7B28F11F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478588" y="4392613"/>
              <a:ext cx="57150" cy="57150"/>
            </a:xfrm>
            <a:prstGeom prst="ellipse">
              <a:avLst/>
            </a:prstGeom>
            <a:solidFill>
              <a:srgbClr val="8471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3" name="任意多边形: 形状 1092">
              <a:extLst>
                <a:ext uri="{FF2B5EF4-FFF2-40B4-BE49-F238E27FC236}">
                  <a16:creationId xmlns:a16="http://schemas.microsoft.com/office/drawing/2014/main" id="{7EC5FA0E-CF9E-63FD-A9CC-4265EB7275D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48425" y="4378326"/>
              <a:ext cx="95250" cy="109538"/>
            </a:xfrm>
            <a:custGeom>
              <a:avLst/>
              <a:gdLst>
                <a:gd name="T0" fmla="*/ 10 w 25"/>
                <a:gd name="T1" fmla="*/ 0 h 29"/>
                <a:gd name="T2" fmla="*/ 25 w 25"/>
                <a:gd name="T3" fmla="*/ 21 h 29"/>
                <a:gd name="T4" fmla="*/ 20 w 25"/>
                <a:gd name="T5" fmla="*/ 22 h 29"/>
                <a:gd name="T6" fmla="*/ 14 w 25"/>
                <a:gd name="T7" fmla="*/ 22 h 29"/>
                <a:gd name="T8" fmla="*/ 9 w 25"/>
                <a:gd name="T9" fmla="*/ 22 h 29"/>
                <a:gd name="T10" fmla="*/ 3 w 25"/>
                <a:gd name="T11" fmla="*/ 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9">
                  <a:moveTo>
                    <a:pt x="10" y="0"/>
                  </a:moveTo>
                  <a:cubicBezTo>
                    <a:pt x="10" y="0"/>
                    <a:pt x="22" y="5"/>
                    <a:pt x="25" y="21"/>
                  </a:cubicBezTo>
                  <a:cubicBezTo>
                    <a:pt x="25" y="29"/>
                    <a:pt x="20" y="22"/>
                    <a:pt x="20" y="22"/>
                  </a:cubicBezTo>
                  <a:cubicBezTo>
                    <a:pt x="18" y="29"/>
                    <a:pt x="14" y="22"/>
                    <a:pt x="14" y="22"/>
                  </a:cubicBezTo>
                  <a:cubicBezTo>
                    <a:pt x="11" y="28"/>
                    <a:pt x="9" y="22"/>
                    <a:pt x="9" y="22"/>
                  </a:cubicBezTo>
                  <a:cubicBezTo>
                    <a:pt x="4" y="27"/>
                    <a:pt x="0" y="19"/>
                    <a:pt x="3" y="8"/>
                  </a:cubicBezTo>
                </a:path>
              </a:pathLst>
            </a:custGeom>
            <a:solidFill>
              <a:srgbClr val="8471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4" name="任意多边形: 形状 1093">
              <a:extLst>
                <a:ext uri="{FF2B5EF4-FFF2-40B4-BE49-F238E27FC236}">
                  <a16:creationId xmlns:a16="http://schemas.microsoft.com/office/drawing/2014/main" id="{E0CF5631-E770-4E35-2CCA-4503F725F8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56338" y="4057651"/>
              <a:ext cx="317500" cy="373063"/>
            </a:xfrm>
            <a:custGeom>
              <a:avLst/>
              <a:gdLst>
                <a:gd name="T0" fmla="*/ 84 w 84"/>
                <a:gd name="T1" fmla="*/ 42 h 99"/>
                <a:gd name="T2" fmla="*/ 53 w 84"/>
                <a:gd name="T3" fmla="*/ 58 h 99"/>
                <a:gd name="T4" fmla="*/ 70 w 84"/>
                <a:gd name="T5" fmla="*/ 88 h 99"/>
                <a:gd name="T6" fmla="*/ 52 w 84"/>
                <a:gd name="T7" fmla="*/ 99 h 99"/>
                <a:gd name="T8" fmla="*/ 16 w 84"/>
                <a:gd name="T9" fmla="*/ 41 h 99"/>
                <a:gd name="T10" fmla="*/ 77 w 84"/>
                <a:gd name="T11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9">
                  <a:moveTo>
                    <a:pt x="84" y="42"/>
                  </a:moveTo>
                  <a:cubicBezTo>
                    <a:pt x="53" y="58"/>
                    <a:pt x="53" y="58"/>
                    <a:pt x="53" y="58"/>
                  </a:cubicBezTo>
                  <a:cubicBezTo>
                    <a:pt x="70" y="88"/>
                    <a:pt x="70" y="88"/>
                    <a:pt x="70" y="88"/>
                  </a:cubicBezTo>
                  <a:cubicBezTo>
                    <a:pt x="52" y="99"/>
                    <a:pt x="52" y="99"/>
                    <a:pt x="52" y="99"/>
                  </a:cubicBezTo>
                  <a:cubicBezTo>
                    <a:pt x="52" y="99"/>
                    <a:pt x="0" y="59"/>
                    <a:pt x="16" y="41"/>
                  </a:cubicBezTo>
                  <a:cubicBezTo>
                    <a:pt x="32" y="22"/>
                    <a:pt x="77" y="0"/>
                    <a:pt x="77" y="0"/>
                  </a:cubicBezTo>
                </a:path>
              </a:pathLst>
            </a:custGeom>
            <a:solidFill>
              <a:srgbClr val="F8B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5" name="任意多边形: 形状 1094">
              <a:extLst>
                <a:ext uri="{FF2B5EF4-FFF2-40B4-BE49-F238E27FC236}">
                  <a16:creationId xmlns:a16="http://schemas.microsoft.com/office/drawing/2014/main" id="{1957E978-F14F-1E21-95E7-465A3446424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9725" y="3913188"/>
              <a:ext cx="19050" cy="26988"/>
            </a:xfrm>
            <a:custGeom>
              <a:avLst/>
              <a:gdLst>
                <a:gd name="T0" fmla="*/ 5 w 5"/>
                <a:gd name="T1" fmla="*/ 3 h 7"/>
                <a:gd name="T2" fmla="*/ 3 w 5"/>
                <a:gd name="T3" fmla="*/ 7 h 7"/>
                <a:gd name="T4" fmla="*/ 0 w 5"/>
                <a:gd name="T5" fmla="*/ 4 h 7"/>
                <a:gd name="T6" fmla="*/ 2 w 5"/>
                <a:gd name="T7" fmla="*/ 0 h 7"/>
                <a:gd name="T8" fmla="*/ 5 w 5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7">
                  <a:moveTo>
                    <a:pt x="5" y="3"/>
                  </a:moveTo>
                  <a:cubicBezTo>
                    <a:pt x="5" y="5"/>
                    <a:pt x="4" y="7"/>
                    <a:pt x="3" y="7"/>
                  </a:cubicBezTo>
                  <a:cubicBezTo>
                    <a:pt x="2" y="7"/>
                    <a:pt x="0" y="6"/>
                    <a:pt x="0" y="4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4" y="0"/>
                    <a:pt x="5" y="1"/>
                    <a:pt x="5" y="3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6" name="椭圆 1095">
              <a:extLst>
                <a:ext uri="{FF2B5EF4-FFF2-40B4-BE49-F238E27FC236}">
                  <a16:creationId xmlns:a16="http://schemas.microsoft.com/office/drawing/2014/main" id="{4E2416DF-1438-B650-D2C1-65D0A860266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4813" y="3906838"/>
              <a:ext cx="14288" cy="30163"/>
            </a:xfrm>
            <a:prstGeom prst="ellipse">
              <a:avLst/>
            </a:pr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7" name="任意多边形: 形状 1096">
              <a:extLst>
                <a:ext uri="{FF2B5EF4-FFF2-40B4-BE49-F238E27FC236}">
                  <a16:creationId xmlns:a16="http://schemas.microsoft.com/office/drawing/2014/main" id="{9BF964ED-9308-8370-1CB0-D8E29AD4F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35763" y="3940176"/>
              <a:ext cx="14288" cy="22225"/>
            </a:xfrm>
            <a:custGeom>
              <a:avLst/>
              <a:gdLst>
                <a:gd name="T0" fmla="*/ 0 w 4"/>
                <a:gd name="T1" fmla="*/ 2 h 6"/>
                <a:gd name="T2" fmla="*/ 1 w 4"/>
                <a:gd name="T3" fmla="*/ 0 h 6"/>
                <a:gd name="T4" fmla="*/ 2 w 4"/>
                <a:gd name="T5" fmla="*/ 0 h 6"/>
                <a:gd name="T6" fmla="*/ 3 w 4"/>
                <a:gd name="T7" fmla="*/ 0 h 6"/>
                <a:gd name="T8" fmla="*/ 4 w 4"/>
                <a:gd name="T9" fmla="*/ 1 h 6"/>
                <a:gd name="T10" fmla="*/ 4 w 4"/>
                <a:gd name="T11" fmla="*/ 3 h 6"/>
                <a:gd name="T12" fmla="*/ 4 w 4"/>
                <a:gd name="T13" fmla="*/ 4 h 6"/>
                <a:gd name="T14" fmla="*/ 3 w 4"/>
                <a:gd name="T15" fmla="*/ 6 h 6"/>
                <a:gd name="T16" fmla="*/ 3 w 4"/>
                <a:gd name="T17" fmla="*/ 4 h 6"/>
                <a:gd name="T18" fmla="*/ 3 w 4"/>
                <a:gd name="T19" fmla="*/ 2 h 6"/>
                <a:gd name="T20" fmla="*/ 2 w 4"/>
                <a:gd name="T21" fmla="*/ 1 h 6"/>
                <a:gd name="T22" fmla="*/ 1 w 4"/>
                <a:gd name="T23" fmla="*/ 1 h 6"/>
                <a:gd name="T24" fmla="*/ 0 w 4"/>
                <a:gd name="T2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6">
                  <a:moveTo>
                    <a:pt x="0" y="2"/>
                  </a:moveTo>
                  <a:cubicBezTo>
                    <a:pt x="0" y="2"/>
                    <a:pt x="0" y="1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4" y="2"/>
                    <a:pt x="4" y="3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5"/>
                    <a:pt x="3" y="6"/>
                    <a:pt x="3" y="6"/>
                  </a:cubicBezTo>
                  <a:cubicBezTo>
                    <a:pt x="3" y="6"/>
                    <a:pt x="3" y="5"/>
                    <a:pt x="3" y="4"/>
                  </a:cubicBezTo>
                  <a:cubicBezTo>
                    <a:pt x="3" y="4"/>
                    <a:pt x="3" y="2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8" name="任意多边形: 形状 1097">
              <a:extLst>
                <a:ext uri="{FF2B5EF4-FFF2-40B4-BE49-F238E27FC236}">
                  <a16:creationId xmlns:a16="http://schemas.microsoft.com/office/drawing/2014/main" id="{0C01ECD4-47D6-CE38-4424-DB1D80296E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19888" y="3978276"/>
              <a:ext cx="26988" cy="11113"/>
            </a:xfrm>
            <a:custGeom>
              <a:avLst/>
              <a:gdLst>
                <a:gd name="T0" fmla="*/ 0 w 7"/>
                <a:gd name="T1" fmla="*/ 0 h 3"/>
                <a:gd name="T2" fmla="*/ 1 w 7"/>
                <a:gd name="T3" fmla="*/ 1 h 3"/>
                <a:gd name="T4" fmla="*/ 3 w 7"/>
                <a:gd name="T5" fmla="*/ 1 h 3"/>
                <a:gd name="T6" fmla="*/ 6 w 7"/>
                <a:gd name="T7" fmla="*/ 1 h 3"/>
                <a:gd name="T8" fmla="*/ 7 w 7"/>
                <a:gd name="T9" fmla="*/ 0 h 3"/>
                <a:gd name="T10" fmla="*/ 7 w 7"/>
                <a:gd name="T11" fmla="*/ 2 h 3"/>
                <a:gd name="T12" fmla="*/ 5 w 7"/>
                <a:gd name="T13" fmla="*/ 2 h 3"/>
                <a:gd name="T14" fmla="*/ 4 w 7"/>
                <a:gd name="T15" fmla="*/ 3 h 3"/>
                <a:gd name="T16" fmla="*/ 2 w 7"/>
                <a:gd name="T17" fmla="*/ 3 h 3"/>
                <a:gd name="T18" fmla="*/ 1 w 7"/>
                <a:gd name="T19" fmla="*/ 2 h 3"/>
                <a:gd name="T20" fmla="*/ 0 w 7"/>
                <a:gd name="T2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cubicBezTo>
                    <a:pt x="0" y="0"/>
                    <a:pt x="1" y="1"/>
                    <a:pt x="1" y="1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4" y="1"/>
                    <a:pt x="5" y="1"/>
                    <a:pt x="6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1"/>
                    <a:pt x="7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9" name="任意多边形: 形状 1098">
              <a:extLst>
                <a:ext uri="{FF2B5EF4-FFF2-40B4-BE49-F238E27FC236}">
                  <a16:creationId xmlns:a16="http://schemas.microsoft.com/office/drawing/2014/main" id="{DC5782A7-E0F7-D254-5612-ACF217D575B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3375" y="3887788"/>
              <a:ext cx="14288" cy="7938"/>
            </a:xfrm>
            <a:custGeom>
              <a:avLst/>
              <a:gdLst>
                <a:gd name="T0" fmla="*/ 0 w 4"/>
                <a:gd name="T1" fmla="*/ 2 h 2"/>
                <a:gd name="T2" fmla="*/ 0 w 4"/>
                <a:gd name="T3" fmla="*/ 1 h 2"/>
                <a:gd name="T4" fmla="*/ 1 w 4"/>
                <a:gd name="T5" fmla="*/ 1 h 2"/>
                <a:gd name="T6" fmla="*/ 2 w 4"/>
                <a:gd name="T7" fmla="*/ 0 h 2"/>
                <a:gd name="T8" fmla="*/ 3 w 4"/>
                <a:gd name="T9" fmla="*/ 0 h 2"/>
                <a:gd name="T10" fmla="*/ 4 w 4"/>
                <a:gd name="T11" fmla="*/ 1 h 2"/>
                <a:gd name="T12" fmla="*/ 3 w 4"/>
                <a:gd name="T13" fmla="*/ 1 h 2"/>
                <a:gd name="T14" fmla="*/ 3 w 4"/>
                <a:gd name="T15" fmla="*/ 2 h 2"/>
                <a:gd name="T16" fmla="*/ 2 w 4"/>
                <a:gd name="T17" fmla="*/ 2 h 2"/>
                <a:gd name="T18" fmla="*/ 2 w 4"/>
                <a:gd name="T19" fmla="*/ 2 h 2"/>
                <a:gd name="T20" fmla="*/ 1 w 4"/>
                <a:gd name="T21" fmla="*/ 2 h 2"/>
                <a:gd name="T22" fmla="*/ 0 w 4"/>
                <a:gd name="T2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cubicBezTo>
                    <a:pt x="0" y="2"/>
                    <a:pt x="0" y="2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0" name="任意多边形: 形状 1099">
              <a:extLst>
                <a:ext uri="{FF2B5EF4-FFF2-40B4-BE49-F238E27FC236}">
                  <a16:creationId xmlns:a16="http://schemas.microsoft.com/office/drawing/2014/main" id="{384686D5-F34D-A9B9-94EE-9DEB2A64FF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0050" y="3879851"/>
              <a:ext cx="15875" cy="3175"/>
            </a:xfrm>
            <a:custGeom>
              <a:avLst/>
              <a:gdLst>
                <a:gd name="T0" fmla="*/ 0 w 4"/>
                <a:gd name="T1" fmla="*/ 1 h 1"/>
                <a:gd name="T2" fmla="*/ 1 w 4"/>
                <a:gd name="T3" fmla="*/ 0 h 1"/>
                <a:gd name="T4" fmla="*/ 1 w 4"/>
                <a:gd name="T5" fmla="*/ 0 h 1"/>
                <a:gd name="T6" fmla="*/ 2 w 4"/>
                <a:gd name="T7" fmla="*/ 0 h 1"/>
                <a:gd name="T8" fmla="*/ 3 w 4"/>
                <a:gd name="T9" fmla="*/ 0 h 1"/>
                <a:gd name="T10" fmla="*/ 4 w 4"/>
                <a:gd name="T11" fmla="*/ 1 h 1"/>
                <a:gd name="T12" fmla="*/ 4 w 4"/>
                <a:gd name="T13" fmla="*/ 1 h 1"/>
                <a:gd name="T14" fmla="*/ 4 w 4"/>
                <a:gd name="T15" fmla="*/ 1 h 1"/>
                <a:gd name="T16" fmla="*/ 2 w 4"/>
                <a:gd name="T17" fmla="*/ 1 h 1"/>
                <a:gd name="T18" fmla="*/ 1 w 4"/>
                <a:gd name="T19" fmla="*/ 1 h 1"/>
                <a:gd name="T20" fmla="*/ 1 w 4"/>
                <a:gd name="T21" fmla="*/ 1 h 1"/>
                <a:gd name="T22" fmla="*/ 0 w 4"/>
                <a:gd name="T2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1" name="任意多边形: 形状 1100">
              <a:extLst>
                <a:ext uri="{FF2B5EF4-FFF2-40B4-BE49-F238E27FC236}">
                  <a16:creationId xmlns:a16="http://schemas.microsoft.com/office/drawing/2014/main" id="{4953C5D2-CC33-F3FF-9571-06FAA01D21E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75438" y="3959226"/>
              <a:ext cx="33338" cy="38100"/>
            </a:xfrm>
            <a:custGeom>
              <a:avLst/>
              <a:gdLst>
                <a:gd name="T0" fmla="*/ 4 w 9"/>
                <a:gd name="T1" fmla="*/ 0 h 10"/>
                <a:gd name="T2" fmla="*/ 4 w 9"/>
                <a:gd name="T3" fmla="*/ 0 h 10"/>
                <a:gd name="T4" fmla="*/ 0 w 9"/>
                <a:gd name="T5" fmla="*/ 5 h 10"/>
                <a:gd name="T6" fmla="*/ 5 w 9"/>
                <a:gd name="T7" fmla="*/ 10 h 10"/>
                <a:gd name="T8" fmla="*/ 5 w 9"/>
                <a:gd name="T9" fmla="*/ 10 h 10"/>
                <a:gd name="T10" fmla="*/ 9 w 9"/>
                <a:gd name="T11" fmla="*/ 5 h 10"/>
                <a:gd name="T12" fmla="*/ 4 w 9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10"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3"/>
                    <a:pt x="0" y="5"/>
                  </a:cubicBezTo>
                  <a:cubicBezTo>
                    <a:pt x="1" y="8"/>
                    <a:pt x="3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7" y="10"/>
                    <a:pt x="9" y="7"/>
                    <a:pt x="9" y="5"/>
                  </a:cubicBezTo>
                  <a:cubicBezTo>
                    <a:pt x="8" y="2"/>
                    <a:pt x="7" y="0"/>
                    <a:pt x="4" y="0"/>
                  </a:cubicBezTo>
                </a:path>
              </a:pathLst>
            </a:custGeom>
            <a:solidFill>
              <a:srgbClr val="845E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2" name="任意多边形: 形状 1101">
              <a:extLst>
                <a:ext uri="{FF2B5EF4-FFF2-40B4-BE49-F238E27FC236}">
                  <a16:creationId xmlns:a16="http://schemas.microsoft.com/office/drawing/2014/main" id="{DCA7C06B-C2E6-F68D-BDAB-BF5C023F786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65925" y="3951288"/>
              <a:ext cx="19050" cy="38100"/>
            </a:xfrm>
            <a:custGeom>
              <a:avLst/>
              <a:gdLst>
                <a:gd name="T0" fmla="*/ 2 w 5"/>
                <a:gd name="T1" fmla="*/ 0 h 10"/>
                <a:gd name="T2" fmla="*/ 2 w 5"/>
                <a:gd name="T3" fmla="*/ 0 h 10"/>
                <a:gd name="T4" fmla="*/ 0 w 5"/>
                <a:gd name="T5" fmla="*/ 5 h 10"/>
                <a:gd name="T6" fmla="*/ 2 w 5"/>
                <a:gd name="T7" fmla="*/ 10 h 10"/>
                <a:gd name="T8" fmla="*/ 2 w 5"/>
                <a:gd name="T9" fmla="*/ 10 h 10"/>
                <a:gd name="T10" fmla="*/ 4 w 5"/>
                <a:gd name="T11" fmla="*/ 5 h 10"/>
                <a:gd name="T12" fmla="*/ 2 w 5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10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2"/>
                    <a:pt x="0" y="5"/>
                  </a:cubicBezTo>
                  <a:cubicBezTo>
                    <a:pt x="0" y="8"/>
                    <a:pt x="1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4" y="10"/>
                    <a:pt x="5" y="8"/>
                    <a:pt x="4" y="5"/>
                  </a:cubicBezTo>
                  <a:cubicBezTo>
                    <a:pt x="4" y="2"/>
                    <a:pt x="3" y="0"/>
                    <a:pt x="2" y="0"/>
                  </a:cubicBezTo>
                </a:path>
              </a:pathLst>
            </a:custGeom>
            <a:solidFill>
              <a:srgbClr val="845E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3" name="任意多边形: 形状 1102">
              <a:extLst>
                <a:ext uri="{FF2B5EF4-FFF2-40B4-BE49-F238E27FC236}">
                  <a16:creationId xmlns:a16="http://schemas.microsoft.com/office/drawing/2014/main" id="{7AD6FC82-867A-5B56-6988-02AEE78374C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24625" y="4211638"/>
              <a:ext cx="60325" cy="30163"/>
            </a:xfrm>
            <a:custGeom>
              <a:avLst/>
              <a:gdLst>
                <a:gd name="T0" fmla="*/ 0 w 16"/>
                <a:gd name="T1" fmla="*/ 8 h 8"/>
                <a:gd name="T2" fmla="*/ 2 w 16"/>
                <a:gd name="T3" fmla="*/ 6 h 8"/>
                <a:gd name="T4" fmla="*/ 5 w 16"/>
                <a:gd name="T5" fmla="*/ 5 h 8"/>
                <a:gd name="T6" fmla="*/ 8 w 16"/>
                <a:gd name="T7" fmla="*/ 3 h 8"/>
                <a:gd name="T8" fmla="*/ 11 w 16"/>
                <a:gd name="T9" fmla="*/ 2 h 8"/>
                <a:gd name="T10" fmla="*/ 14 w 16"/>
                <a:gd name="T11" fmla="*/ 1 h 8"/>
                <a:gd name="T12" fmla="*/ 16 w 16"/>
                <a:gd name="T13" fmla="*/ 0 h 8"/>
                <a:gd name="T14" fmla="*/ 14 w 16"/>
                <a:gd name="T15" fmla="*/ 2 h 8"/>
                <a:gd name="T16" fmla="*/ 11 w 16"/>
                <a:gd name="T17" fmla="*/ 3 h 8"/>
                <a:gd name="T18" fmla="*/ 8 w 16"/>
                <a:gd name="T19" fmla="*/ 5 h 8"/>
                <a:gd name="T20" fmla="*/ 5 w 16"/>
                <a:gd name="T21" fmla="*/ 6 h 8"/>
                <a:gd name="T22" fmla="*/ 3 w 16"/>
                <a:gd name="T23" fmla="*/ 7 h 8"/>
                <a:gd name="T24" fmla="*/ 0 w 16"/>
                <a:gd name="T2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8">
                  <a:moveTo>
                    <a:pt x="0" y="8"/>
                  </a:moveTo>
                  <a:cubicBezTo>
                    <a:pt x="0" y="8"/>
                    <a:pt x="1" y="7"/>
                    <a:pt x="2" y="6"/>
                  </a:cubicBezTo>
                  <a:cubicBezTo>
                    <a:pt x="3" y="6"/>
                    <a:pt x="4" y="5"/>
                    <a:pt x="5" y="5"/>
                  </a:cubicBezTo>
                  <a:cubicBezTo>
                    <a:pt x="6" y="4"/>
                    <a:pt x="7" y="4"/>
                    <a:pt x="8" y="3"/>
                  </a:cubicBezTo>
                  <a:cubicBezTo>
                    <a:pt x="9" y="3"/>
                    <a:pt x="10" y="2"/>
                    <a:pt x="11" y="2"/>
                  </a:cubicBezTo>
                  <a:cubicBezTo>
                    <a:pt x="12" y="1"/>
                    <a:pt x="13" y="1"/>
                    <a:pt x="14" y="1"/>
                  </a:cubicBezTo>
                  <a:cubicBezTo>
                    <a:pt x="15" y="0"/>
                    <a:pt x="16" y="0"/>
                    <a:pt x="16" y="0"/>
                  </a:cubicBezTo>
                  <a:cubicBezTo>
                    <a:pt x="16" y="0"/>
                    <a:pt x="16" y="1"/>
                    <a:pt x="14" y="2"/>
                  </a:cubicBezTo>
                  <a:cubicBezTo>
                    <a:pt x="13" y="2"/>
                    <a:pt x="12" y="3"/>
                    <a:pt x="11" y="3"/>
                  </a:cubicBezTo>
                  <a:cubicBezTo>
                    <a:pt x="11" y="4"/>
                    <a:pt x="10" y="4"/>
                    <a:pt x="8" y="5"/>
                  </a:cubicBezTo>
                  <a:cubicBezTo>
                    <a:pt x="7" y="5"/>
                    <a:pt x="6" y="6"/>
                    <a:pt x="5" y="6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1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4" name="任意多边形: 形状 1103">
              <a:extLst>
                <a:ext uri="{FF2B5EF4-FFF2-40B4-BE49-F238E27FC236}">
                  <a16:creationId xmlns:a16="http://schemas.microsoft.com/office/drawing/2014/main" id="{CBE94470-A25B-6881-650E-06FAC2773B5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37313" y="4249738"/>
              <a:ext cx="22225" cy="33338"/>
            </a:xfrm>
            <a:custGeom>
              <a:avLst/>
              <a:gdLst>
                <a:gd name="T0" fmla="*/ 0 w 6"/>
                <a:gd name="T1" fmla="*/ 0 h 9"/>
                <a:gd name="T2" fmla="*/ 2 w 6"/>
                <a:gd name="T3" fmla="*/ 1 h 9"/>
                <a:gd name="T4" fmla="*/ 3 w 6"/>
                <a:gd name="T5" fmla="*/ 3 h 9"/>
                <a:gd name="T6" fmla="*/ 4 w 6"/>
                <a:gd name="T7" fmla="*/ 4 h 9"/>
                <a:gd name="T8" fmla="*/ 5 w 6"/>
                <a:gd name="T9" fmla="*/ 6 h 9"/>
                <a:gd name="T10" fmla="*/ 6 w 6"/>
                <a:gd name="T11" fmla="*/ 8 h 9"/>
                <a:gd name="T12" fmla="*/ 6 w 6"/>
                <a:gd name="T13" fmla="*/ 9 h 9"/>
                <a:gd name="T14" fmla="*/ 5 w 6"/>
                <a:gd name="T15" fmla="*/ 8 h 9"/>
                <a:gd name="T16" fmla="*/ 4 w 6"/>
                <a:gd name="T17" fmla="*/ 7 h 9"/>
                <a:gd name="T18" fmla="*/ 3 w 6"/>
                <a:gd name="T19" fmla="*/ 5 h 9"/>
                <a:gd name="T20" fmla="*/ 2 w 6"/>
                <a:gd name="T21" fmla="*/ 3 h 9"/>
                <a:gd name="T22" fmla="*/ 1 w 6"/>
                <a:gd name="T23" fmla="*/ 2 h 9"/>
                <a:gd name="T24" fmla="*/ 0 w 6"/>
                <a:gd name="T2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" h="9">
                  <a:moveTo>
                    <a:pt x="0" y="0"/>
                  </a:moveTo>
                  <a:cubicBezTo>
                    <a:pt x="0" y="0"/>
                    <a:pt x="1" y="0"/>
                    <a:pt x="2" y="1"/>
                  </a:cubicBezTo>
                  <a:cubicBezTo>
                    <a:pt x="2" y="2"/>
                    <a:pt x="3" y="2"/>
                    <a:pt x="3" y="3"/>
                  </a:cubicBezTo>
                  <a:cubicBezTo>
                    <a:pt x="3" y="3"/>
                    <a:pt x="4" y="4"/>
                    <a:pt x="4" y="4"/>
                  </a:cubicBezTo>
                  <a:cubicBezTo>
                    <a:pt x="4" y="5"/>
                    <a:pt x="5" y="5"/>
                    <a:pt x="5" y="6"/>
                  </a:cubicBezTo>
                  <a:cubicBezTo>
                    <a:pt x="5" y="6"/>
                    <a:pt x="6" y="7"/>
                    <a:pt x="6" y="8"/>
                  </a:cubicBezTo>
                  <a:cubicBezTo>
                    <a:pt x="6" y="8"/>
                    <a:pt x="6" y="9"/>
                    <a:pt x="6" y="9"/>
                  </a:cubicBezTo>
                  <a:cubicBezTo>
                    <a:pt x="6" y="9"/>
                    <a:pt x="6" y="9"/>
                    <a:pt x="5" y="8"/>
                  </a:cubicBezTo>
                  <a:cubicBezTo>
                    <a:pt x="5" y="8"/>
                    <a:pt x="4" y="7"/>
                    <a:pt x="4" y="7"/>
                  </a:cubicBezTo>
                  <a:cubicBezTo>
                    <a:pt x="4" y="6"/>
                    <a:pt x="3" y="6"/>
                    <a:pt x="3" y="5"/>
                  </a:cubicBezTo>
                  <a:cubicBezTo>
                    <a:pt x="2" y="5"/>
                    <a:pt x="2" y="4"/>
                    <a:pt x="2" y="3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1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5" name="任意多边形: 形状 1104">
              <a:extLst>
                <a:ext uri="{FF2B5EF4-FFF2-40B4-BE49-F238E27FC236}">
                  <a16:creationId xmlns:a16="http://schemas.microsoft.com/office/drawing/2014/main" id="{9F7E0663-4BCD-9780-0D26-9D87E22D627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26200" y="4359276"/>
              <a:ext cx="76200" cy="49213"/>
            </a:xfrm>
            <a:custGeom>
              <a:avLst/>
              <a:gdLst>
                <a:gd name="T0" fmla="*/ 20 w 20"/>
                <a:gd name="T1" fmla="*/ 0 h 13"/>
                <a:gd name="T2" fmla="*/ 17 w 20"/>
                <a:gd name="T3" fmla="*/ 2 h 13"/>
                <a:gd name="T4" fmla="*/ 14 w 20"/>
                <a:gd name="T5" fmla="*/ 5 h 13"/>
                <a:gd name="T6" fmla="*/ 11 w 20"/>
                <a:gd name="T7" fmla="*/ 7 h 13"/>
                <a:gd name="T8" fmla="*/ 7 w 20"/>
                <a:gd name="T9" fmla="*/ 10 h 13"/>
                <a:gd name="T10" fmla="*/ 4 w 20"/>
                <a:gd name="T11" fmla="*/ 12 h 13"/>
                <a:gd name="T12" fmla="*/ 0 w 20"/>
                <a:gd name="T13" fmla="*/ 13 h 13"/>
                <a:gd name="T14" fmla="*/ 3 w 20"/>
                <a:gd name="T15" fmla="*/ 11 h 13"/>
                <a:gd name="T16" fmla="*/ 6 w 20"/>
                <a:gd name="T17" fmla="*/ 8 h 13"/>
                <a:gd name="T18" fmla="*/ 10 w 20"/>
                <a:gd name="T19" fmla="*/ 6 h 13"/>
                <a:gd name="T20" fmla="*/ 14 w 20"/>
                <a:gd name="T21" fmla="*/ 4 h 13"/>
                <a:gd name="T22" fmla="*/ 17 w 20"/>
                <a:gd name="T23" fmla="*/ 2 h 13"/>
                <a:gd name="T24" fmla="*/ 20 w 20"/>
                <a:gd name="T2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13">
                  <a:moveTo>
                    <a:pt x="20" y="0"/>
                  </a:moveTo>
                  <a:cubicBezTo>
                    <a:pt x="20" y="0"/>
                    <a:pt x="19" y="1"/>
                    <a:pt x="17" y="2"/>
                  </a:cubicBezTo>
                  <a:cubicBezTo>
                    <a:pt x="17" y="3"/>
                    <a:pt x="16" y="4"/>
                    <a:pt x="14" y="5"/>
                  </a:cubicBezTo>
                  <a:cubicBezTo>
                    <a:pt x="13" y="6"/>
                    <a:pt x="12" y="6"/>
                    <a:pt x="11" y="7"/>
                  </a:cubicBezTo>
                  <a:cubicBezTo>
                    <a:pt x="9" y="8"/>
                    <a:pt x="8" y="9"/>
                    <a:pt x="7" y="10"/>
                  </a:cubicBezTo>
                  <a:cubicBezTo>
                    <a:pt x="6" y="10"/>
                    <a:pt x="5" y="11"/>
                    <a:pt x="4" y="12"/>
                  </a:cubicBezTo>
                  <a:cubicBezTo>
                    <a:pt x="2" y="13"/>
                    <a:pt x="0" y="13"/>
                    <a:pt x="0" y="13"/>
                  </a:cubicBezTo>
                  <a:cubicBezTo>
                    <a:pt x="0" y="13"/>
                    <a:pt x="1" y="12"/>
                    <a:pt x="3" y="11"/>
                  </a:cubicBezTo>
                  <a:cubicBezTo>
                    <a:pt x="4" y="10"/>
                    <a:pt x="5" y="9"/>
                    <a:pt x="6" y="8"/>
                  </a:cubicBezTo>
                  <a:cubicBezTo>
                    <a:pt x="7" y="8"/>
                    <a:pt x="9" y="7"/>
                    <a:pt x="10" y="6"/>
                  </a:cubicBezTo>
                  <a:cubicBezTo>
                    <a:pt x="11" y="5"/>
                    <a:pt x="12" y="4"/>
                    <a:pt x="14" y="4"/>
                  </a:cubicBezTo>
                  <a:cubicBezTo>
                    <a:pt x="15" y="3"/>
                    <a:pt x="16" y="2"/>
                    <a:pt x="17" y="2"/>
                  </a:cubicBezTo>
                  <a:cubicBezTo>
                    <a:pt x="19" y="1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6" name="任意多边形: 形状 1105">
              <a:extLst>
                <a:ext uri="{FF2B5EF4-FFF2-40B4-BE49-F238E27FC236}">
                  <a16:creationId xmlns:a16="http://schemas.microsoft.com/office/drawing/2014/main" id="{75828ABD-D7AF-2B48-B8BF-FD06493165B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18288" y="4046538"/>
              <a:ext cx="120650" cy="47625"/>
            </a:xfrm>
            <a:custGeom>
              <a:avLst/>
              <a:gdLst>
                <a:gd name="T0" fmla="*/ 28 w 32"/>
                <a:gd name="T1" fmla="*/ 0 h 13"/>
                <a:gd name="T2" fmla="*/ 31 w 32"/>
                <a:gd name="T3" fmla="*/ 4 h 13"/>
                <a:gd name="T4" fmla="*/ 32 w 32"/>
                <a:gd name="T5" fmla="*/ 7 h 13"/>
                <a:gd name="T6" fmla="*/ 32 w 32"/>
                <a:gd name="T7" fmla="*/ 8 h 13"/>
                <a:gd name="T8" fmla="*/ 31 w 32"/>
                <a:gd name="T9" fmla="*/ 10 h 13"/>
                <a:gd name="T10" fmla="*/ 29 w 32"/>
                <a:gd name="T11" fmla="*/ 11 h 13"/>
                <a:gd name="T12" fmla="*/ 26 w 32"/>
                <a:gd name="T13" fmla="*/ 10 h 13"/>
                <a:gd name="T14" fmla="*/ 21 w 32"/>
                <a:gd name="T15" fmla="*/ 9 h 13"/>
                <a:gd name="T16" fmla="*/ 21 w 32"/>
                <a:gd name="T17" fmla="*/ 9 h 13"/>
                <a:gd name="T18" fmla="*/ 18 w 32"/>
                <a:gd name="T19" fmla="*/ 11 h 13"/>
                <a:gd name="T20" fmla="*/ 16 w 32"/>
                <a:gd name="T21" fmla="*/ 12 h 13"/>
                <a:gd name="T22" fmla="*/ 15 w 32"/>
                <a:gd name="T23" fmla="*/ 12 h 13"/>
                <a:gd name="T24" fmla="*/ 11 w 32"/>
                <a:gd name="T25" fmla="*/ 13 h 13"/>
                <a:gd name="T26" fmla="*/ 7 w 32"/>
                <a:gd name="T27" fmla="*/ 12 h 13"/>
                <a:gd name="T28" fmla="*/ 5 w 32"/>
                <a:gd name="T29" fmla="*/ 11 h 13"/>
                <a:gd name="T30" fmla="*/ 3 w 32"/>
                <a:gd name="T31" fmla="*/ 10 h 13"/>
                <a:gd name="T32" fmla="*/ 1 w 32"/>
                <a:gd name="T33" fmla="*/ 7 h 13"/>
                <a:gd name="T34" fmla="*/ 0 w 32"/>
                <a:gd name="T35" fmla="*/ 4 h 13"/>
                <a:gd name="T36" fmla="*/ 0 w 32"/>
                <a:gd name="T37" fmla="*/ 2 h 13"/>
                <a:gd name="T38" fmla="*/ 1 w 32"/>
                <a:gd name="T39" fmla="*/ 0 h 13"/>
                <a:gd name="T40" fmla="*/ 0 w 32"/>
                <a:gd name="T41" fmla="*/ 2 h 13"/>
                <a:gd name="T42" fmla="*/ 0 w 32"/>
                <a:gd name="T43" fmla="*/ 4 h 13"/>
                <a:gd name="T44" fmla="*/ 1 w 32"/>
                <a:gd name="T45" fmla="*/ 5 h 13"/>
                <a:gd name="T46" fmla="*/ 2 w 32"/>
                <a:gd name="T47" fmla="*/ 7 h 13"/>
                <a:gd name="T48" fmla="*/ 4 w 32"/>
                <a:gd name="T49" fmla="*/ 9 h 13"/>
                <a:gd name="T50" fmla="*/ 7 w 32"/>
                <a:gd name="T51" fmla="*/ 11 h 13"/>
                <a:gd name="T52" fmla="*/ 11 w 32"/>
                <a:gd name="T53" fmla="*/ 11 h 13"/>
                <a:gd name="T54" fmla="*/ 14 w 32"/>
                <a:gd name="T55" fmla="*/ 11 h 13"/>
                <a:gd name="T56" fmla="*/ 16 w 32"/>
                <a:gd name="T57" fmla="*/ 10 h 13"/>
                <a:gd name="T58" fmla="*/ 17 w 32"/>
                <a:gd name="T59" fmla="*/ 9 h 13"/>
                <a:gd name="T60" fmla="*/ 21 w 32"/>
                <a:gd name="T61" fmla="*/ 8 h 13"/>
                <a:gd name="T62" fmla="*/ 21 w 32"/>
                <a:gd name="T63" fmla="*/ 8 h 13"/>
                <a:gd name="T64" fmla="*/ 21 w 32"/>
                <a:gd name="T65" fmla="*/ 8 h 13"/>
                <a:gd name="T66" fmla="*/ 26 w 32"/>
                <a:gd name="T67" fmla="*/ 9 h 13"/>
                <a:gd name="T68" fmla="*/ 29 w 32"/>
                <a:gd name="T69" fmla="*/ 9 h 13"/>
                <a:gd name="T70" fmla="*/ 31 w 32"/>
                <a:gd name="T71" fmla="*/ 9 h 13"/>
                <a:gd name="T72" fmla="*/ 31 w 32"/>
                <a:gd name="T73" fmla="*/ 5 h 13"/>
                <a:gd name="T74" fmla="*/ 28 w 32"/>
                <a:gd name="T7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2" h="13">
                  <a:moveTo>
                    <a:pt x="28" y="0"/>
                  </a:moveTo>
                  <a:cubicBezTo>
                    <a:pt x="29" y="1"/>
                    <a:pt x="30" y="3"/>
                    <a:pt x="31" y="4"/>
                  </a:cubicBezTo>
                  <a:cubicBezTo>
                    <a:pt x="32" y="5"/>
                    <a:pt x="32" y="6"/>
                    <a:pt x="32" y="7"/>
                  </a:cubicBezTo>
                  <a:cubicBezTo>
                    <a:pt x="32" y="7"/>
                    <a:pt x="32" y="8"/>
                    <a:pt x="32" y="8"/>
                  </a:cubicBezTo>
                  <a:cubicBezTo>
                    <a:pt x="32" y="9"/>
                    <a:pt x="32" y="9"/>
                    <a:pt x="31" y="10"/>
                  </a:cubicBezTo>
                  <a:cubicBezTo>
                    <a:pt x="31" y="10"/>
                    <a:pt x="30" y="11"/>
                    <a:pt x="29" y="11"/>
                  </a:cubicBezTo>
                  <a:cubicBezTo>
                    <a:pt x="28" y="11"/>
                    <a:pt x="27" y="11"/>
                    <a:pt x="26" y="10"/>
                  </a:cubicBezTo>
                  <a:cubicBezTo>
                    <a:pt x="24" y="10"/>
                    <a:pt x="22" y="10"/>
                    <a:pt x="21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0" y="10"/>
                    <a:pt x="19" y="10"/>
                    <a:pt x="18" y="11"/>
                  </a:cubicBezTo>
                  <a:cubicBezTo>
                    <a:pt x="18" y="11"/>
                    <a:pt x="17" y="11"/>
                    <a:pt x="16" y="12"/>
                  </a:cubicBezTo>
                  <a:cubicBezTo>
                    <a:pt x="16" y="12"/>
                    <a:pt x="15" y="12"/>
                    <a:pt x="15" y="12"/>
                  </a:cubicBezTo>
                  <a:cubicBezTo>
                    <a:pt x="13" y="12"/>
                    <a:pt x="12" y="13"/>
                    <a:pt x="11" y="13"/>
                  </a:cubicBezTo>
                  <a:cubicBezTo>
                    <a:pt x="9" y="13"/>
                    <a:pt x="8" y="12"/>
                    <a:pt x="7" y="12"/>
                  </a:cubicBezTo>
                  <a:cubicBezTo>
                    <a:pt x="6" y="12"/>
                    <a:pt x="6" y="12"/>
                    <a:pt x="5" y="11"/>
                  </a:cubicBezTo>
                  <a:cubicBezTo>
                    <a:pt x="5" y="11"/>
                    <a:pt x="4" y="11"/>
                    <a:pt x="3" y="10"/>
                  </a:cubicBezTo>
                  <a:cubicBezTo>
                    <a:pt x="2" y="10"/>
                    <a:pt x="2" y="9"/>
                    <a:pt x="1" y="7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1" y="6"/>
                    <a:pt x="1" y="6"/>
                    <a:pt x="2" y="7"/>
                  </a:cubicBezTo>
                  <a:cubicBezTo>
                    <a:pt x="2" y="8"/>
                    <a:pt x="3" y="9"/>
                    <a:pt x="4" y="9"/>
                  </a:cubicBezTo>
                  <a:cubicBezTo>
                    <a:pt x="5" y="10"/>
                    <a:pt x="6" y="10"/>
                    <a:pt x="7" y="11"/>
                  </a:cubicBezTo>
                  <a:cubicBezTo>
                    <a:pt x="8" y="11"/>
                    <a:pt x="10" y="11"/>
                    <a:pt x="11" y="11"/>
                  </a:cubicBezTo>
                  <a:cubicBezTo>
                    <a:pt x="12" y="11"/>
                    <a:pt x="13" y="11"/>
                    <a:pt x="14" y="11"/>
                  </a:cubicBezTo>
                  <a:cubicBezTo>
                    <a:pt x="15" y="10"/>
                    <a:pt x="15" y="10"/>
                    <a:pt x="16" y="10"/>
                  </a:cubicBezTo>
                  <a:cubicBezTo>
                    <a:pt x="16" y="10"/>
                    <a:pt x="17" y="10"/>
                    <a:pt x="17" y="9"/>
                  </a:cubicBezTo>
                  <a:cubicBezTo>
                    <a:pt x="19" y="9"/>
                    <a:pt x="20" y="8"/>
                    <a:pt x="21" y="8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3" y="8"/>
                    <a:pt x="24" y="9"/>
                    <a:pt x="26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30" y="9"/>
                    <a:pt x="31" y="9"/>
                  </a:cubicBezTo>
                  <a:cubicBezTo>
                    <a:pt x="32" y="8"/>
                    <a:pt x="31" y="6"/>
                    <a:pt x="31" y="5"/>
                  </a:cubicBezTo>
                  <a:cubicBezTo>
                    <a:pt x="30" y="3"/>
                    <a:pt x="29" y="1"/>
                    <a:pt x="28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7" name="任意多边形: 形状 1106">
              <a:extLst>
                <a:ext uri="{FF2B5EF4-FFF2-40B4-BE49-F238E27FC236}">
                  <a16:creationId xmlns:a16="http://schemas.microsoft.com/office/drawing/2014/main" id="{E25877D2-083C-9EC7-538F-D09E3D7036D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59538" y="4030663"/>
              <a:ext cx="53975" cy="71438"/>
            </a:xfrm>
            <a:custGeom>
              <a:avLst/>
              <a:gdLst>
                <a:gd name="T0" fmla="*/ 14 w 14"/>
                <a:gd name="T1" fmla="*/ 0 h 19"/>
                <a:gd name="T2" fmla="*/ 13 w 14"/>
                <a:gd name="T3" fmla="*/ 1 h 19"/>
                <a:gd name="T4" fmla="*/ 11 w 14"/>
                <a:gd name="T5" fmla="*/ 2 h 19"/>
                <a:gd name="T6" fmla="*/ 5 w 14"/>
                <a:gd name="T7" fmla="*/ 8 h 19"/>
                <a:gd name="T8" fmla="*/ 1 w 14"/>
                <a:gd name="T9" fmla="*/ 15 h 19"/>
                <a:gd name="T10" fmla="*/ 0 w 14"/>
                <a:gd name="T11" fmla="*/ 19 h 19"/>
                <a:gd name="T12" fmla="*/ 0 w 14"/>
                <a:gd name="T13" fmla="*/ 15 h 19"/>
                <a:gd name="T14" fmla="*/ 1 w 14"/>
                <a:gd name="T15" fmla="*/ 11 h 19"/>
                <a:gd name="T16" fmla="*/ 3 w 14"/>
                <a:gd name="T17" fmla="*/ 7 h 19"/>
                <a:gd name="T18" fmla="*/ 7 w 14"/>
                <a:gd name="T19" fmla="*/ 3 h 19"/>
                <a:gd name="T20" fmla="*/ 10 w 14"/>
                <a:gd name="T21" fmla="*/ 1 h 19"/>
                <a:gd name="T22" fmla="*/ 13 w 14"/>
                <a:gd name="T23" fmla="*/ 1 h 19"/>
                <a:gd name="T24" fmla="*/ 14 w 14"/>
                <a:gd name="T2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19">
                  <a:moveTo>
                    <a:pt x="14" y="0"/>
                  </a:moveTo>
                  <a:cubicBezTo>
                    <a:pt x="14" y="0"/>
                    <a:pt x="14" y="1"/>
                    <a:pt x="13" y="1"/>
                  </a:cubicBezTo>
                  <a:cubicBezTo>
                    <a:pt x="13" y="1"/>
                    <a:pt x="12" y="2"/>
                    <a:pt x="11" y="2"/>
                  </a:cubicBezTo>
                  <a:cubicBezTo>
                    <a:pt x="9" y="3"/>
                    <a:pt x="6" y="5"/>
                    <a:pt x="5" y="8"/>
                  </a:cubicBezTo>
                  <a:cubicBezTo>
                    <a:pt x="3" y="10"/>
                    <a:pt x="2" y="13"/>
                    <a:pt x="1" y="15"/>
                  </a:cubicBezTo>
                  <a:cubicBezTo>
                    <a:pt x="1" y="18"/>
                    <a:pt x="0" y="19"/>
                    <a:pt x="0" y="19"/>
                  </a:cubicBezTo>
                  <a:cubicBezTo>
                    <a:pt x="0" y="19"/>
                    <a:pt x="0" y="18"/>
                    <a:pt x="0" y="15"/>
                  </a:cubicBezTo>
                  <a:cubicBezTo>
                    <a:pt x="1" y="14"/>
                    <a:pt x="1" y="13"/>
                    <a:pt x="1" y="11"/>
                  </a:cubicBezTo>
                  <a:cubicBezTo>
                    <a:pt x="2" y="10"/>
                    <a:pt x="3" y="8"/>
                    <a:pt x="3" y="7"/>
                  </a:cubicBezTo>
                  <a:cubicBezTo>
                    <a:pt x="4" y="5"/>
                    <a:pt x="6" y="4"/>
                    <a:pt x="7" y="3"/>
                  </a:cubicBezTo>
                  <a:cubicBezTo>
                    <a:pt x="8" y="2"/>
                    <a:pt x="9" y="2"/>
                    <a:pt x="10" y="1"/>
                  </a:cubicBezTo>
                  <a:cubicBezTo>
                    <a:pt x="12" y="1"/>
                    <a:pt x="13" y="1"/>
                    <a:pt x="13" y="1"/>
                  </a:cubicBezTo>
                  <a:cubicBezTo>
                    <a:pt x="14" y="0"/>
                    <a:pt x="14" y="0"/>
                    <a:pt x="14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8" name="任意多边形: 形状 1107">
              <a:extLst>
                <a:ext uri="{FF2B5EF4-FFF2-40B4-BE49-F238E27FC236}">
                  <a16:creationId xmlns:a16="http://schemas.microsoft.com/office/drawing/2014/main" id="{D0F74ED2-DF4C-6EA1-C7FD-13A4B8CC0CD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48425" y="4430713"/>
              <a:ext cx="38100" cy="90488"/>
            </a:xfrm>
            <a:custGeom>
              <a:avLst/>
              <a:gdLst>
                <a:gd name="T0" fmla="*/ 1 w 10"/>
                <a:gd name="T1" fmla="*/ 0 h 24"/>
                <a:gd name="T2" fmla="*/ 1 w 10"/>
                <a:gd name="T3" fmla="*/ 4 h 24"/>
                <a:gd name="T4" fmla="*/ 1 w 10"/>
                <a:gd name="T5" fmla="*/ 9 h 24"/>
                <a:gd name="T6" fmla="*/ 3 w 10"/>
                <a:gd name="T7" fmla="*/ 14 h 24"/>
                <a:gd name="T8" fmla="*/ 4 w 10"/>
                <a:gd name="T9" fmla="*/ 18 h 24"/>
                <a:gd name="T10" fmla="*/ 6 w 10"/>
                <a:gd name="T11" fmla="*/ 20 h 24"/>
                <a:gd name="T12" fmla="*/ 7 w 10"/>
                <a:gd name="T13" fmla="*/ 22 h 24"/>
                <a:gd name="T14" fmla="*/ 9 w 10"/>
                <a:gd name="T15" fmla="*/ 24 h 24"/>
                <a:gd name="T16" fmla="*/ 10 w 10"/>
                <a:gd name="T17" fmla="*/ 24 h 24"/>
                <a:gd name="T18" fmla="*/ 9 w 10"/>
                <a:gd name="T19" fmla="*/ 24 h 24"/>
                <a:gd name="T20" fmla="*/ 6 w 10"/>
                <a:gd name="T21" fmla="*/ 22 h 24"/>
                <a:gd name="T22" fmla="*/ 5 w 10"/>
                <a:gd name="T23" fmla="*/ 21 h 24"/>
                <a:gd name="T24" fmla="*/ 3 w 10"/>
                <a:gd name="T25" fmla="*/ 19 h 24"/>
                <a:gd name="T26" fmla="*/ 1 w 10"/>
                <a:gd name="T27" fmla="*/ 14 h 24"/>
                <a:gd name="T28" fmla="*/ 0 w 10"/>
                <a:gd name="T29" fmla="*/ 9 h 24"/>
                <a:gd name="T30" fmla="*/ 0 w 10"/>
                <a:gd name="T31" fmla="*/ 4 h 24"/>
                <a:gd name="T32" fmla="*/ 1 w 10"/>
                <a:gd name="T3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" h="24">
                  <a:moveTo>
                    <a:pt x="1" y="0"/>
                  </a:moveTo>
                  <a:cubicBezTo>
                    <a:pt x="1" y="0"/>
                    <a:pt x="1" y="1"/>
                    <a:pt x="1" y="4"/>
                  </a:cubicBezTo>
                  <a:cubicBezTo>
                    <a:pt x="1" y="5"/>
                    <a:pt x="1" y="7"/>
                    <a:pt x="1" y="9"/>
                  </a:cubicBezTo>
                  <a:cubicBezTo>
                    <a:pt x="2" y="10"/>
                    <a:pt x="2" y="12"/>
                    <a:pt x="3" y="14"/>
                  </a:cubicBezTo>
                  <a:cubicBezTo>
                    <a:pt x="3" y="15"/>
                    <a:pt x="4" y="17"/>
                    <a:pt x="4" y="18"/>
                  </a:cubicBezTo>
                  <a:cubicBezTo>
                    <a:pt x="5" y="19"/>
                    <a:pt x="5" y="20"/>
                    <a:pt x="6" y="20"/>
                  </a:cubicBezTo>
                  <a:cubicBezTo>
                    <a:pt x="6" y="21"/>
                    <a:pt x="7" y="21"/>
                    <a:pt x="7" y="22"/>
                  </a:cubicBezTo>
                  <a:cubicBezTo>
                    <a:pt x="8" y="23"/>
                    <a:pt x="9" y="23"/>
                    <a:pt x="9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4"/>
                    <a:pt x="10" y="24"/>
                    <a:pt x="9" y="24"/>
                  </a:cubicBezTo>
                  <a:cubicBezTo>
                    <a:pt x="9" y="24"/>
                    <a:pt x="7" y="23"/>
                    <a:pt x="6" y="22"/>
                  </a:cubicBezTo>
                  <a:cubicBezTo>
                    <a:pt x="6" y="22"/>
                    <a:pt x="5" y="21"/>
                    <a:pt x="5" y="21"/>
                  </a:cubicBezTo>
                  <a:cubicBezTo>
                    <a:pt x="4" y="20"/>
                    <a:pt x="4" y="20"/>
                    <a:pt x="3" y="19"/>
                  </a:cubicBezTo>
                  <a:cubicBezTo>
                    <a:pt x="2" y="17"/>
                    <a:pt x="1" y="16"/>
                    <a:pt x="1" y="14"/>
                  </a:cubicBezTo>
                  <a:cubicBezTo>
                    <a:pt x="0" y="12"/>
                    <a:pt x="0" y="10"/>
                    <a:pt x="0" y="9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9" name="任意多边形: 形状 1108">
              <a:extLst>
                <a:ext uri="{FF2B5EF4-FFF2-40B4-BE49-F238E27FC236}">
                  <a16:creationId xmlns:a16="http://schemas.microsoft.com/office/drawing/2014/main" id="{D7A0FD34-DF59-78CA-5813-2034E52D5FA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07200" y="4305301"/>
              <a:ext cx="11113" cy="103188"/>
            </a:xfrm>
            <a:custGeom>
              <a:avLst/>
              <a:gdLst>
                <a:gd name="T0" fmla="*/ 1 w 3"/>
                <a:gd name="T1" fmla="*/ 0 h 27"/>
                <a:gd name="T2" fmla="*/ 1 w 3"/>
                <a:gd name="T3" fmla="*/ 4 h 27"/>
                <a:gd name="T4" fmla="*/ 2 w 3"/>
                <a:gd name="T5" fmla="*/ 9 h 27"/>
                <a:gd name="T6" fmla="*/ 2 w 3"/>
                <a:gd name="T7" fmla="*/ 14 h 27"/>
                <a:gd name="T8" fmla="*/ 2 w 3"/>
                <a:gd name="T9" fmla="*/ 19 h 27"/>
                <a:gd name="T10" fmla="*/ 2 w 3"/>
                <a:gd name="T11" fmla="*/ 23 h 27"/>
                <a:gd name="T12" fmla="*/ 2 w 3"/>
                <a:gd name="T13" fmla="*/ 27 h 27"/>
                <a:gd name="T14" fmla="*/ 2 w 3"/>
                <a:gd name="T15" fmla="*/ 23 h 27"/>
                <a:gd name="T16" fmla="*/ 1 w 3"/>
                <a:gd name="T17" fmla="*/ 19 h 27"/>
                <a:gd name="T18" fmla="*/ 1 w 3"/>
                <a:gd name="T19" fmla="*/ 14 h 27"/>
                <a:gd name="T20" fmla="*/ 0 w 3"/>
                <a:gd name="T21" fmla="*/ 9 h 27"/>
                <a:gd name="T22" fmla="*/ 1 w 3"/>
                <a:gd name="T23" fmla="*/ 4 h 27"/>
                <a:gd name="T24" fmla="*/ 1 w 3"/>
                <a:gd name="T2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27">
                  <a:moveTo>
                    <a:pt x="1" y="0"/>
                  </a:moveTo>
                  <a:cubicBezTo>
                    <a:pt x="1" y="0"/>
                    <a:pt x="1" y="2"/>
                    <a:pt x="1" y="4"/>
                  </a:cubicBezTo>
                  <a:cubicBezTo>
                    <a:pt x="2" y="5"/>
                    <a:pt x="2" y="7"/>
                    <a:pt x="2" y="9"/>
                  </a:cubicBezTo>
                  <a:cubicBezTo>
                    <a:pt x="2" y="10"/>
                    <a:pt x="2" y="12"/>
                    <a:pt x="2" y="14"/>
                  </a:cubicBezTo>
                  <a:cubicBezTo>
                    <a:pt x="2" y="15"/>
                    <a:pt x="2" y="17"/>
                    <a:pt x="2" y="19"/>
                  </a:cubicBezTo>
                  <a:cubicBezTo>
                    <a:pt x="3" y="20"/>
                    <a:pt x="2" y="22"/>
                    <a:pt x="2" y="23"/>
                  </a:cubicBezTo>
                  <a:cubicBezTo>
                    <a:pt x="2" y="25"/>
                    <a:pt x="2" y="27"/>
                    <a:pt x="2" y="27"/>
                  </a:cubicBezTo>
                  <a:cubicBezTo>
                    <a:pt x="2" y="27"/>
                    <a:pt x="2" y="26"/>
                    <a:pt x="2" y="23"/>
                  </a:cubicBezTo>
                  <a:cubicBezTo>
                    <a:pt x="1" y="22"/>
                    <a:pt x="1" y="20"/>
                    <a:pt x="1" y="19"/>
                  </a:cubicBezTo>
                  <a:cubicBezTo>
                    <a:pt x="1" y="17"/>
                    <a:pt x="1" y="15"/>
                    <a:pt x="1" y="14"/>
                  </a:cubicBezTo>
                  <a:cubicBezTo>
                    <a:pt x="1" y="12"/>
                    <a:pt x="1" y="10"/>
                    <a:pt x="0" y="9"/>
                  </a:cubicBezTo>
                  <a:cubicBezTo>
                    <a:pt x="0" y="7"/>
                    <a:pt x="1" y="6"/>
                    <a:pt x="1" y="4"/>
                  </a:cubicBezTo>
                  <a:cubicBezTo>
                    <a:pt x="1" y="2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0" name="任意多边形: 形状 1109">
              <a:extLst>
                <a:ext uri="{FF2B5EF4-FFF2-40B4-BE49-F238E27FC236}">
                  <a16:creationId xmlns:a16="http://schemas.microsoft.com/office/drawing/2014/main" id="{9A0EA054-E318-3475-6164-1050AC9B260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45300" y="4340226"/>
              <a:ext cx="36513" cy="19050"/>
            </a:xfrm>
            <a:custGeom>
              <a:avLst/>
              <a:gdLst>
                <a:gd name="T0" fmla="*/ 10 w 10"/>
                <a:gd name="T1" fmla="*/ 0 h 5"/>
                <a:gd name="T2" fmla="*/ 9 w 10"/>
                <a:gd name="T3" fmla="*/ 1 h 5"/>
                <a:gd name="T4" fmla="*/ 7 w 10"/>
                <a:gd name="T5" fmla="*/ 2 h 5"/>
                <a:gd name="T6" fmla="*/ 6 w 10"/>
                <a:gd name="T7" fmla="*/ 3 h 5"/>
                <a:gd name="T8" fmla="*/ 4 w 10"/>
                <a:gd name="T9" fmla="*/ 4 h 5"/>
                <a:gd name="T10" fmla="*/ 2 w 10"/>
                <a:gd name="T11" fmla="*/ 5 h 5"/>
                <a:gd name="T12" fmla="*/ 0 w 10"/>
                <a:gd name="T13" fmla="*/ 5 h 5"/>
                <a:gd name="T14" fmla="*/ 2 w 10"/>
                <a:gd name="T15" fmla="*/ 4 h 5"/>
                <a:gd name="T16" fmla="*/ 3 w 10"/>
                <a:gd name="T17" fmla="*/ 3 h 5"/>
                <a:gd name="T18" fmla="*/ 5 w 10"/>
                <a:gd name="T19" fmla="*/ 2 h 5"/>
                <a:gd name="T20" fmla="*/ 7 w 10"/>
                <a:gd name="T21" fmla="*/ 1 h 5"/>
                <a:gd name="T22" fmla="*/ 8 w 10"/>
                <a:gd name="T23" fmla="*/ 0 h 5"/>
                <a:gd name="T24" fmla="*/ 10 w 10"/>
                <a:gd name="T2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" h="5">
                  <a:moveTo>
                    <a:pt x="10" y="0"/>
                  </a:moveTo>
                  <a:cubicBezTo>
                    <a:pt x="10" y="0"/>
                    <a:pt x="10" y="0"/>
                    <a:pt x="9" y="1"/>
                  </a:cubicBezTo>
                  <a:cubicBezTo>
                    <a:pt x="8" y="1"/>
                    <a:pt x="8" y="2"/>
                    <a:pt x="7" y="2"/>
                  </a:cubicBezTo>
                  <a:cubicBezTo>
                    <a:pt x="7" y="2"/>
                    <a:pt x="6" y="3"/>
                    <a:pt x="6" y="3"/>
                  </a:cubicBezTo>
                  <a:cubicBezTo>
                    <a:pt x="5" y="3"/>
                    <a:pt x="4" y="4"/>
                    <a:pt x="4" y="4"/>
                  </a:cubicBezTo>
                  <a:cubicBezTo>
                    <a:pt x="3" y="4"/>
                    <a:pt x="3" y="4"/>
                    <a:pt x="2" y="5"/>
                  </a:cubicBezTo>
                  <a:cubicBezTo>
                    <a:pt x="1" y="5"/>
                    <a:pt x="0" y="5"/>
                    <a:pt x="0" y="5"/>
                  </a:cubicBezTo>
                  <a:cubicBezTo>
                    <a:pt x="0" y="5"/>
                    <a:pt x="1" y="4"/>
                    <a:pt x="2" y="4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1"/>
                    <a:pt x="6" y="1"/>
                    <a:pt x="7" y="1"/>
                  </a:cubicBezTo>
                  <a:cubicBezTo>
                    <a:pt x="7" y="1"/>
                    <a:pt x="8" y="0"/>
                    <a:pt x="8" y="0"/>
                  </a:cubicBezTo>
                  <a:cubicBezTo>
                    <a:pt x="9" y="0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1" name="任意多边形: 形状 1110">
              <a:extLst>
                <a:ext uri="{FF2B5EF4-FFF2-40B4-BE49-F238E27FC236}">
                  <a16:creationId xmlns:a16="http://schemas.microsoft.com/office/drawing/2014/main" id="{70D0E358-525C-8CFF-3C24-C7022CAEC3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64325" y="4016376"/>
              <a:ext cx="55563" cy="17463"/>
            </a:xfrm>
            <a:custGeom>
              <a:avLst/>
              <a:gdLst>
                <a:gd name="T0" fmla="*/ 15 w 15"/>
                <a:gd name="T1" fmla="*/ 4 h 5"/>
                <a:gd name="T2" fmla="*/ 13 w 15"/>
                <a:gd name="T3" fmla="*/ 4 h 5"/>
                <a:gd name="T4" fmla="*/ 10 w 15"/>
                <a:gd name="T5" fmla="*/ 5 h 5"/>
                <a:gd name="T6" fmla="*/ 7 w 15"/>
                <a:gd name="T7" fmla="*/ 4 h 5"/>
                <a:gd name="T8" fmla="*/ 4 w 15"/>
                <a:gd name="T9" fmla="*/ 4 h 5"/>
                <a:gd name="T10" fmla="*/ 2 w 15"/>
                <a:gd name="T11" fmla="*/ 2 h 5"/>
                <a:gd name="T12" fmla="*/ 0 w 15"/>
                <a:gd name="T13" fmla="*/ 0 h 5"/>
                <a:gd name="T14" fmla="*/ 1 w 15"/>
                <a:gd name="T15" fmla="*/ 1 h 5"/>
                <a:gd name="T16" fmla="*/ 2 w 15"/>
                <a:gd name="T17" fmla="*/ 1 h 5"/>
                <a:gd name="T18" fmla="*/ 7 w 15"/>
                <a:gd name="T19" fmla="*/ 3 h 5"/>
                <a:gd name="T20" fmla="*/ 10 w 15"/>
                <a:gd name="T21" fmla="*/ 3 h 5"/>
                <a:gd name="T22" fmla="*/ 13 w 15"/>
                <a:gd name="T23" fmla="*/ 3 h 5"/>
                <a:gd name="T24" fmla="*/ 15 w 15"/>
                <a:gd name="T2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5">
                  <a:moveTo>
                    <a:pt x="15" y="4"/>
                  </a:moveTo>
                  <a:cubicBezTo>
                    <a:pt x="15" y="4"/>
                    <a:pt x="14" y="4"/>
                    <a:pt x="13" y="4"/>
                  </a:cubicBezTo>
                  <a:cubicBezTo>
                    <a:pt x="12" y="4"/>
                    <a:pt x="11" y="5"/>
                    <a:pt x="10" y="5"/>
                  </a:cubicBezTo>
                  <a:cubicBezTo>
                    <a:pt x="9" y="4"/>
                    <a:pt x="8" y="4"/>
                    <a:pt x="7" y="4"/>
                  </a:cubicBezTo>
                  <a:cubicBezTo>
                    <a:pt x="6" y="4"/>
                    <a:pt x="5" y="4"/>
                    <a:pt x="4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0" y="0"/>
                    <a:pt x="1" y="1"/>
                  </a:cubicBezTo>
                  <a:cubicBezTo>
                    <a:pt x="1" y="1"/>
                    <a:pt x="2" y="1"/>
                    <a:pt x="2" y="1"/>
                  </a:cubicBezTo>
                  <a:cubicBezTo>
                    <a:pt x="4" y="2"/>
                    <a:pt x="6" y="2"/>
                    <a:pt x="7" y="3"/>
                  </a:cubicBezTo>
                  <a:cubicBezTo>
                    <a:pt x="8" y="3"/>
                    <a:pt x="9" y="3"/>
                    <a:pt x="10" y="3"/>
                  </a:cubicBezTo>
                  <a:cubicBezTo>
                    <a:pt x="11" y="3"/>
                    <a:pt x="12" y="3"/>
                    <a:pt x="13" y="3"/>
                  </a:cubicBezTo>
                  <a:cubicBezTo>
                    <a:pt x="14" y="3"/>
                    <a:pt x="15" y="4"/>
                    <a:pt x="15" y="4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2" name="任意多边形: 形状 1111">
              <a:extLst>
                <a:ext uri="{FF2B5EF4-FFF2-40B4-BE49-F238E27FC236}">
                  <a16:creationId xmlns:a16="http://schemas.microsoft.com/office/drawing/2014/main" id="{C89430CD-6F1D-22D7-6892-F2E593D75A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56388" y="3816351"/>
              <a:ext cx="30163" cy="6350"/>
            </a:xfrm>
            <a:custGeom>
              <a:avLst/>
              <a:gdLst>
                <a:gd name="T0" fmla="*/ 8 w 8"/>
                <a:gd name="T1" fmla="*/ 2 h 2"/>
                <a:gd name="T2" fmla="*/ 6 w 8"/>
                <a:gd name="T3" fmla="*/ 2 h 2"/>
                <a:gd name="T4" fmla="*/ 5 w 8"/>
                <a:gd name="T5" fmla="*/ 2 h 2"/>
                <a:gd name="T6" fmla="*/ 3 w 8"/>
                <a:gd name="T7" fmla="*/ 1 h 2"/>
                <a:gd name="T8" fmla="*/ 2 w 8"/>
                <a:gd name="T9" fmla="*/ 1 h 2"/>
                <a:gd name="T10" fmla="*/ 1 w 8"/>
                <a:gd name="T11" fmla="*/ 2 h 2"/>
                <a:gd name="T12" fmla="*/ 0 w 8"/>
                <a:gd name="T13" fmla="*/ 2 h 2"/>
                <a:gd name="T14" fmla="*/ 0 w 8"/>
                <a:gd name="T15" fmla="*/ 1 h 2"/>
                <a:gd name="T16" fmla="*/ 2 w 8"/>
                <a:gd name="T17" fmla="*/ 0 h 2"/>
                <a:gd name="T18" fmla="*/ 4 w 8"/>
                <a:gd name="T19" fmla="*/ 0 h 2"/>
                <a:gd name="T20" fmla="*/ 7 w 8"/>
                <a:gd name="T21" fmla="*/ 1 h 2"/>
                <a:gd name="T22" fmla="*/ 8 w 8"/>
                <a:gd name="T2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2">
                  <a:moveTo>
                    <a:pt x="8" y="2"/>
                  </a:moveTo>
                  <a:cubicBezTo>
                    <a:pt x="8" y="2"/>
                    <a:pt x="7" y="2"/>
                    <a:pt x="6" y="2"/>
                  </a:cubicBezTo>
                  <a:cubicBezTo>
                    <a:pt x="6" y="2"/>
                    <a:pt x="5" y="2"/>
                    <a:pt x="5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5" y="0"/>
                    <a:pt x="6" y="1"/>
                    <a:pt x="7" y="1"/>
                  </a:cubicBezTo>
                  <a:cubicBezTo>
                    <a:pt x="7" y="2"/>
                    <a:pt x="8" y="2"/>
                    <a:pt x="8" y="2"/>
                  </a:cubicBezTo>
                  <a:close/>
                </a:path>
              </a:pathLst>
            </a:custGeom>
            <a:solidFill>
              <a:srgbClr val="596D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3" name="任意多边形: 形状 1112">
              <a:extLst>
                <a:ext uri="{FF2B5EF4-FFF2-40B4-BE49-F238E27FC236}">
                  <a16:creationId xmlns:a16="http://schemas.microsoft.com/office/drawing/2014/main" id="{04694BD2-08F4-D489-E066-93B0D3DBAA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99238" y="3792538"/>
              <a:ext cx="41275" cy="15875"/>
            </a:xfrm>
            <a:custGeom>
              <a:avLst/>
              <a:gdLst>
                <a:gd name="T0" fmla="*/ 11 w 11"/>
                <a:gd name="T1" fmla="*/ 2 h 4"/>
                <a:gd name="T2" fmla="*/ 9 w 11"/>
                <a:gd name="T3" fmla="*/ 2 h 4"/>
                <a:gd name="T4" fmla="*/ 5 w 11"/>
                <a:gd name="T5" fmla="*/ 2 h 4"/>
                <a:gd name="T6" fmla="*/ 3 w 11"/>
                <a:gd name="T7" fmla="*/ 2 h 4"/>
                <a:gd name="T8" fmla="*/ 2 w 11"/>
                <a:gd name="T9" fmla="*/ 3 h 4"/>
                <a:gd name="T10" fmla="*/ 1 w 11"/>
                <a:gd name="T11" fmla="*/ 4 h 4"/>
                <a:gd name="T12" fmla="*/ 0 w 11"/>
                <a:gd name="T13" fmla="*/ 4 h 4"/>
                <a:gd name="T14" fmla="*/ 1 w 11"/>
                <a:gd name="T15" fmla="*/ 3 h 4"/>
                <a:gd name="T16" fmla="*/ 3 w 11"/>
                <a:gd name="T17" fmla="*/ 1 h 4"/>
                <a:gd name="T18" fmla="*/ 5 w 11"/>
                <a:gd name="T19" fmla="*/ 0 h 4"/>
                <a:gd name="T20" fmla="*/ 7 w 11"/>
                <a:gd name="T21" fmla="*/ 0 h 4"/>
                <a:gd name="T22" fmla="*/ 9 w 11"/>
                <a:gd name="T23" fmla="*/ 1 h 4"/>
                <a:gd name="T24" fmla="*/ 11 w 11"/>
                <a:gd name="T2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4">
                  <a:moveTo>
                    <a:pt x="11" y="2"/>
                  </a:moveTo>
                  <a:cubicBezTo>
                    <a:pt x="11" y="2"/>
                    <a:pt x="10" y="2"/>
                    <a:pt x="9" y="2"/>
                  </a:cubicBezTo>
                  <a:cubicBezTo>
                    <a:pt x="8" y="2"/>
                    <a:pt x="7" y="2"/>
                    <a:pt x="5" y="2"/>
                  </a:cubicBezTo>
                  <a:cubicBezTo>
                    <a:pt x="5" y="2"/>
                    <a:pt x="4" y="2"/>
                    <a:pt x="3" y="2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1" y="3"/>
                  </a:cubicBezTo>
                  <a:cubicBezTo>
                    <a:pt x="1" y="2"/>
                    <a:pt x="2" y="1"/>
                    <a:pt x="3" y="1"/>
                  </a:cubicBezTo>
                  <a:cubicBezTo>
                    <a:pt x="3" y="1"/>
                    <a:pt x="4" y="0"/>
                    <a:pt x="5" y="0"/>
                  </a:cubicBezTo>
                  <a:cubicBezTo>
                    <a:pt x="6" y="0"/>
                    <a:pt x="7" y="0"/>
                    <a:pt x="7" y="0"/>
                  </a:cubicBezTo>
                  <a:cubicBezTo>
                    <a:pt x="8" y="0"/>
                    <a:pt x="9" y="1"/>
                    <a:pt x="9" y="1"/>
                  </a:cubicBezTo>
                  <a:cubicBezTo>
                    <a:pt x="10" y="1"/>
                    <a:pt x="11" y="2"/>
                    <a:pt x="11" y="2"/>
                  </a:cubicBezTo>
                  <a:close/>
                </a:path>
              </a:pathLst>
            </a:custGeom>
            <a:solidFill>
              <a:srgbClr val="596D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4" name="任意多边形: 形状 1113">
              <a:extLst>
                <a:ext uri="{FF2B5EF4-FFF2-40B4-BE49-F238E27FC236}">
                  <a16:creationId xmlns:a16="http://schemas.microsoft.com/office/drawing/2014/main" id="{C90D515B-2294-BC95-8BE0-D6426E46132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00838" y="3786188"/>
              <a:ext cx="26988" cy="11113"/>
            </a:xfrm>
            <a:custGeom>
              <a:avLst/>
              <a:gdLst>
                <a:gd name="T0" fmla="*/ 7 w 7"/>
                <a:gd name="T1" fmla="*/ 3 h 3"/>
                <a:gd name="T2" fmla="*/ 6 w 7"/>
                <a:gd name="T3" fmla="*/ 3 h 3"/>
                <a:gd name="T4" fmla="*/ 5 w 7"/>
                <a:gd name="T5" fmla="*/ 2 h 3"/>
                <a:gd name="T6" fmla="*/ 3 w 7"/>
                <a:gd name="T7" fmla="*/ 2 h 3"/>
                <a:gd name="T8" fmla="*/ 1 w 7"/>
                <a:gd name="T9" fmla="*/ 2 h 3"/>
                <a:gd name="T10" fmla="*/ 0 w 7"/>
                <a:gd name="T11" fmla="*/ 2 h 3"/>
                <a:gd name="T12" fmla="*/ 1 w 7"/>
                <a:gd name="T13" fmla="*/ 1 h 3"/>
                <a:gd name="T14" fmla="*/ 2 w 7"/>
                <a:gd name="T15" fmla="*/ 0 h 3"/>
                <a:gd name="T16" fmla="*/ 4 w 7"/>
                <a:gd name="T17" fmla="*/ 0 h 3"/>
                <a:gd name="T18" fmla="*/ 5 w 7"/>
                <a:gd name="T19" fmla="*/ 1 h 3"/>
                <a:gd name="T20" fmla="*/ 6 w 7"/>
                <a:gd name="T21" fmla="*/ 2 h 3"/>
                <a:gd name="T22" fmla="*/ 7 w 7"/>
                <a:gd name="T2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" h="3">
                  <a:moveTo>
                    <a:pt x="7" y="3"/>
                  </a:moveTo>
                  <a:cubicBezTo>
                    <a:pt x="7" y="3"/>
                    <a:pt x="6" y="3"/>
                    <a:pt x="6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5" y="1"/>
                    <a:pt x="5" y="1"/>
                  </a:cubicBezTo>
                  <a:cubicBezTo>
                    <a:pt x="6" y="1"/>
                    <a:pt x="6" y="1"/>
                    <a:pt x="6" y="2"/>
                  </a:cubicBezTo>
                  <a:cubicBezTo>
                    <a:pt x="7" y="2"/>
                    <a:pt x="7" y="3"/>
                    <a:pt x="7" y="3"/>
                  </a:cubicBezTo>
                  <a:close/>
                </a:path>
              </a:pathLst>
            </a:custGeom>
            <a:solidFill>
              <a:srgbClr val="596D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5" name="任意多边形: 形状 1114">
              <a:extLst>
                <a:ext uri="{FF2B5EF4-FFF2-40B4-BE49-F238E27FC236}">
                  <a16:creationId xmlns:a16="http://schemas.microsoft.com/office/drawing/2014/main" id="{36D17900-CEDF-5B56-D070-C2D6C5C9C9D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04000" y="3849688"/>
              <a:ext cx="44450" cy="11113"/>
            </a:xfrm>
            <a:custGeom>
              <a:avLst/>
              <a:gdLst>
                <a:gd name="T0" fmla="*/ 12 w 12"/>
                <a:gd name="T1" fmla="*/ 3 h 3"/>
                <a:gd name="T2" fmla="*/ 10 w 12"/>
                <a:gd name="T3" fmla="*/ 3 h 3"/>
                <a:gd name="T4" fmla="*/ 8 w 12"/>
                <a:gd name="T5" fmla="*/ 2 h 3"/>
                <a:gd name="T6" fmla="*/ 6 w 12"/>
                <a:gd name="T7" fmla="*/ 2 h 3"/>
                <a:gd name="T8" fmla="*/ 2 w 12"/>
                <a:gd name="T9" fmla="*/ 2 h 3"/>
                <a:gd name="T10" fmla="*/ 1 w 12"/>
                <a:gd name="T11" fmla="*/ 3 h 3"/>
                <a:gd name="T12" fmla="*/ 0 w 12"/>
                <a:gd name="T13" fmla="*/ 3 h 3"/>
                <a:gd name="T14" fmla="*/ 2 w 12"/>
                <a:gd name="T15" fmla="*/ 1 h 3"/>
                <a:gd name="T16" fmla="*/ 4 w 12"/>
                <a:gd name="T17" fmla="*/ 1 h 3"/>
                <a:gd name="T18" fmla="*/ 6 w 12"/>
                <a:gd name="T19" fmla="*/ 1 h 3"/>
                <a:gd name="T20" fmla="*/ 10 w 12"/>
                <a:gd name="T21" fmla="*/ 2 h 3"/>
                <a:gd name="T22" fmla="*/ 12 w 12"/>
                <a:gd name="T2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cubicBezTo>
                    <a:pt x="12" y="3"/>
                    <a:pt x="11" y="3"/>
                    <a:pt x="10" y="3"/>
                  </a:cubicBezTo>
                  <a:cubicBezTo>
                    <a:pt x="9" y="3"/>
                    <a:pt x="9" y="3"/>
                    <a:pt x="8" y="2"/>
                  </a:cubicBezTo>
                  <a:cubicBezTo>
                    <a:pt x="7" y="2"/>
                    <a:pt x="7" y="2"/>
                    <a:pt x="6" y="2"/>
                  </a:cubicBezTo>
                  <a:cubicBezTo>
                    <a:pt x="5" y="2"/>
                    <a:pt x="3" y="2"/>
                    <a:pt x="2" y="2"/>
                  </a:cubicBezTo>
                  <a:cubicBezTo>
                    <a:pt x="2" y="2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2"/>
                    <a:pt x="2" y="1"/>
                  </a:cubicBezTo>
                  <a:cubicBezTo>
                    <a:pt x="2" y="1"/>
                    <a:pt x="3" y="1"/>
                    <a:pt x="4" y="1"/>
                  </a:cubicBezTo>
                  <a:cubicBezTo>
                    <a:pt x="5" y="0"/>
                    <a:pt x="5" y="0"/>
                    <a:pt x="6" y="1"/>
                  </a:cubicBezTo>
                  <a:cubicBezTo>
                    <a:pt x="8" y="1"/>
                    <a:pt x="9" y="1"/>
                    <a:pt x="10" y="2"/>
                  </a:cubicBezTo>
                  <a:cubicBezTo>
                    <a:pt x="11" y="2"/>
                    <a:pt x="12" y="3"/>
                    <a:pt x="12" y="3"/>
                  </a:cubicBezTo>
                  <a:close/>
                </a:path>
              </a:pathLst>
            </a:custGeom>
            <a:solidFill>
              <a:srgbClr val="596D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6" name="任意多边形: 形状 1115">
              <a:extLst>
                <a:ext uri="{FF2B5EF4-FFF2-40B4-BE49-F238E27FC236}">
                  <a16:creationId xmlns:a16="http://schemas.microsoft.com/office/drawing/2014/main" id="{DBEE5E67-97AB-9946-F4C8-AA58CA5AAB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65900" y="3852863"/>
              <a:ext cx="14288" cy="19050"/>
            </a:xfrm>
            <a:custGeom>
              <a:avLst/>
              <a:gdLst>
                <a:gd name="T0" fmla="*/ 4 w 4"/>
                <a:gd name="T1" fmla="*/ 0 h 5"/>
                <a:gd name="T2" fmla="*/ 3 w 4"/>
                <a:gd name="T3" fmla="*/ 1 h 5"/>
                <a:gd name="T4" fmla="*/ 3 w 4"/>
                <a:gd name="T5" fmla="*/ 2 h 5"/>
                <a:gd name="T6" fmla="*/ 2 w 4"/>
                <a:gd name="T7" fmla="*/ 3 h 5"/>
                <a:gd name="T8" fmla="*/ 2 w 4"/>
                <a:gd name="T9" fmla="*/ 4 h 5"/>
                <a:gd name="T10" fmla="*/ 1 w 4"/>
                <a:gd name="T11" fmla="*/ 4 h 5"/>
                <a:gd name="T12" fmla="*/ 1 w 4"/>
                <a:gd name="T13" fmla="*/ 5 h 5"/>
                <a:gd name="T14" fmla="*/ 0 w 4"/>
                <a:gd name="T15" fmla="*/ 4 h 5"/>
                <a:gd name="T16" fmla="*/ 1 w 4"/>
                <a:gd name="T17" fmla="*/ 2 h 5"/>
                <a:gd name="T18" fmla="*/ 1 w 4"/>
                <a:gd name="T19" fmla="*/ 1 h 5"/>
                <a:gd name="T20" fmla="*/ 3 w 4"/>
                <a:gd name="T21" fmla="*/ 0 h 5"/>
                <a:gd name="T22" fmla="*/ 4 w 4"/>
                <a:gd name="T2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4" y="0"/>
                    <a:pt x="3" y="1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0" y="4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596D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7" name="任意多边形: 形状 1116">
              <a:extLst>
                <a:ext uri="{FF2B5EF4-FFF2-40B4-BE49-F238E27FC236}">
                  <a16:creationId xmlns:a16="http://schemas.microsoft.com/office/drawing/2014/main" id="{DB22FEF6-BD1C-949C-F316-872394B831D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61450" y="4324351"/>
              <a:ext cx="109538" cy="144463"/>
            </a:xfrm>
            <a:custGeom>
              <a:avLst/>
              <a:gdLst>
                <a:gd name="T0" fmla="*/ 3 w 29"/>
                <a:gd name="T1" fmla="*/ 8 h 38"/>
                <a:gd name="T2" fmla="*/ 3 w 29"/>
                <a:gd name="T3" fmla="*/ 26 h 38"/>
                <a:gd name="T4" fmla="*/ 11 w 29"/>
                <a:gd name="T5" fmla="*/ 33 h 38"/>
                <a:gd name="T6" fmla="*/ 16 w 29"/>
                <a:gd name="T7" fmla="*/ 33 h 38"/>
                <a:gd name="T8" fmla="*/ 20 w 29"/>
                <a:gd name="T9" fmla="*/ 32 h 38"/>
                <a:gd name="T10" fmla="*/ 24 w 29"/>
                <a:gd name="T11" fmla="*/ 31 h 38"/>
                <a:gd name="T12" fmla="*/ 23 w 29"/>
                <a:gd name="T13" fmla="*/ 24 h 38"/>
                <a:gd name="T14" fmla="*/ 15 w 29"/>
                <a:gd name="T15" fmla="*/ 9 h 38"/>
                <a:gd name="T16" fmla="*/ 3 w 29"/>
                <a:gd name="T17" fmla="*/ 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38">
                  <a:moveTo>
                    <a:pt x="3" y="8"/>
                  </a:moveTo>
                  <a:cubicBezTo>
                    <a:pt x="3" y="8"/>
                    <a:pt x="0" y="22"/>
                    <a:pt x="3" y="26"/>
                  </a:cubicBezTo>
                  <a:cubicBezTo>
                    <a:pt x="7" y="29"/>
                    <a:pt x="10" y="28"/>
                    <a:pt x="11" y="33"/>
                  </a:cubicBezTo>
                  <a:cubicBezTo>
                    <a:pt x="12" y="37"/>
                    <a:pt x="17" y="38"/>
                    <a:pt x="16" y="33"/>
                  </a:cubicBezTo>
                  <a:cubicBezTo>
                    <a:pt x="17" y="38"/>
                    <a:pt x="21" y="35"/>
                    <a:pt x="20" y="32"/>
                  </a:cubicBezTo>
                  <a:cubicBezTo>
                    <a:pt x="22" y="36"/>
                    <a:pt x="26" y="34"/>
                    <a:pt x="24" y="31"/>
                  </a:cubicBezTo>
                  <a:cubicBezTo>
                    <a:pt x="28" y="37"/>
                    <a:pt x="29" y="27"/>
                    <a:pt x="23" y="24"/>
                  </a:cubicBezTo>
                  <a:cubicBezTo>
                    <a:pt x="18" y="21"/>
                    <a:pt x="14" y="17"/>
                    <a:pt x="15" y="9"/>
                  </a:cubicBezTo>
                  <a:cubicBezTo>
                    <a:pt x="17" y="0"/>
                    <a:pt x="3" y="8"/>
                    <a:pt x="3" y="8"/>
                  </a:cubicBezTo>
                  <a:close/>
                </a:path>
              </a:pathLst>
            </a:custGeom>
            <a:solidFill>
              <a:srgbClr val="E1C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8" name="任意多边形: 形状 1117">
              <a:extLst>
                <a:ext uri="{FF2B5EF4-FFF2-40B4-BE49-F238E27FC236}">
                  <a16:creationId xmlns:a16="http://schemas.microsoft.com/office/drawing/2014/main" id="{4075BEB6-159E-D81C-538C-0996E3F83CC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50338" y="4151313"/>
              <a:ext cx="131763" cy="222250"/>
            </a:xfrm>
            <a:custGeom>
              <a:avLst/>
              <a:gdLst>
                <a:gd name="T0" fmla="*/ 0 w 35"/>
                <a:gd name="T1" fmla="*/ 11 h 59"/>
                <a:gd name="T2" fmla="*/ 0 w 35"/>
                <a:gd name="T3" fmla="*/ 58 h 59"/>
                <a:gd name="T4" fmla="*/ 21 w 35"/>
                <a:gd name="T5" fmla="*/ 59 h 59"/>
                <a:gd name="T6" fmla="*/ 29 w 35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59">
                  <a:moveTo>
                    <a:pt x="0" y="11"/>
                  </a:moveTo>
                  <a:cubicBezTo>
                    <a:pt x="0" y="58"/>
                    <a:pt x="0" y="58"/>
                    <a:pt x="0" y="58"/>
                  </a:cubicBezTo>
                  <a:cubicBezTo>
                    <a:pt x="21" y="59"/>
                    <a:pt x="21" y="59"/>
                    <a:pt x="21" y="59"/>
                  </a:cubicBezTo>
                  <a:cubicBezTo>
                    <a:pt x="21" y="59"/>
                    <a:pt x="35" y="24"/>
                    <a:pt x="29" y="0"/>
                  </a:cubicBezTo>
                </a:path>
              </a:pathLst>
            </a:custGeom>
            <a:solidFill>
              <a:srgbClr val="FF7C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9" name="任意多边形: 形状 1118">
              <a:extLst>
                <a:ext uri="{FF2B5EF4-FFF2-40B4-BE49-F238E27FC236}">
                  <a16:creationId xmlns:a16="http://schemas.microsoft.com/office/drawing/2014/main" id="{B367FEBB-B4EA-079B-20F4-C43D0DC77D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50338" y="4340226"/>
              <a:ext cx="90488" cy="3175"/>
            </a:xfrm>
            <a:custGeom>
              <a:avLst/>
              <a:gdLst>
                <a:gd name="T0" fmla="*/ 24 w 24"/>
                <a:gd name="T1" fmla="*/ 1 h 1"/>
                <a:gd name="T2" fmla="*/ 20 w 24"/>
                <a:gd name="T3" fmla="*/ 1 h 1"/>
                <a:gd name="T4" fmla="*/ 17 w 24"/>
                <a:gd name="T5" fmla="*/ 1 h 1"/>
                <a:gd name="T6" fmla="*/ 12 w 24"/>
                <a:gd name="T7" fmla="*/ 1 h 1"/>
                <a:gd name="T8" fmla="*/ 8 w 24"/>
                <a:gd name="T9" fmla="*/ 1 h 1"/>
                <a:gd name="T10" fmla="*/ 4 w 24"/>
                <a:gd name="T11" fmla="*/ 1 h 1"/>
                <a:gd name="T12" fmla="*/ 0 w 24"/>
                <a:gd name="T13" fmla="*/ 0 h 1"/>
                <a:gd name="T14" fmla="*/ 4 w 24"/>
                <a:gd name="T15" fmla="*/ 0 h 1"/>
                <a:gd name="T16" fmla="*/ 8 w 24"/>
                <a:gd name="T17" fmla="*/ 0 h 1"/>
                <a:gd name="T18" fmla="*/ 12 w 24"/>
                <a:gd name="T19" fmla="*/ 0 h 1"/>
                <a:gd name="T20" fmla="*/ 17 w 24"/>
                <a:gd name="T21" fmla="*/ 0 h 1"/>
                <a:gd name="T22" fmla="*/ 20 w 24"/>
                <a:gd name="T23" fmla="*/ 0 h 1"/>
                <a:gd name="T24" fmla="*/ 24 w 24"/>
                <a:gd name="T2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1">
                  <a:moveTo>
                    <a:pt x="24" y="1"/>
                  </a:moveTo>
                  <a:cubicBezTo>
                    <a:pt x="24" y="1"/>
                    <a:pt x="23" y="1"/>
                    <a:pt x="20" y="1"/>
                  </a:cubicBezTo>
                  <a:cubicBezTo>
                    <a:pt x="19" y="1"/>
                    <a:pt x="18" y="1"/>
                    <a:pt x="17" y="1"/>
                  </a:cubicBezTo>
                  <a:cubicBezTo>
                    <a:pt x="15" y="1"/>
                    <a:pt x="14" y="1"/>
                    <a:pt x="12" y="1"/>
                  </a:cubicBezTo>
                  <a:cubicBezTo>
                    <a:pt x="11" y="1"/>
                    <a:pt x="9" y="1"/>
                    <a:pt x="8" y="1"/>
                  </a:cubicBezTo>
                  <a:cubicBezTo>
                    <a:pt x="6" y="1"/>
                    <a:pt x="5" y="1"/>
                    <a:pt x="4" y="1"/>
                  </a:cubicBezTo>
                  <a:cubicBezTo>
                    <a:pt x="2" y="0"/>
                    <a:pt x="0" y="0"/>
                    <a:pt x="0" y="0"/>
                  </a:cubicBezTo>
                  <a:cubicBezTo>
                    <a:pt x="0" y="0"/>
                    <a:pt x="2" y="0"/>
                    <a:pt x="4" y="0"/>
                  </a:cubicBezTo>
                  <a:cubicBezTo>
                    <a:pt x="5" y="0"/>
                    <a:pt x="6" y="0"/>
                    <a:pt x="8" y="0"/>
                  </a:cubicBezTo>
                  <a:cubicBezTo>
                    <a:pt x="9" y="0"/>
                    <a:pt x="11" y="0"/>
                    <a:pt x="12" y="0"/>
                  </a:cubicBezTo>
                  <a:cubicBezTo>
                    <a:pt x="14" y="0"/>
                    <a:pt x="15" y="0"/>
                    <a:pt x="17" y="0"/>
                  </a:cubicBezTo>
                  <a:cubicBezTo>
                    <a:pt x="18" y="0"/>
                    <a:pt x="19" y="0"/>
                    <a:pt x="20" y="0"/>
                  </a:cubicBezTo>
                  <a:cubicBezTo>
                    <a:pt x="23" y="1"/>
                    <a:pt x="24" y="1"/>
                    <a:pt x="24" y="1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0" name="任意多边形: 形状 1119">
              <a:extLst>
                <a:ext uri="{FF2B5EF4-FFF2-40B4-BE49-F238E27FC236}">
                  <a16:creationId xmlns:a16="http://schemas.microsoft.com/office/drawing/2014/main" id="{A61253EB-3968-749E-EDC3-AC007E12470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69388" y="4403726"/>
              <a:ext cx="26988" cy="46038"/>
            </a:xfrm>
            <a:custGeom>
              <a:avLst/>
              <a:gdLst>
                <a:gd name="T0" fmla="*/ 0 w 7"/>
                <a:gd name="T1" fmla="*/ 0 h 12"/>
                <a:gd name="T2" fmla="*/ 6 w 7"/>
                <a:gd name="T3" fmla="*/ 11 h 12"/>
                <a:gd name="T4" fmla="*/ 6 w 7"/>
                <a:gd name="T5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2">
                  <a:moveTo>
                    <a:pt x="0" y="0"/>
                  </a:moveTo>
                  <a:cubicBezTo>
                    <a:pt x="0" y="8"/>
                    <a:pt x="4" y="12"/>
                    <a:pt x="6" y="11"/>
                  </a:cubicBezTo>
                  <a:cubicBezTo>
                    <a:pt x="7" y="11"/>
                    <a:pt x="5" y="6"/>
                    <a:pt x="6" y="5"/>
                  </a:cubicBezTo>
                </a:path>
              </a:pathLst>
            </a:custGeom>
            <a:solidFill>
              <a:srgbClr val="E1C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1" name="任意多边形: 形状 1120">
              <a:extLst>
                <a:ext uri="{FF2B5EF4-FFF2-40B4-BE49-F238E27FC236}">
                  <a16:creationId xmlns:a16="http://schemas.microsoft.com/office/drawing/2014/main" id="{396DFA4C-8CDE-A6F9-840D-73ABAC0C82C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50263" y="4257676"/>
              <a:ext cx="114300" cy="139700"/>
            </a:xfrm>
            <a:custGeom>
              <a:avLst/>
              <a:gdLst>
                <a:gd name="T0" fmla="*/ 28 w 30"/>
                <a:gd name="T1" fmla="*/ 9 h 37"/>
                <a:gd name="T2" fmla="*/ 26 w 30"/>
                <a:gd name="T3" fmla="*/ 27 h 37"/>
                <a:gd name="T4" fmla="*/ 17 w 30"/>
                <a:gd name="T5" fmla="*/ 33 h 37"/>
                <a:gd name="T6" fmla="*/ 12 w 30"/>
                <a:gd name="T7" fmla="*/ 32 h 37"/>
                <a:gd name="T8" fmla="*/ 8 w 30"/>
                <a:gd name="T9" fmla="*/ 31 h 37"/>
                <a:gd name="T10" fmla="*/ 4 w 30"/>
                <a:gd name="T11" fmla="*/ 30 h 37"/>
                <a:gd name="T12" fmla="*/ 6 w 30"/>
                <a:gd name="T13" fmla="*/ 23 h 37"/>
                <a:gd name="T14" fmla="*/ 16 w 30"/>
                <a:gd name="T15" fmla="*/ 8 h 37"/>
                <a:gd name="T16" fmla="*/ 28 w 30"/>
                <a:gd name="T17" fmla="*/ 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37">
                  <a:moveTo>
                    <a:pt x="28" y="9"/>
                  </a:moveTo>
                  <a:cubicBezTo>
                    <a:pt x="28" y="9"/>
                    <a:pt x="30" y="24"/>
                    <a:pt x="26" y="27"/>
                  </a:cubicBezTo>
                  <a:cubicBezTo>
                    <a:pt x="21" y="30"/>
                    <a:pt x="18" y="28"/>
                    <a:pt x="17" y="33"/>
                  </a:cubicBezTo>
                  <a:cubicBezTo>
                    <a:pt x="16" y="37"/>
                    <a:pt x="10" y="37"/>
                    <a:pt x="12" y="32"/>
                  </a:cubicBezTo>
                  <a:cubicBezTo>
                    <a:pt x="10" y="37"/>
                    <a:pt x="7" y="34"/>
                    <a:pt x="8" y="31"/>
                  </a:cubicBezTo>
                  <a:cubicBezTo>
                    <a:pt x="6" y="35"/>
                    <a:pt x="2" y="32"/>
                    <a:pt x="4" y="30"/>
                  </a:cubicBezTo>
                  <a:cubicBezTo>
                    <a:pt x="0" y="35"/>
                    <a:pt x="0" y="25"/>
                    <a:pt x="6" y="23"/>
                  </a:cubicBezTo>
                  <a:cubicBezTo>
                    <a:pt x="11" y="21"/>
                    <a:pt x="16" y="17"/>
                    <a:pt x="16" y="8"/>
                  </a:cubicBezTo>
                  <a:cubicBezTo>
                    <a:pt x="16" y="0"/>
                    <a:pt x="28" y="9"/>
                    <a:pt x="28" y="9"/>
                  </a:cubicBezTo>
                  <a:close/>
                </a:path>
              </a:pathLst>
            </a:custGeom>
            <a:solidFill>
              <a:srgbClr val="E1C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2" name="任意多边形: 形状 1121">
              <a:extLst>
                <a:ext uri="{FF2B5EF4-FFF2-40B4-BE49-F238E27FC236}">
                  <a16:creationId xmlns:a16="http://schemas.microsoft.com/office/drawing/2014/main" id="{B6A36618-3D15-5DC7-3305-72EBA4BE6BC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66138" y="4079876"/>
              <a:ext cx="134938" cy="225425"/>
            </a:xfrm>
            <a:custGeom>
              <a:avLst/>
              <a:gdLst>
                <a:gd name="T0" fmla="*/ 36 w 36"/>
                <a:gd name="T1" fmla="*/ 15 h 60"/>
                <a:gd name="T2" fmla="*/ 29 w 36"/>
                <a:gd name="T3" fmla="*/ 60 h 60"/>
                <a:gd name="T4" fmla="*/ 8 w 36"/>
                <a:gd name="T5" fmla="*/ 59 h 60"/>
                <a:gd name="T6" fmla="*/ 10 w 36"/>
                <a:gd name="T7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60">
                  <a:moveTo>
                    <a:pt x="36" y="15"/>
                  </a:moveTo>
                  <a:cubicBezTo>
                    <a:pt x="29" y="60"/>
                    <a:pt x="29" y="60"/>
                    <a:pt x="29" y="60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59"/>
                    <a:pt x="0" y="23"/>
                    <a:pt x="10" y="0"/>
                  </a:cubicBezTo>
                </a:path>
              </a:pathLst>
            </a:custGeom>
            <a:solidFill>
              <a:srgbClr val="FF7C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3" name="任意多边形: 形状 1122">
              <a:extLst>
                <a:ext uri="{FF2B5EF4-FFF2-40B4-BE49-F238E27FC236}">
                  <a16:creationId xmlns:a16="http://schemas.microsoft.com/office/drawing/2014/main" id="{3A6A263A-7441-4514-73C5-62FB8CC0EF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93125" y="4271963"/>
              <a:ext cx="90488" cy="7938"/>
            </a:xfrm>
            <a:custGeom>
              <a:avLst/>
              <a:gdLst>
                <a:gd name="T0" fmla="*/ 24 w 24"/>
                <a:gd name="T1" fmla="*/ 1 h 2"/>
                <a:gd name="T2" fmla="*/ 20 w 24"/>
                <a:gd name="T3" fmla="*/ 1 h 2"/>
                <a:gd name="T4" fmla="*/ 16 w 24"/>
                <a:gd name="T5" fmla="*/ 2 h 2"/>
                <a:gd name="T6" fmla="*/ 12 w 24"/>
                <a:gd name="T7" fmla="*/ 2 h 2"/>
                <a:gd name="T8" fmla="*/ 7 w 24"/>
                <a:gd name="T9" fmla="*/ 2 h 2"/>
                <a:gd name="T10" fmla="*/ 4 w 24"/>
                <a:gd name="T11" fmla="*/ 1 h 2"/>
                <a:gd name="T12" fmla="*/ 0 w 24"/>
                <a:gd name="T13" fmla="*/ 1 h 2"/>
                <a:gd name="T14" fmla="*/ 4 w 24"/>
                <a:gd name="T15" fmla="*/ 0 h 2"/>
                <a:gd name="T16" fmla="*/ 7 w 24"/>
                <a:gd name="T17" fmla="*/ 0 h 2"/>
                <a:gd name="T18" fmla="*/ 12 w 24"/>
                <a:gd name="T19" fmla="*/ 0 h 2"/>
                <a:gd name="T20" fmla="*/ 16 w 24"/>
                <a:gd name="T21" fmla="*/ 0 h 2"/>
                <a:gd name="T22" fmla="*/ 20 w 24"/>
                <a:gd name="T23" fmla="*/ 0 h 2"/>
                <a:gd name="T24" fmla="*/ 24 w 24"/>
                <a:gd name="T2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2">
                  <a:moveTo>
                    <a:pt x="24" y="1"/>
                  </a:moveTo>
                  <a:cubicBezTo>
                    <a:pt x="24" y="1"/>
                    <a:pt x="22" y="1"/>
                    <a:pt x="20" y="1"/>
                  </a:cubicBezTo>
                  <a:cubicBezTo>
                    <a:pt x="19" y="1"/>
                    <a:pt x="18" y="2"/>
                    <a:pt x="16" y="2"/>
                  </a:cubicBezTo>
                  <a:cubicBezTo>
                    <a:pt x="15" y="2"/>
                    <a:pt x="13" y="2"/>
                    <a:pt x="12" y="2"/>
                  </a:cubicBezTo>
                  <a:cubicBezTo>
                    <a:pt x="10" y="2"/>
                    <a:pt x="9" y="2"/>
                    <a:pt x="7" y="2"/>
                  </a:cubicBezTo>
                  <a:cubicBezTo>
                    <a:pt x="6" y="2"/>
                    <a:pt x="5" y="1"/>
                    <a:pt x="4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1" y="1"/>
                    <a:pt x="4" y="0"/>
                  </a:cubicBezTo>
                  <a:cubicBezTo>
                    <a:pt x="5" y="0"/>
                    <a:pt x="6" y="0"/>
                    <a:pt x="7" y="0"/>
                  </a:cubicBezTo>
                  <a:cubicBezTo>
                    <a:pt x="9" y="0"/>
                    <a:pt x="10" y="0"/>
                    <a:pt x="12" y="0"/>
                  </a:cubicBezTo>
                  <a:cubicBezTo>
                    <a:pt x="13" y="0"/>
                    <a:pt x="15" y="0"/>
                    <a:pt x="16" y="0"/>
                  </a:cubicBezTo>
                  <a:cubicBezTo>
                    <a:pt x="18" y="0"/>
                    <a:pt x="19" y="0"/>
                    <a:pt x="20" y="0"/>
                  </a:cubicBezTo>
                  <a:cubicBezTo>
                    <a:pt x="22" y="1"/>
                    <a:pt x="24" y="1"/>
                    <a:pt x="24" y="1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4" name="任意多边形: 形状 1123">
              <a:extLst>
                <a:ext uri="{FF2B5EF4-FFF2-40B4-BE49-F238E27FC236}">
                  <a16:creationId xmlns:a16="http://schemas.microsoft.com/office/drawing/2014/main" id="{F9BDF280-E03B-9C90-A1BC-CC1CF43DB1D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23288" y="4340226"/>
              <a:ext cx="33338" cy="41275"/>
            </a:xfrm>
            <a:custGeom>
              <a:avLst/>
              <a:gdLst>
                <a:gd name="T0" fmla="*/ 9 w 9"/>
                <a:gd name="T1" fmla="*/ 0 h 11"/>
                <a:gd name="T2" fmla="*/ 1 w 9"/>
                <a:gd name="T3" fmla="*/ 11 h 11"/>
                <a:gd name="T4" fmla="*/ 2 w 9"/>
                <a:gd name="T5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1">
                  <a:moveTo>
                    <a:pt x="9" y="0"/>
                  </a:moveTo>
                  <a:cubicBezTo>
                    <a:pt x="8" y="8"/>
                    <a:pt x="3" y="11"/>
                    <a:pt x="1" y="11"/>
                  </a:cubicBezTo>
                  <a:cubicBezTo>
                    <a:pt x="0" y="10"/>
                    <a:pt x="3" y="6"/>
                    <a:pt x="2" y="4"/>
                  </a:cubicBezTo>
                </a:path>
              </a:pathLst>
            </a:custGeom>
            <a:solidFill>
              <a:srgbClr val="E1C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5" name="任意多边形: 形状 1124">
              <a:extLst>
                <a:ext uri="{FF2B5EF4-FFF2-40B4-BE49-F238E27FC236}">
                  <a16:creationId xmlns:a16="http://schemas.microsoft.com/office/drawing/2014/main" id="{DDD00830-02EC-0ADE-DEA3-719FE3A179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37738" y="4584701"/>
              <a:ext cx="238125" cy="377825"/>
            </a:xfrm>
            <a:custGeom>
              <a:avLst/>
              <a:gdLst>
                <a:gd name="T0" fmla="*/ 22 w 63"/>
                <a:gd name="T1" fmla="*/ 0 h 100"/>
                <a:gd name="T2" fmla="*/ 55 w 63"/>
                <a:gd name="T3" fmla="*/ 40 h 100"/>
                <a:gd name="T4" fmla="*/ 23 w 63"/>
                <a:gd name="T5" fmla="*/ 100 h 100"/>
                <a:gd name="T6" fmla="*/ 5 w 63"/>
                <a:gd name="T7" fmla="*/ 98 h 100"/>
                <a:gd name="T8" fmla="*/ 29 w 63"/>
                <a:gd name="T9" fmla="*/ 50 h 100"/>
                <a:gd name="T10" fmla="*/ 0 w 63"/>
                <a:gd name="T11" fmla="*/ 21 h 100"/>
                <a:gd name="T12" fmla="*/ 22 w 63"/>
                <a:gd name="T13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0">
                  <a:moveTo>
                    <a:pt x="22" y="0"/>
                  </a:moveTo>
                  <a:cubicBezTo>
                    <a:pt x="35" y="12"/>
                    <a:pt x="51" y="33"/>
                    <a:pt x="55" y="40"/>
                  </a:cubicBezTo>
                  <a:cubicBezTo>
                    <a:pt x="63" y="56"/>
                    <a:pt x="23" y="100"/>
                    <a:pt x="23" y="100"/>
                  </a:cubicBezTo>
                  <a:cubicBezTo>
                    <a:pt x="5" y="98"/>
                    <a:pt x="5" y="98"/>
                    <a:pt x="5" y="98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29" y="50"/>
                    <a:pt x="13" y="33"/>
                    <a:pt x="0" y="21"/>
                  </a:cubicBezTo>
                  <a:cubicBezTo>
                    <a:pt x="8" y="16"/>
                    <a:pt x="16" y="9"/>
                    <a:pt x="22" y="0"/>
                  </a:cubicBezTo>
                  <a:close/>
                </a:path>
              </a:pathLst>
            </a:custGeom>
            <a:solidFill>
              <a:srgbClr val="D9A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6" name="任意多边形: 形状 1125">
              <a:extLst>
                <a:ext uri="{FF2B5EF4-FFF2-40B4-BE49-F238E27FC236}">
                  <a16:creationId xmlns:a16="http://schemas.microsoft.com/office/drawing/2014/main" id="{B41D89DB-92F8-36B4-8F5B-EDC210F7F1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86925" y="4479926"/>
              <a:ext cx="257175" cy="184150"/>
            </a:xfrm>
            <a:custGeom>
              <a:avLst/>
              <a:gdLst>
                <a:gd name="T0" fmla="*/ 45 w 68"/>
                <a:gd name="T1" fmla="*/ 49 h 49"/>
                <a:gd name="T2" fmla="*/ 13 w 68"/>
                <a:gd name="T3" fmla="*/ 5 h 49"/>
                <a:gd name="T4" fmla="*/ 68 w 68"/>
                <a:gd name="T5" fmla="*/ 28 h 49"/>
                <a:gd name="T6" fmla="*/ 45 w 68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49">
                  <a:moveTo>
                    <a:pt x="45" y="49"/>
                  </a:moveTo>
                  <a:cubicBezTo>
                    <a:pt x="27" y="33"/>
                    <a:pt x="0" y="16"/>
                    <a:pt x="13" y="5"/>
                  </a:cubicBezTo>
                  <a:cubicBezTo>
                    <a:pt x="20" y="0"/>
                    <a:pt x="42" y="4"/>
                    <a:pt x="68" y="28"/>
                  </a:cubicBezTo>
                  <a:cubicBezTo>
                    <a:pt x="61" y="36"/>
                    <a:pt x="54" y="44"/>
                    <a:pt x="45" y="49"/>
                  </a:cubicBezTo>
                  <a:close/>
                </a:path>
              </a:pathLst>
            </a:custGeom>
            <a:solidFill>
              <a:srgbClr val="C27C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7" name="任意多边形: 形状 1126">
              <a:extLst>
                <a:ext uri="{FF2B5EF4-FFF2-40B4-BE49-F238E27FC236}">
                  <a16:creationId xmlns:a16="http://schemas.microsoft.com/office/drawing/2014/main" id="{D0B49AF4-1D09-66F0-0A4A-2C148F5CF16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61550" y="5157788"/>
              <a:ext cx="195263" cy="561975"/>
            </a:xfrm>
            <a:custGeom>
              <a:avLst/>
              <a:gdLst>
                <a:gd name="T0" fmla="*/ 52 w 52"/>
                <a:gd name="T1" fmla="*/ 143 h 149"/>
                <a:gd name="T2" fmla="*/ 47 w 52"/>
                <a:gd name="T3" fmla="*/ 92 h 149"/>
                <a:gd name="T4" fmla="*/ 41 w 52"/>
                <a:gd name="T5" fmla="*/ 76 h 149"/>
                <a:gd name="T6" fmla="*/ 40 w 52"/>
                <a:gd name="T7" fmla="*/ 49 h 149"/>
                <a:gd name="T8" fmla="*/ 30 w 52"/>
                <a:gd name="T9" fmla="*/ 0 h 149"/>
                <a:gd name="T10" fmla="*/ 0 w 52"/>
                <a:gd name="T11" fmla="*/ 0 h 149"/>
                <a:gd name="T12" fmla="*/ 35 w 52"/>
                <a:gd name="T13" fmla="*/ 143 h 149"/>
                <a:gd name="T14" fmla="*/ 52 w 52"/>
                <a:gd name="T15" fmla="*/ 143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49">
                  <a:moveTo>
                    <a:pt x="52" y="143"/>
                  </a:moveTo>
                  <a:cubicBezTo>
                    <a:pt x="48" y="120"/>
                    <a:pt x="52" y="109"/>
                    <a:pt x="47" y="92"/>
                  </a:cubicBezTo>
                  <a:cubicBezTo>
                    <a:pt x="45" y="85"/>
                    <a:pt x="44" y="81"/>
                    <a:pt x="41" y="76"/>
                  </a:cubicBezTo>
                  <a:cubicBezTo>
                    <a:pt x="41" y="67"/>
                    <a:pt x="41" y="58"/>
                    <a:pt x="40" y="49"/>
                  </a:cubicBezTo>
                  <a:cubicBezTo>
                    <a:pt x="38" y="30"/>
                    <a:pt x="34" y="14"/>
                    <a:pt x="3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5" y="143"/>
                    <a:pt x="35" y="143"/>
                    <a:pt x="35" y="143"/>
                  </a:cubicBezTo>
                  <a:cubicBezTo>
                    <a:pt x="35" y="143"/>
                    <a:pt x="46" y="149"/>
                    <a:pt x="52" y="143"/>
                  </a:cubicBezTo>
                  <a:close/>
                </a:path>
              </a:pathLst>
            </a:custGeom>
            <a:solidFill>
              <a:srgbClr val="D9A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8" name="任意多边形: 形状 1127">
              <a:extLst>
                <a:ext uri="{FF2B5EF4-FFF2-40B4-BE49-F238E27FC236}">
                  <a16:creationId xmlns:a16="http://schemas.microsoft.com/office/drawing/2014/main" id="{9E5BBEA2-C672-19CF-107A-A3C31F907EB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902825" y="5686426"/>
              <a:ext cx="169863" cy="106363"/>
            </a:xfrm>
            <a:custGeom>
              <a:avLst/>
              <a:gdLst>
                <a:gd name="T0" fmla="*/ 41 w 45"/>
                <a:gd name="T1" fmla="*/ 1 h 28"/>
                <a:gd name="T2" fmla="*/ 44 w 45"/>
                <a:gd name="T3" fmla="*/ 19 h 28"/>
                <a:gd name="T4" fmla="*/ 19 w 45"/>
                <a:gd name="T5" fmla="*/ 21 h 28"/>
                <a:gd name="T6" fmla="*/ 1 w 45"/>
                <a:gd name="T7" fmla="*/ 13 h 28"/>
                <a:gd name="T8" fmla="*/ 15 w 45"/>
                <a:gd name="T9" fmla="*/ 5 h 28"/>
                <a:gd name="T10" fmla="*/ 24 w 45"/>
                <a:gd name="T11" fmla="*/ 0 h 28"/>
                <a:gd name="T12" fmla="*/ 41 w 45"/>
                <a:gd name="T13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28">
                  <a:moveTo>
                    <a:pt x="41" y="1"/>
                  </a:moveTo>
                  <a:cubicBezTo>
                    <a:pt x="41" y="1"/>
                    <a:pt x="45" y="10"/>
                    <a:pt x="44" y="19"/>
                  </a:cubicBezTo>
                  <a:cubicBezTo>
                    <a:pt x="43" y="28"/>
                    <a:pt x="23" y="24"/>
                    <a:pt x="19" y="21"/>
                  </a:cubicBezTo>
                  <a:cubicBezTo>
                    <a:pt x="15" y="19"/>
                    <a:pt x="3" y="19"/>
                    <a:pt x="1" y="13"/>
                  </a:cubicBezTo>
                  <a:cubicBezTo>
                    <a:pt x="0" y="8"/>
                    <a:pt x="7" y="4"/>
                    <a:pt x="15" y="5"/>
                  </a:cubicBezTo>
                  <a:cubicBezTo>
                    <a:pt x="24" y="5"/>
                    <a:pt x="24" y="0"/>
                    <a:pt x="24" y="0"/>
                  </a:cubicBezTo>
                  <a:cubicBezTo>
                    <a:pt x="24" y="0"/>
                    <a:pt x="30" y="4"/>
                    <a:pt x="41" y="1"/>
                  </a:cubicBezTo>
                  <a:close/>
                </a:path>
              </a:pathLst>
            </a:custGeom>
            <a:solidFill>
              <a:srgbClr val="353A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9" name="任意多边形: 形状 1128">
              <a:extLst>
                <a:ext uri="{FF2B5EF4-FFF2-40B4-BE49-F238E27FC236}">
                  <a16:creationId xmlns:a16="http://schemas.microsoft.com/office/drawing/2014/main" id="{3F0A2DDE-4C02-B0C4-5445-B4E57CCEBC5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450388" y="4260851"/>
              <a:ext cx="255588" cy="287338"/>
            </a:xfrm>
            <a:custGeom>
              <a:avLst/>
              <a:gdLst>
                <a:gd name="T0" fmla="*/ 11 w 68"/>
                <a:gd name="T1" fmla="*/ 43 h 76"/>
                <a:gd name="T2" fmla="*/ 41 w 68"/>
                <a:gd name="T3" fmla="*/ 71 h 76"/>
                <a:gd name="T4" fmla="*/ 63 w 68"/>
                <a:gd name="T5" fmla="*/ 30 h 76"/>
                <a:gd name="T6" fmla="*/ 26 w 68"/>
                <a:gd name="T7" fmla="*/ 4 h 76"/>
                <a:gd name="T8" fmla="*/ 11 w 68"/>
                <a:gd name="T9" fmla="*/ 43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6">
                  <a:moveTo>
                    <a:pt x="11" y="43"/>
                  </a:moveTo>
                  <a:cubicBezTo>
                    <a:pt x="15" y="64"/>
                    <a:pt x="25" y="76"/>
                    <a:pt x="41" y="71"/>
                  </a:cubicBezTo>
                  <a:cubicBezTo>
                    <a:pt x="56" y="67"/>
                    <a:pt x="68" y="49"/>
                    <a:pt x="63" y="30"/>
                  </a:cubicBezTo>
                  <a:cubicBezTo>
                    <a:pt x="58" y="11"/>
                    <a:pt x="41" y="0"/>
                    <a:pt x="26" y="4"/>
                  </a:cubicBezTo>
                  <a:cubicBezTo>
                    <a:pt x="10" y="8"/>
                    <a:pt x="0" y="24"/>
                    <a:pt x="11" y="43"/>
                  </a:cubicBezTo>
                  <a:close/>
                </a:path>
              </a:pathLst>
            </a:custGeom>
            <a:solidFill>
              <a:srgbClr val="D9A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0" name="任意多边形: 形状 1129">
              <a:extLst>
                <a:ext uri="{FF2B5EF4-FFF2-40B4-BE49-F238E27FC236}">
                  <a16:creationId xmlns:a16="http://schemas.microsoft.com/office/drawing/2014/main" id="{CC849D09-32A3-4D9D-E28D-6C8DFC49787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571038" y="4370388"/>
              <a:ext cx="150813" cy="192088"/>
            </a:xfrm>
            <a:custGeom>
              <a:avLst/>
              <a:gdLst>
                <a:gd name="T0" fmla="*/ 27 w 40"/>
                <a:gd name="T1" fmla="*/ 48 h 51"/>
                <a:gd name="T2" fmla="*/ 27 w 40"/>
                <a:gd name="T3" fmla="*/ 48 h 51"/>
                <a:gd name="T4" fmla="*/ 38 w 40"/>
                <a:gd name="T5" fmla="*/ 34 h 51"/>
                <a:gd name="T6" fmla="*/ 30 w 40"/>
                <a:gd name="T7" fmla="*/ 11 h 51"/>
                <a:gd name="T8" fmla="*/ 12 w 40"/>
                <a:gd name="T9" fmla="*/ 2 h 51"/>
                <a:gd name="T10" fmla="*/ 3 w 40"/>
                <a:gd name="T11" fmla="*/ 20 h 51"/>
                <a:gd name="T12" fmla="*/ 11 w 40"/>
                <a:gd name="T13" fmla="*/ 43 h 51"/>
                <a:gd name="T14" fmla="*/ 27 w 40"/>
                <a:gd name="T15" fmla="*/ 4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51">
                  <a:moveTo>
                    <a:pt x="27" y="48"/>
                  </a:moveTo>
                  <a:cubicBezTo>
                    <a:pt x="27" y="48"/>
                    <a:pt x="27" y="48"/>
                    <a:pt x="27" y="48"/>
                  </a:cubicBezTo>
                  <a:cubicBezTo>
                    <a:pt x="35" y="45"/>
                    <a:pt x="40" y="42"/>
                    <a:pt x="38" y="34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27" y="4"/>
                    <a:pt x="19" y="0"/>
                    <a:pt x="12" y="2"/>
                  </a:cubicBezTo>
                  <a:cubicBezTo>
                    <a:pt x="4" y="5"/>
                    <a:pt x="0" y="13"/>
                    <a:pt x="3" y="20"/>
                  </a:cubicBezTo>
                  <a:cubicBezTo>
                    <a:pt x="11" y="43"/>
                    <a:pt x="11" y="43"/>
                    <a:pt x="11" y="43"/>
                  </a:cubicBezTo>
                  <a:cubicBezTo>
                    <a:pt x="13" y="51"/>
                    <a:pt x="20" y="50"/>
                    <a:pt x="27" y="48"/>
                  </a:cubicBezTo>
                  <a:close/>
                </a:path>
              </a:pathLst>
            </a:custGeom>
            <a:solidFill>
              <a:srgbClr val="D9A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1" name="任意多边形: 形状 1130">
              <a:extLst>
                <a:ext uri="{FF2B5EF4-FFF2-40B4-BE49-F238E27FC236}">
                  <a16:creationId xmlns:a16="http://schemas.microsoft.com/office/drawing/2014/main" id="{B17A9915-6BBE-20D7-2413-15D0E0626DE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64700" y="5143501"/>
              <a:ext cx="120650" cy="569913"/>
            </a:xfrm>
            <a:custGeom>
              <a:avLst/>
              <a:gdLst>
                <a:gd name="T0" fmla="*/ 26 w 32"/>
                <a:gd name="T1" fmla="*/ 145 h 151"/>
                <a:gd name="T2" fmla="*/ 30 w 32"/>
                <a:gd name="T3" fmla="*/ 98 h 151"/>
                <a:gd name="T4" fmla="*/ 27 w 32"/>
                <a:gd name="T5" fmla="*/ 81 h 151"/>
                <a:gd name="T6" fmla="*/ 30 w 32"/>
                <a:gd name="T7" fmla="*/ 55 h 151"/>
                <a:gd name="T8" fmla="*/ 29 w 32"/>
                <a:gd name="T9" fmla="*/ 5 h 151"/>
                <a:gd name="T10" fmla="*/ 0 w 32"/>
                <a:gd name="T11" fmla="*/ 0 h 151"/>
                <a:gd name="T12" fmla="*/ 9 w 32"/>
                <a:gd name="T13" fmla="*/ 146 h 151"/>
                <a:gd name="T14" fmla="*/ 26 w 32"/>
                <a:gd name="T15" fmla="*/ 14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151">
                  <a:moveTo>
                    <a:pt x="26" y="145"/>
                  </a:moveTo>
                  <a:cubicBezTo>
                    <a:pt x="26" y="122"/>
                    <a:pt x="32" y="116"/>
                    <a:pt x="30" y="98"/>
                  </a:cubicBezTo>
                  <a:cubicBezTo>
                    <a:pt x="30" y="91"/>
                    <a:pt x="29" y="87"/>
                    <a:pt x="27" y="81"/>
                  </a:cubicBezTo>
                  <a:cubicBezTo>
                    <a:pt x="29" y="73"/>
                    <a:pt x="30" y="64"/>
                    <a:pt x="30" y="55"/>
                  </a:cubicBezTo>
                  <a:cubicBezTo>
                    <a:pt x="32" y="36"/>
                    <a:pt x="31" y="19"/>
                    <a:pt x="29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46"/>
                    <a:pt x="9" y="146"/>
                    <a:pt x="9" y="146"/>
                  </a:cubicBezTo>
                  <a:cubicBezTo>
                    <a:pt x="9" y="146"/>
                    <a:pt x="19" y="151"/>
                    <a:pt x="26" y="145"/>
                  </a:cubicBezTo>
                  <a:close/>
                </a:path>
              </a:pathLst>
            </a:custGeom>
            <a:solidFill>
              <a:srgbClr val="D9A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2" name="任意多边形: 形状 1131">
              <a:extLst>
                <a:ext uri="{FF2B5EF4-FFF2-40B4-BE49-F238E27FC236}">
                  <a16:creationId xmlns:a16="http://schemas.microsoft.com/office/drawing/2014/main" id="{B0C8BD34-D36F-B544-E506-D9F544BA34E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596438" y="4932363"/>
              <a:ext cx="457200" cy="211138"/>
            </a:xfrm>
            <a:custGeom>
              <a:avLst/>
              <a:gdLst>
                <a:gd name="T0" fmla="*/ 90 w 121"/>
                <a:gd name="T1" fmla="*/ 0 h 56"/>
                <a:gd name="T2" fmla="*/ 53 w 121"/>
                <a:gd name="T3" fmla="*/ 55 h 56"/>
                <a:gd name="T4" fmla="*/ 17 w 121"/>
                <a:gd name="T5" fmla="*/ 3 h 56"/>
                <a:gd name="T6" fmla="*/ 90 w 121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" h="56">
                  <a:moveTo>
                    <a:pt x="90" y="0"/>
                  </a:moveTo>
                  <a:cubicBezTo>
                    <a:pt x="90" y="0"/>
                    <a:pt x="121" y="56"/>
                    <a:pt x="53" y="55"/>
                  </a:cubicBezTo>
                  <a:cubicBezTo>
                    <a:pt x="0" y="54"/>
                    <a:pt x="17" y="3"/>
                    <a:pt x="17" y="3"/>
                  </a:cubicBezTo>
                  <a:cubicBezTo>
                    <a:pt x="17" y="3"/>
                    <a:pt x="42" y="9"/>
                    <a:pt x="90" y="0"/>
                  </a:cubicBezTo>
                  <a:close/>
                </a:path>
              </a:pathLst>
            </a:custGeom>
            <a:solidFill>
              <a:srgbClr val="939E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3" name="任意多边形: 形状 1132">
              <a:extLst>
                <a:ext uri="{FF2B5EF4-FFF2-40B4-BE49-F238E27FC236}">
                  <a16:creationId xmlns:a16="http://schemas.microsoft.com/office/drawing/2014/main" id="{5F8F79E3-2FC1-720E-199A-1C42AAA38ED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796463" y="5011738"/>
              <a:ext cx="222250" cy="327025"/>
            </a:xfrm>
            <a:custGeom>
              <a:avLst/>
              <a:gdLst>
                <a:gd name="T0" fmla="*/ 43 w 59"/>
                <a:gd name="T1" fmla="*/ 0 h 87"/>
                <a:gd name="T2" fmla="*/ 59 w 59"/>
                <a:gd name="T3" fmla="*/ 77 h 87"/>
                <a:gd name="T4" fmla="*/ 20 w 59"/>
                <a:gd name="T5" fmla="*/ 87 h 87"/>
                <a:gd name="T6" fmla="*/ 0 w 59"/>
                <a:gd name="T7" fmla="*/ 30 h 87"/>
                <a:gd name="T8" fmla="*/ 43 w 59"/>
                <a:gd name="T9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87">
                  <a:moveTo>
                    <a:pt x="43" y="0"/>
                  </a:moveTo>
                  <a:cubicBezTo>
                    <a:pt x="48" y="24"/>
                    <a:pt x="56" y="51"/>
                    <a:pt x="59" y="77"/>
                  </a:cubicBezTo>
                  <a:cubicBezTo>
                    <a:pt x="49" y="85"/>
                    <a:pt x="34" y="87"/>
                    <a:pt x="20" y="87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43" y="0"/>
                  </a:lnTo>
                  <a:close/>
                </a:path>
              </a:pathLst>
            </a:custGeom>
            <a:solidFill>
              <a:srgbClr val="939E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4" name="任意多边形: 形状 1133">
              <a:extLst>
                <a:ext uri="{FF2B5EF4-FFF2-40B4-BE49-F238E27FC236}">
                  <a16:creationId xmlns:a16="http://schemas.microsoft.com/office/drawing/2014/main" id="{FAAD8B6B-83AE-F4D2-3AC5-2F814AA9774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53588" y="5022851"/>
              <a:ext cx="169863" cy="334963"/>
            </a:xfrm>
            <a:custGeom>
              <a:avLst/>
              <a:gdLst>
                <a:gd name="T0" fmla="*/ 0 w 45"/>
                <a:gd name="T1" fmla="*/ 0 h 89"/>
                <a:gd name="T2" fmla="*/ 42 w 45"/>
                <a:gd name="T3" fmla="*/ 24 h 89"/>
                <a:gd name="T4" fmla="*/ 42 w 45"/>
                <a:gd name="T5" fmla="*/ 87 h 89"/>
                <a:gd name="T6" fmla="*/ 0 w 45"/>
                <a:gd name="T7" fmla="*/ 84 h 89"/>
                <a:gd name="T8" fmla="*/ 0 w 45"/>
                <a:gd name="T9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89">
                  <a:moveTo>
                    <a:pt x="0" y="0"/>
                  </a:move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5" y="62"/>
                    <a:pt x="42" y="87"/>
                  </a:cubicBezTo>
                  <a:cubicBezTo>
                    <a:pt x="30" y="89"/>
                    <a:pt x="9" y="89"/>
                    <a:pt x="0" y="8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39E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5" name="任意多边形: 形状 1134">
              <a:extLst>
                <a:ext uri="{FF2B5EF4-FFF2-40B4-BE49-F238E27FC236}">
                  <a16:creationId xmlns:a16="http://schemas.microsoft.com/office/drawing/2014/main" id="{0AC80AF4-18BF-D260-61C9-45191F9E42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494838" y="4460876"/>
              <a:ext cx="457200" cy="584200"/>
            </a:xfrm>
            <a:custGeom>
              <a:avLst/>
              <a:gdLst>
                <a:gd name="T0" fmla="*/ 39 w 121"/>
                <a:gd name="T1" fmla="*/ 14 h 155"/>
                <a:gd name="T2" fmla="*/ 97 w 121"/>
                <a:gd name="T3" fmla="*/ 36 h 155"/>
                <a:gd name="T4" fmla="*/ 107 w 121"/>
                <a:gd name="T5" fmla="*/ 86 h 155"/>
                <a:gd name="T6" fmla="*/ 121 w 121"/>
                <a:gd name="T7" fmla="*/ 132 h 155"/>
                <a:gd name="T8" fmla="*/ 38 w 121"/>
                <a:gd name="T9" fmla="*/ 149 h 155"/>
                <a:gd name="T10" fmla="*/ 18 w 121"/>
                <a:gd name="T11" fmla="*/ 73 h 155"/>
                <a:gd name="T12" fmla="*/ 7 w 121"/>
                <a:gd name="T13" fmla="*/ 30 h 155"/>
                <a:gd name="T14" fmla="*/ 39 w 121"/>
                <a:gd name="T15" fmla="*/ 1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155">
                  <a:moveTo>
                    <a:pt x="39" y="14"/>
                  </a:moveTo>
                  <a:cubicBezTo>
                    <a:pt x="76" y="0"/>
                    <a:pt x="93" y="16"/>
                    <a:pt x="97" y="36"/>
                  </a:cubicBezTo>
                  <a:cubicBezTo>
                    <a:pt x="97" y="36"/>
                    <a:pt x="102" y="65"/>
                    <a:pt x="107" y="86"/>
                  </a:cubicBezTo>
                  <a:cubicBezTo>
                    <a:pt x="110" y="96"/>
                    <a:pt x="120" y="117"/>
                    <a:pt x="121" y="132"/>
                  </a:cubicBezTo>
                  <a:cubicBezTo>
                    <a:pt x="98" y="138"/>
                    <a:pt x="70" y="155"/>
                    <a:pt x="38" y="149"/>
                  </a:cubicBezTo>
                  <a:cubicBezTo>
                    <a:pt x="31" y="116"/>
                    <a:pt x="26" y="90"/>
                    <a:pt x="18" y="73"/>
                  </a:cubicBezTo>
                  <a:cubicBezTo>
                    <a:pt x="9" y="55"/>
                    <a:pt x="0" y="42"/>
                    <a:pt x="7" y="30"/>
                  </a:cubicBezTo>
                  <a:cubicBezTo>
                    <a:pt x="11" y="22"/>
                    <a:pt x="20" y="20"/>
                    <a:pt x="39" y="14"/>
                  </a:cubicBezTo>
                  <a:close/>
                </a:path>
              </a:pathLst>
            </a:custGeom>
            <a:solidFill>
              <a:srgbClr val="C27C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6" name="任意多边形: 形状 1135">
              <a:extLst>
                <a:ext uri="{FF2B5EF4-FFF2-40B4-BE49-F238E27FC236}">
                  <a16:creationId xmlns:a16="http://schemas.microsoft.com/office/drawing/2014/main" id="{E61336CE-E49A-0BC7-F96D-1C64D50AB9D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09138" y="5686426"/>
              <a:ext cx="173038" cy="106363"/>
            </a:xfrm>
            <a:custGeom>
              <a:avLst/>
              <a:gdLst>
                <a:gd name="T0" fmla="*/ 41 w 46"/>
                <a:gd name="T1" fmla="*/ 1 h 28"/>
                <a:gd name="T2" fmla="*/ 44 w 46"/>
                <a:gd name="T3" fmla="*/ 19 h 28"/>
                <a:gd name="T4" fmla="*/ 19 w 46"/>
                <a:gd name="T5" fmla="*/ 21 h 28"/>
                <a:gd name="T6" fmla="*/ 2 w 46"/>
                <a:gd name="T7" fmla="*/ 13 h 28"/>
                <a:gd name="T8" fmla="*/ 16 w 46"/>
                <a:gd name="T9" fmla="*/ 5 h 28"/>
                <a:gd name="T10" fmla="*/ 24 w 46"/>
                <a:gd name="T11" fmla="*/ 0 h 28"/>
                <a:gd name="T12" fmla="*/ 41 w 46"/>
                <a:gd name="T13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28">
                  <a:moveTo>
                    <a:pt x="41" y="1"/>
                  </a:moveTo>
                  <a:cubicBezTo>
                    <a:pt x="41" y="1"/>
                    <a:pt x="46" y="10"/>
                    <a:pt x="44" y="19"/>
                  </a:cubicBezTo>
                  <a:cubicBezTo>
                    <a:pt x="43" y="28"/>
                    <a:pt x="24" y="24"/>
                    <a:pt x="19" y="21"/>
                  </a:cubicBezTo>
                  <a:cubicBezTo>
                    <a:pt x="15" y="19"/>
                    <a:pt x="3" y="19"/>
                    <a:pt x="2" y="13"/>
                  </a:cubicBezTo>
                  <a:cubicBezTo>
                    <a:pt x="0" y="8"/>
                    <a:pt x="7" y="4"/>
                    <a:pt x="16" y="5"/>
                  </a:cubicBezTo>
                  <a:cubicBezTo>
                    <a:pt x="24" y="5"/>
                    <a:pt x="24" y="0"/>
                    <a:pt x="24" y="0"/>
                  </a:cubicBezTo>
                  <a:cubicBezTo>
                    <a:pt x="24" y="0"/>
                    <a:pt x="30" y="4"/>
                    <a:pt x="41" y="1"/>
                  </a:cubicBezTo>
                  <a:close/>
                </a:path>
              </a:pathLst>
            </a:custGeom>
            <a:solidFill>
              <a:srgbClr val="353A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7" name="任意多边形: 形状 1136">
              <a:extLst>
                <a:ext uri="{FF2B5EF4-FFF2-40B4-BE49-F238E27FC236}">
                  <a16:creationId xmlns:a16="http://schemas.microsoft.com/office/drawing/2014/main" id="{8EC1F2A8-552E-B58D-7BF3-B80DD5DDF01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439275" y="4244976"/>
              <a:ext cx="271463" cy="249238"/>
            </a:xfrm>
            <a:custGeom>
              <a:avLst/>
              <a:gdLst>
                <a:gd name="T0" fmla="*/ 56 w 72"/>
                <a:gd name="T1" fmla="*/ 61 h 66"/>
                <a:gd name="T2" fmla="*/ 68 w 72"/>
                <a:gd name="T3" fmla="*/ 29 h 66"/>
                <a:gd name="T4" fmla="*/ 40 w 72"/>
                <a:gd name="T5" fmla="*/ 4 h 66"/>
                <a:gd name="T6" fmla="*/ 5 w 72"/>
                <a:gd name="T7" fmla="*/ 30 h 66"/>
                <a:gd name="T8" fmla="*/ 24 w 72"/>
                <a:gd name="T9" fmla="*/ 33 h 66"/>
                <a:gd name="T10" fmla="*/ 33 w 72"/>
                <a:gd name="T11" fmla="*/ 49 h 66"/>
                <a:gd name="T12" fmla="*/ 36 w 72"/>
                <a:gd name="T13" fmla="*/ 38 h 66"/>
                <a:gd name="T14" fmla="*/ 56 w 72"/>
                <a:gd name="T15" fmla="*/ 6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66">
                  <a:moveTo>
                    <a:pt x="56" y="61"/>
                  </a:moveTo>
                  <a:cubicBezTo>
                    <a:pt x="72" y="56"/>
                    <a:pt x="71" y="37"/>
                    <a:pt x="68" y="29"/>
                  </a:cubicBezTo>
                  <a:cubicBezTo>
                    <a:pt x="68" y="25"/>
                    <a:pt x="68" y="0"/>
                    <a:pt x="40" y="4"/>
                  </a:cubicBezTo>
                  <a:cubicBezTo>
                    <a:pt x="24" y="1"/>
                    <a:pt x="0" y="14"/>
                    <a:pt x="5" y="30"/>
                  </a:cubicBezTo>
                  <a:cubicBezTo>
                    <a:pt x="8" y="37"/>
                    <a:pt x="15" y="38"/>
                    <a:pt x="24" y="33"/>
                  </a:cubicBezTo>
                  <a:cubicBezTo>
                    <a:pt x="30" y="53"/>
                    <a:pt x="31" y="50"/>
                    <a:pt x="33" y="49"/>
                  </a:cubicBezTo>
                  <a:cubicBezTo>
                    <a:pt x="36" y="48"/>
                    <a:pt x="29" y="39"/>
                    <a:pt x="36" y="38"/>
                  </a:cubicBezTo>
                  <a:cubicBezTo>
                    <a:pt x="43" y="36"/>
                    <a:pt x="41" y="66"/>
                    <a:pt x="56" y="61"/>
                  </a:cubicBezTo>
                  <a:close/>
                </a:path>
              </a:pathLst>
            </a:custGeom>
            <a:solidFill>
              <a:srgbClr val="6A43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8" name="任意多边形: 形状 1137">
              <a:extLst>
                <a:ext uri="{FF2B5EF4-FFF2-40B4-BE49-F238E27FC236}">
                  <a16:creationId xmlns:a16="http://schemas.microsoft.com/office/drawing/2014/main" id="{233A55ED-5F22-FB58-3D6E-EC39B9A4E66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488488" y="4548188"/>
              <a:ext cx="127000" cy="198438"/>
            </a:xfrm>
            <a:custGeom>
              <a:avLst/>
              <a:gdLst>
                <a:gd name="T0" fmla="*/ 3 w 34"/>
                <a:gd name="T1" fmla="*/ 52 h 53"/>
                <a:gd name="T2" fmla="*/ 18 w 34"/>
                <a:gd name="T3" fmla="*/ 1 h 53"/>
                <a:gd name="T4" fmla="*/ 34 w 34"/>
                <a:gd name="T5" fmla="*/ 50 h 53"/>
                <a:gd name="T6" fmla="*/ 3 w 34"/>
                <a:gd name="T7" fmla="*/ 5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53">
                  <a:moveTo>
                    <a:pt x="3" y="52"/>
                  </a:moveTo>
                  <a:cubicBezTo>
                    <a:pt x="0" y="28"/>
                    <a:pt x="1" y="0"/>
                    <a:pt x="18" y="1"/>
                  </a:cubicBezTo>
                  <a:cubicBezTo>
                    <a:pt x="28" y="2"/>
                    <a:pt x="33" y="26"/>
                    <a:pt x="34" y="50"/>
                  </a:cubicBezTo>
                  <a:cubicBezTo>
                    <a:pt x="24" y="52"/>
                    <a:pt x="13" y="53"/>
                    <a:pt x="3" y="52"/>
                  </a:cubicBezTo>
                  <a:close/>
                </a:path>
              </a:pathLst>
            </a:custGeom>
            <a:solidFill>
              <a:srgbClr val="C27C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9" name="任意多边形: 形状 1138">
              <a:extLst>
                <a:ext uri="{FF2B5EF4-FFF2-40B4-BE49-F238E27FC236}">
                  <a16:creationId xmlns:a16="http://schemas.microsoft.com/office/drawing/2014/main" id="{68BEE6DD-CC70-C8C6-04F3-B50322704E6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491663" y="4735513"/>
              <a:ext cx="128588" cy="385763"/>
            </a:xfrm>
            <a:custGeom>
              <a:avLst/>
              <a:gdLst>
                <a:gd name="T0" fmla="*/ 4 w 34"/>
                <a:gd name="T1" fmla="*/ 2 h 102"/>
                <a:gd name="T2" fmla="*/ 33 w 34"/>
                <a:gd name="T3" fmla="*/ 0 h 102"/>
                <a:gd name="T4" fmla="*/ 32 w 34"/>
                <a:gd name="T5" fmla="*/ 48 h 102"/>
                <a:gd name="T6" fmla="*/ 16 w 34"/>
                <a:gd name="T7" fmla="*/ 102 h 102"/>
                <a:gd name="T8" fmla="*/ 0 w 34"/>
                <a:gd name="T9" fmla="*/ 99 h 102"/>
                <a:gd name="T10" fmla="*/ 9 w 34"/>
                <a:gd name="T11" fmla="*/ 41 h 102"/>
                <a:gd name="T12" fmla="*/ 4 w 34"/>
                <a:gd name="T13" fmla="*/ 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102">
                  <a:moveTo>
                    <a:pt x="4" y="2"/>
                  </a:moveTo>
                  <a:cubicBezTo>
                    <a:pt x="13" y="3"/>
                    <a:pt x="23" y="2"/>
                    <a:pt x="33" y="0"/>
                  </a:cubicBezTo>
                  <a:cubicBezTo>
                    <a:pt x="34" y="15"/>
                    <a:pt x="34" y="41"/>
                    <a:pt x="32" y="48"/>
                  </a:cubicBezTo>
                  <a:cubicBezTo>
                    <a:pt x="29" y="59"/>
                    <a:pt x="21" y="83"/>
                    <a:pt x="16" y="102"/>
                  </a:cubicBezTo>
                  <a:cubicBezTo>
                    <a:pt x="11" y="102"/>
                    <a:pt x="4" y="101"/>
                    <a:pt x="0" y="99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9" y="41"/>
                    <a:pt x="5" y="17"/>
                    <a:pt x="4" y="2"/>
                  </a:cubicBezTo>
                  <a:close/>
                </a:path>
              </a:pathLst>
            </a:custGeom>
            <a:solidFill>
              <a:srgbClr val="D9A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0" name="任意多边形: 形状 1139">
              <a:extLst>
                <a:ext uri="{FF2B5EF4-FFF2-40B4-BE49-F238E27FC236}">
                  <a16:creationId xmlns:a16="http://schemas.microsoft.com/office/drawing/2014/main" id="{BF49520B-CEBD-F804-721E-7FDC48099C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472613" y="5083176"/>
              <a:ext cx="101600" cy="93663"/>
            </a:xfrm>
            <a:custGeom>
              <a:avLst/>
              <a:gdLst>
                <a:gd name="T0" fmla="*/ 6 w 27"/>
                <a:gd name="T1" fmla="*/ 4 h 25"/>
                <a:gd name="T2" fmla="*/ 18 w 27"/>
                <a:gd name="T3" fmla="*/ 0 h 25"/>
                <a:gd name="T4" fmla="*/ 21 w 27"/>
                <a:gd name="T5" fmla="*/ 10 h 25"/>
                <a:gd name="T6" fmla="*/ 23 w 27"/>
                <a:gd name="T7" fmla="*/ 20 h 25"/>
                <a:gd name="T8" fmla="*/ 20 w 27"/>
                <a:gd name="T9" fmla="*/ 16 h 25"/>
                <a:gd name="T10" fmla="*/ 21 w 27"/>
                <a:gd name="T11" fmla="*/ 22 h 25"/>
                <a:gd name="T12" fmla="*/ 17 w 27"/>
                <a:gd name="T13" fmla="*/ 17 h 25"/>
                <a:gd name="T14" fmla="*/ 16 w 27"/>
                <a:gd name="T15" fmla="*/ 24 h 25"/>
                <a:gd name="T16" fmla="*/ 13 w 27"/>
                <a:gd name="T17" fmla="*/ 17 h 25"/>
                <a:gd name="T18" fmla="*/ 10 w 27"/>
                <a:gd name="T19" fmla="*/ 25 h 25"/>
                <a:gd name="T20" fmla="*/ 5 w 27"/>
                <a:gd name="T21" fmla="*/ 15 h 25"/>
                <a:gd name="T22" fmla="*/ 5 w 27"/>
                <a:gd name="T23" fmla="*/ 20 h 25"/>
                <a:gd name="T24" fmla="*/ 1 w 27"/>
                <a:gd name="T25" fmla="*/ 18 h 25"/>
                <a:gd name="T26" fmla="*/ 6 w 27"/>
                <a:gd name="T27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25">
                  <a:moveTo>
                    <a:pt x="6" y="4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6"/>
                    <a:pt x="19" y="9"/>
                    <a:pt x="21" y="10"/>
                  </a:cubicBezTo>
                  <a:cubicBezTo>
                    <a:pt x="27" y="16"/>
                    <a:pt x="24" y="19"/>
                    <a:pt x="23" y="20"/>
                  </a:cubicBezTo>
                  <a:cubicBezTo>
                    <a:pt x="22" y="21"/>
                    <a:pt x="22" y="17"/>
                    <a:pt x="20" y="16"/>
                  </a:cubicBezTo>
                  <a:cubicBezTo>
                    <a:pt x="22" y="18"/>
                    <a:pt x="23" y="21"/>
                    <a:pt x="21" y="22"/>
                  </a:cubicBezTo>
                  <a:cubicBezTo>
                    <a:pt x="19" y="23"/>
                    <a:pt x="20" y="19"/>
                    <a:pt x="17" y="17"/>
                  </a:cubicBezTo>
                  <a:cubicBezTo>
                    <a:pt x="19" y="22"/>
                    <a:pt x="17" y="24"/>
                    <a:pt x="16" y="24"/>
                  </a:cubicBezTo>
                  <a:cubicBezTo>
                    <a:pt x="14" y="23"/>
                    <a:pt x="14" y="20"/>
                    <a:pt x="13" y="17"/>
                  </a:cubicBezTo>
                  <a:cubicBezTo>
                    <a:pt x="13" y="21"/>
                    <a:pt x="13" y="25"/>
                    <a:pt x="10" y="25"/>
                  </a:cubicBezTo>
                  <a:cubicBezTo>
                    <a:pt x="7" y="24"/>
                    <a:pt x="10" y="15"/>
                    <a:pt x="5" y="15"/>
                  </a:cubicBezTo>
                  <a:cubicBezTo>
                    <a:pt x="4" y="15"/>
                    <a:pt x="6" y="20"/>
                    <a:pt x="5" y="20"/>
                  </a:cubicBezTo>
                  <a:cubicBezTo>
                    <a:pt x="3" y="21"/>
                    <a:pt x="2" y="20"/>
                    <a:pt x="1" y="18"/>
                  </a:cubicBezTo>
                  <a:cubicBezTo>
                    <a:pt x="0" y="11"/>
                    <a:pt x="3" y="8"/>
                    <a:pt x="6" y="4"/>
                  </a:cubicBezTo>
                  <a:close/>
                </a:path>
              </a:pathLst>
            </a:custGeom>
            <a:solidFill>
              <a:srgbClr val="D9A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1" name="任意多边形: 形状 1140">
              <a:extLst>
                <a:ext uri="{FF2B5EF4-FFF2-40B4-BE49-F238E27FC236}">
                  <a16:creationId xmlns:a16="http://schemas.microsoft.com/office/drawing/2014/main" id="{21CA7C77-857D-129A-2AD0-60E6720E9EA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593263" y="4498976"/>
              <a:ext cx="7938" cy="30163"/>
            </a:xfrm>
            <a:custGeom>
              <a:avLst/>
              <a:gdLst>
                <a:gd name="T0" fmla="*/ 0 w 2"/>
                <a:gd name="T1" fmla="*/ 0 h 8"/>
                <a:gd name="T2" fmla="*/ 1 w 2"/>
                <a:gd name="T3" fmla="*/ 1 h 8"/>
                <a:gd name="T4" fmla="*/ 1 w 2"/>
                <a:gd name="T5" fmla="*/ 2 h 8"/>
                <a:gd name="T6" fmla="*/ 2 w 2"/>
                <a:gd name="T7" fmla="*/ 4 h 8"/>
                <a:gd name="T8" fmla="*/ 2 w 2"/>
                <a:gd name="T9" fmla="*/ 5 h 8"/>
                <a:gd name="T10" fmla="*/ 2 w 2"/>
                <a:gd name="T11" fmla="*/ 6 h 8"/>
                <a:gd name="T12" fmla="*/ 2 w 2"/>
                <a:gd name="T13" fmla="*/ 8 h 8"/>
                <a:gd name="T14" fmla="*/ 2 w 2"/>
                <a:gd name="T15" fmla="*/ 7 h 8"/>
                <a:gd name="T16" fmla="*/ 1 w 2"/>
                <a:gd name="T17" fmla="*/ 6 h 8"/>
                <a:gd name="T18" fmla="*/ 0 w 2"/>
                <a:gd name="T19" fmla="*/ 4 h 8"/>
                <a:gd name="T20" fmla="*/ 0 w 2"/>
                <a:gd name="T21" fmla="*/ 3 h 8"/>
                <a:gd name="T22" fmla="*/ 0 w 2"/>
                <a:gd name="T23" fmla="*/ 2 h 8"/>
                <a:gd name="T24" fmla="*/ 0 w 2"/>
                <a:gd name="T2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" h="8">
                  <a:moveTo>
                    <a:pt x="0" y="0"/>
                  </a:moveTo>
                  <a:cubicBezTo>
                    <a:pt x="0" y="0"/>
                    <a:pt x="0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2" y="3"/>
                    <a:pt x="2" y="4"/>
                  </a:cubicBezTo>
                  <a:cubicBezTo>
                    <a:pt x="2" y="4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2" y="8"/>
                    <a:pt x="2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5"/>
                    <a:pt x="0" y="5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2" name="任意多边形: 形状 1141">
              <a:extLst>
                <a:ext uri="{FF2B5EF4-FFF2-40B4-BE49-F238E27FC236}">
                  <a16:creationId xmlns:a16="http://schemas.microsoft.com/office/drawing/2014/main" id="{6A86B18B-5FB2-C2C6-26F5-E772645A621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26600" y="4389438"/>
              <a:ext cx="7938" cy="49213"/>
            </a:xfrm>
            <a:custGeom>
              <a:avLst/>
              <a:gdLst>
                <a:gd name="T0" fmla="*/ 0 w 2"/>
                <a:gd name="T1" fmla="*/ 13 h 13"/>
                <a:gd name="T2" fmla="*/ 0 w 2"/>
                <a:gd name="T3" fmla="*/ 11 h 13"/>
                <a:gd name="T4" fmla="*/ 0 w 2"/>
                <a:gd name="T5" fmla="*/ 9 h 13"/>
                <a:gd name="T6" fmla="*/ 0 w 2"/>
                <a:gd name="T7" fmla="*/ 6 h 13"/>
                <a:gd name="T8" fmla="*/ 0 w 2"/>
                <a:gd name="T9" fmla="*/ 4 h 13"/>
                <a:gd name="T10" fmla="*/ 0 w 2"/>
                <a:gd name="T11" fmla="*/ 2 h 13"/>
                <a:gd name="T12" fmla="*/ 0 w 2"/>
                <a:gd name="T13" fmla="*/ 0 h 13"/>
                <a:gd name="T14" fmla="*/ 0 w 2"/>
                <a:gd name="T15" fmla="*/ 0 h 13"/>
                <a:gd name="T16" fmla="*/ 0 w 2"/>
                <a:gd name="T17" fmla="*/ 0 h 13"/>
                <a:gd name="T18" fmla="*/ 1 w 2"/>
                <a:gd name="T19" fmla="*/ 1 h 13"/>
                <a:gd name="T20" fmla="*/ 1 w 2"/>
                <a:gd name="T21" fmla="*/ 1 h 13"/>
                <a:gd name="T22" fmla="*/ 2 w 2"/>
                <a:gd name="T23" fmla="*/ 6 h 13"/>
                <a:gd name="T24" fmla="*/ 1 w 2"/>
                <a:gd name="T25" fmla="*/ 9 h 13"/>
                <a:gd name="T26" fmla="*/ 1 w 2"/>
                <a:gd name="T27" fmla="*/ 11 h 13"/>
                <a:gd name="T28" fmla="*/ 0 w 2"/>
                <a:gd name="T2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" h="13">
                  <a:moveTo>
                    <a:pt x="0" y="13"/>
                  </a:moveTo>
                  <a:cubicBezTo>
                    <a:pt x="0" y="13"/>
                    <a:pt x="0" y="12"/>
                    <a:pt x="0" y="11"/>
                  </a:cubicBezTo>
                  <a:cubicBezTo>
                    <a:pt x="0" y="10"/>
                    <a:pt x="0" y="10"/>
                    <a:pt x="0" y="9"/>
                  </a:cubicBezTo>
                  <a:cubicBezTo>
                    <a:pt x="0" y="8"/>
                    <a:pt x="0" y="7"/>
                    <a:pt x="0" y="6"/>
                  </a:cubicBezTo>
                  <a:cubicBezTo>
                    <a:pt x="0" y="5"/>
                    <a:pt x="0" y="5"/>
                    <a:pt x="0" y="4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3"/>
                    <a:pt x="2" y="5"/>
                    <a:pt x="2" y="6"/>
                  </a:cubicBezTo>
                  <a:cubicBezTo>
                    <a:pt x="2" y="7"/>
                    <a:pt x="2" y="8"/>
                    <a:pt x="1" y="9"/>
                  </a:cubicBezTo>
                  <a:cubicBezTo>
                    <a:pt x="1" y="10"/>
                    <a:pt x="1" y="11"/>
                    <a:pt x="1" y="11"/>
                  </a:cubicBezTo>
                  <a:cubicBezTo>
                    <a:pt x="0" y="12"/>
                    <a:pt x="0" y="13"/>
                    <a:pt x="0" y="13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3" name="任意多边形: 形状 1142">
              <a:extLst>
                <a:ext uri="{FF2B5EF4-FFF2-40B4-BE49-F238E27FC236}">
                  <a16:creationId xmlns:a16="http://schemas.microsoft.com/office/drawing/2014/main" id="{029CB533-3ACD-8931-97AF-3B889FD2EF3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2475" y="4354513"/>
              <a:ext cx="22225" cy="49213"/>
            </a:xfrm>
            <a:custGeom>
              <a:avLst/>
              <a:gdLst>
                <a:gd name="T0" fmla="*/ 0 w 6"/>
                <a:gd name="T1" fmla="*/ 0 h 13"/>
                <a:gd name="T2" fmla="*/ 2 w 6"/>
                <a:gd name="T3" fmla="*/ 2 h 13"/>
                <a:gd name="T4" fmla="*/ 5 w 6"/>
                <a:gd name="T5" fmla="*/ 6 h 13"/>
                <a:gd name="T6" fmla="*/ 5 w 6"/>
                <a:gd name="T7" fmla="*/ 8 h 13"/>
                <a:gd name="T8" fmla="*/ 5 w 6"/>
                <a:gd name="T9" fmla="*/ 11 h 13"/>
                <a:gd name="T10" fmla="*/ 5 w 6"/>
                <a:gd name="T11" fmla="*/ 12 h 13"/>
                <a:gd name="T12" fmla="*/ 4 w 6"/>
                <a:gd name="T13" fmla="*/ 13 h 13"/>
                <a:gd name="T14" fmla="*/ 5 w 6"/>
                <a:gd name="T15" fmla="*/ 12 h 13"/>
                <a:gd name="T16" fmla="*/ 4 w 6"/>
                <a:gd name="T17" fmla="*/ 11 h 13"/>
                <a:gd name="T18" fmla="*/ 4 w 6"/>
                <a:gd name="T19" fmla="*/ 9 h 13"/>
                <a:gd name="T20" fmla="*/ 3 w 6"/>
                <a:gd name="T21" fmla="*/ 6 h 13"/>
                <a:gd name="T22" fmla="*/ 2 w 6"/>
                <a:gd name="T23" fmla="*/ 4 h 13"/>
                <a:gd name="T24" fmla="*/ 1 w 6"/>
                <a:gd name="T25" fmla="*/ 2 h 13"/>
                <a:gd name="T26" fmla="*/ 0 w 6"/>
                <a:gd name="T2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" h="13">
                  <a:moveTo>
                    <a:pt x="0" y="0"/>
                  </a:moveTo>
                  <a:cubicBezTo>
                    <a:pt x="0" y="0"/>
                    <a:pt x="1" y="1"/>
                    <a:pt x="2" y="2"/>
                  </a:cubicBezTo>
                  <a:cubicBezTo>
                    <a:pt x="3" y="3"/>
                    <a:pt x="4" y="4"/>
                    <a:pt x="5" y="6"/>
                  </a:cubicBezTo>
                  <a:cubicBezTo>
                    <a:pt x="5" y="7"/>
                    <a:pt x="5" y="7"/>
                    <a:pt x="5" y="8"/>
                  </a:cubicBezTo>
                  <a:cubicBezTo>
                    <a:pt x="6" y="9"/>
                    <a:pt x="6" y="10"/>
                    <a:pt x="5" y="11"/>
                  </a:cubicBezTo>
                  <a:cubicBezTo>
                    <a:pt x="5" y="11"/>
                    <a:pt x="5" y="12"/>
                    <a:pt x="5" y="12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3"/>
                    <a:pt x="5" y="12"/>
                    <a:pt x="5" y="12"/>
                  </a:cubicBezTo>
                  <a:cubicBezTo>
                    <a:pt x="5" y="12"/>
                    <a:pt x="5" y="11"/>
                    <a:pt x="4" y="11"/>
                  </a:cubicBezTo>
                  <a:cubicBezTo>
                    <a:pt x="4" y="10"/>
                    <a:pt x="4" y="9"/>
                    <a:pt x="4" y="9"/>
                  </a:cubicBezTo>
                  <a:cubicBezTo>
                    <a:pt x="4" y="8"/>
                    <a:pt x="3" y="7"/>
                    <a:pt x="3" y="6"/>
                  </a:cubicBezTo>
                  <a:cubicBezTo>
                    <a:pt x="3" y="6"/>
                    <a:pt x="2" y="5"/>
                    <a:pt x="2" y="4"/>
                  </a:cubicBezTo>
                  <a:cubicBezTo>
                    <a:pt x="2" y="4"/>
                    <a:pt x="1" y="3"/>
                    <a:pt x="1" y="2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4" name="任意多边形: 形状 1143">
              <a:extLst>
                <a:ext uri="{FF2B5EF4-FFF2-40B4-BE49-F238E27FC236}">
                  <a16:creationId xmlns:a16="http://schemas.microsoft.com/office/drawing/2014/main" id="{848F3DAC-E909-9ED3-99D9-2ACF2ED5B5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80575" y="4351338"/>
              <a:ext cx="6350" cy="60325"/>
            </a:xfrm>
            <a:custGeom>
              <a:avLst/>
              <a:gdLst>
                <a:gd name="T0" fmla="*/ 0 w 2"/>
                <a:gd name="T1" fmla="*/ 0 h 16"/>
                <a:gd name="T2" fmla="*/ 1 w 2"/>
                <a:gd name="T3" fmla="*/ 2 h 16"/>
                <a:gd name="T4" fmla="*/ 2 w 2"/>
                <a:gd name="T5" fmla="*/ 8 h 16"/>
                <a:gd name="T6" fmla="*/ 2 w 2"/>
                <a:gd name="T7" fmla="*/ 11 h 16"/>
                <a:gd name="T8" fmla="*/ 1 w 2"/>
                <a:gd name="T9" fmla="*/ 14 h 16"/>
                <a:gd name="T10" fmla="*/ 0 w 2"/>
                <a:gd name="T11" fmla="*/ 16 h 16"/>
                <a:gd name="T12" fmla="*/ 0 w 2"/>
                <a:gd name="T13" fmla="*/ 16 h 16"/>
                <a:gd name="T14" fmla="*/ 0 w 2"/>
                <a:gd name="T15" fmla="*/ 16 h 16"/>
                <a:gd name="T16" fmla="*/ 0 w 2"/>
                <a:gd name="T17" fmla="*/ 14 h 16"/>
                <a:gd name="T18" fmla="*/ 1 w 2"/>
                <a:gd name="T19" fmla="*/ 8 h 16"/>
                <a:gd name="T20" fmla="*/ 0 w 2"/>
                <a:gd name="T21" fmla="*/ 5 h 16"/>
                <a:gd name="T22" fmla="*/ 0 w 2"/>
                <a:gd name="T23" fmla="*/ 3 h 16"/>
                <a:gd name="T24" fmla="*/ 0 w 2"/>
                <a:gd name="T2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" h="16">
                  <a:moveTo>
                    <a:pt x="0" y="0"/>
                  </a:moveTo>
                  <a:cubicBezTo>
                    <a:pt x="0" y="0"/>
                    <a:pt x="0" y="1"/>
                    <a:pt x="1" y="2"/>
                  </a:cubicBezTo>
                  <a:cubicBezTo>
                    <a:pt x="1" y="4"/>
                    <a:pt x="2" y="6"/>
                    <a:pt x="2" y="8"/>
                  </a:cubicBezTo>
                  <a:cubicBezTo>
                    <a:pt x="2" y="9"/>
                    <a:pt x="2" y="10"/>
                    <a:pt x="2" y="11"/>
                  </a:cubicBezTo>
                  <a:cubicBezTo>
                    <a:pt x="2" y="13"/>
                    <a:pt x="2" y="13"/>
                    <a:pt x="1" y="14"/>
                  </a:cubicBezTo>
                  <a:cubicBezTo>
                    <a:pt x="1" y="15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5"/>
                    <a:pt x="0" y="15"/>
                    <a:pt x="0" y="14"/>
                  </a:cubicBezTo>
                  <a:cubicBezTo>
                    <a:pt x="1" y="12"/>
                    <a:pt x="1" y="10"/>
                    <a:pt x="1" y="8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5" name="任意多边形: 形状 1144">
              <a:extLst>
                <a:ext uri="{FF2B5EF4-FFF2-40B4-BE49-F238E27FC236}">
                  <a16:creationId xmlns:a16="http://schemas.microsoft.com/office/drawing/2014/main" id="{FA739C75-753E-BDFD-BCF6-98B435ECCFC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593263" y="4348163"/>
              <a:ext cx="15875" cy="33338"/>
            </a:xfrm>
            <a:custGeom>
              <a:avLst/>
              <a:gdLst>
                <a:gd name="T0" fmla="*/ 0 w 4"/>
                <a:gd name="T1" fmla="*/ 0 h 9"/>
                <a:gd name="T2" fmla="*/ 1 w 4"/>
                <a:gd name="T3" fmla="*/ 1 h 9"/>
                <a:gd name="T4" fmla="*/ 1 w 4"/>
                <a:gd name="T5" fmla="*/ 3 h 9"/>
                <a:gd name="T6" fmla="*/ 2 w 4"/>
                <a:gd name="T7" fmla="*/ 4 h 9"/>
                <a:gd name="T8" fmla="*/ 4 w 4"/>
                <a:gd name="T9" fmla="*/ 9 h 9"/>
                <a:gd name="T10" fmla="*/ 3 w 4"/>
                <a:gd name="T11" fmla="*/ 8 h 9"/>
                <a:gd name="T12" fmla="*/ 1 w 4"/>
                <a:gd name="T13" fmla="*/ 6 h 9"/>
                <a:gd name="T14" fmla="*/ 1 w 4"/>
                <a:gd name="T15" fmla="*/ 5 h 9"/>
                <a:gd name="T16" fmla="*/ 0 w 4"/>
                <a:gd name="T17" fmla="*/ 3 h 9"/>
                <a:gd name="T18" fmla="*/ 0 w 4"/>
                <a:gd name="T19" fmla="*/ 1 h 9"/>
                <a:gd name="T20" fmla="*/ 0 w 4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9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1" y="2"/>
                    <a:pt x="1" y="2"/>
                    <a:pt x="1" y="3"/>
                  </a:cubicBezTo>
                  <a:cubicBezTo>
                    <a:pt x="2" y="3"/>
                    <a:pt x="2" y="4"/>
                    <a:pt x="2" y="4"/>
                  </a:cubicBezTo>
                  <a:cubicBezTo>
                    <a:pt x="3" y="6"/>
                    <a:pt x="4" y="8"/>
                    <a:pt x="4" y="9"/>
                  </a:cubicBezTo>
                  <a:cubicBezTo>
                    <a:pt x="4" y="9"/>
                    <a:pt x="3" y="8"/>
                    <a:pt x="3" y="8"/>
                  </a:cubicBezTo>
                  <a:cubicBezTo>
                    <a:pt x="2" y="7"/>
                    <a:pt x="2" y="7"/>
                    <a:pt x="1" y="6"/>
                  </a:cubicBezTo>
                  <a:cubicBezTo>
                    <a:pt x="1" y="6"/>
                    <a:pt x="1" y="5"/>
                    <a:pt x="1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6" name="任意多边形: 形状 1145">
              <a:extLst>
                <a:ext uri="{FF2B5EF4-FFF2-40B4-BE49-F238E27FC236}">
                  <a16:creationId xmlns:a16="http://schemas.microsoft.com/office/drawing/2014/main" id="{CDDBE5C3-9483-BBCD-20D6-316DF7237C9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09138" y="4318001"/>
              <a:ext cx="22225" cy="33338"/>
            </a:xfrm>
            <a:custGeom>
              <a:avLst/>
              <a:gdLst>
                <a:gd name="T0" fmla="*/ 0 w 6"/>
                <a:gd name="T1" fmla="*/ 0 h 9"/>
                <a:gd name="T2" fmla="*/ 2 w 6"/>
                <a:gd name="T3" fmla="*/ 1 h 9"/>
                <a:gd name="T4" fmla="*/ 3 w 6"/>
                <a:gd name="T5" fmla="*/ 2 h 9"/>
                <a:gd name="T6" fmla="*/ 4 w 6"/>
                <a:gd name="T7" fmla="*/ 3 h 9"/>
                <a:gd name="T8" fmla="*/ 5 w 6"/>
                <a:gd name="T9" fmla="*/ 5 h 9"/>
                <a:gd name="T10" fmla="*/ 6 w 6"/>
                <a:gd name="T11" fmla="*/ 7 h 9"/>
                <a:gd name="T12" fmla="*/ 5 w 6"/>
                <a:gd name="T13" fmla="*/ 9 h 9"/>
                <a:gd name="T14" fmla="*/ 5 w 6"/>
                <a:gd name="T15" fmla="*/ 9 h 9"/>
                <a:gd name="T16" fmla="*/ 5 w 6"/>
                <a:gd name="T17" fmla="*/ 7 h 9"/>
                <a:gd name="T18" fmla="*/ 4 w 6"/>
                <a:gd name="T19" fmla="*/ 6 h 9"/>
                <a:gd name="T20" fmla="*/ 3 w 6"/>
                <a:gd name="T21" fmla="*/ 4 h 9"/>
                <a:gd name="T22" fmla="*/ 2 w 6"/>
                <a:gd name="T23" fmla="*/ 3 h 9"/>
                <a:gd name="T24" fmla="*/ 1 w 6"/>
                <a:gd name="T25" fmla="*/ 2 h 9"/>
                <a:gd name="T26" fmla="*/ 0 w 6"/>
                <a:gd name="T2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" h="9">
                  <a:moveTo>
                    <a:pt x="0" y="0"/>
                  </a:moveTo>
                  <a:cubicBezTo>
                    <a:pt x="0" y="0"/>
                    <a:pt x="1" y="0"/>
                    <a:pt x="2" y="1"/>
                  </a:cubicBezTo>
                  <a:cubicBezTo>
                    <a:pt x="2" y="1"/>
                    <a:pt x="3" y="2"/>
                    <a:pt x="3" y="2"/>
                  </a:cubicBezTo>
                  <a:cubicBezTo>
                    <a:pt x="3" y="2"/>
                    <a:pt x="4" y="3"/>
                    <a:pt x="4" y="3"/>
                  </a:cubicBezTo>
                  <a:cubicBezTo>
                    <a:pt x="5" y="4"/>
                    <a:pt x="5" y="5"/>
                    <a:pt x="5" y="5"/>
                  </a:cubicBezTo>
                  <a:cubicBezTo>
                    <a:pt x="6" y="6"/>
                    <a:pt x="6" y="7"/>
                    <a:pt x="6" y="7"/>
                  </a:cubicBezTo>
                  <a:cubicBezTo>
                    <a:pt x="6" y="8"/>
                    <a:pt x="5" y="8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8"/>
                    <a:pt x="5" y="7"/>
                  </a:cubicBezTo>
                  <a:cubicBezTo>
                    <a:pt x="5" y="7"/>
                    <a:pt x="4" y="6"/>
                    <a:pt x="4" y="6"/>
                  </a:cubicBezTo>
                  <a:cubicBezTo>
                    <a:pt x="4" y="5"/>
                    <a:pt x="3" y="5"/>
                    <a:pt x="3" y="4"/>
                  </a:cubicBezTo>
                  <a:cubicBezTo>
                    <a:pt x="3" y="4"/>
                    <a:pt x="2" y="3"/>
                    <a:pt x="2" y="3"/>
                  </a:cubicBezTo>
                  <a:cubicBezTo>
                    <a:pt x="2" y="3"/>
                    <a:pt x="1" y="2"/>
                    <a:pt x="1" y="2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7" name="任意多边形: 形状 1146">
              <a:extLst>
                <a:ext uri="{FF2B5EF4-FFF2-40B4-BE49-F238E27FC236}">
                  <a16:creationId xmlns:a16="http://schemas.microsoft.com/office/drawing/2014/main" id="{7AA4E24A-6D72-D608-6DD9-1A3455233B8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56763" y="4302126"/>
              <a:ext cx="7938" cy="34925"/>
            </a:xfrm>
            <a:custGeom>
              <a:avLst/>
              <a:gdLst>
                <a:gd name="T0" fmla="*/ 0 w 2"/>
                <a:gd name="T1" fmla="*/ 0 h 9"/>
                <a:gd name="T2" fmla="*/ 1 w 2"/>
                <a:gd name="T3" fmla="*/ 1 h 9"/>
                <a:gd name="T4" fmla="*/ 2 w 2"/>
                <a:gd name="T5" fmla="*/ 2 h 9"/>
                <a:gd name="T6" fmla="*/ 2 w 2"/>
                <a:gd name="T7" fmla="*/ 4 h 9"/>
                <a:gd name="T8" fmla="*/ 2 w 2"/>
                <a:gd name="T9" fmla="*/ 7 h 9"/>
                <a:gd name="T10" fmla="*/ 1 w 2"/>
                <a:gd name="T11" fmla="*/ 9 h 9"/>
                <a:gd name="T12" fmla="*/ 1 w 2"/>
                <a:gd name="T13" fmla="*/ 7 h 9"/>
                <a:gd name="T14" fmla="*/ 1 w 2"/>
                <a:gd name="T15" fmla="*/ 6 h 9"/>
                <a:gd name="T16" fmla="*/ 0 w 2"/>
                <a:gd name="T17" fmla="*/ 4 h 9"/>
                <a:gd name="T18" fmla="*/ 0 w 2"/>
                <a:gd name="T19" fmla="*/ 3 h 9"/>
                <a:gd name="T20" fmla="*/ 0 w 2"/>
                <a:gd name="T21" fmla="*/ 1 h 9"/>
                <a:gd name="T22" fmla="*/ 0 w 2"/>
                <a:gd name="T2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" h="9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5"/>
                    <a:pt x="2" y="6"/>
                    <a:pt x="2" y="7"/>
                  </a:cubicBezTo>
                  <a:cubicBezTo>
                    <a:pt x="2" y="8"/>
                    <a:pt x="1" y="9"/>
                    <a:pt x="1" y="9"/>
                  </a:cubicBezTo>
                  <a:cubicBezTo>
                    <a:pt x="1" y="9"/>
                    <a:pt x="1" y="8"/>
                    <a:pt x="1" y="7"/>
                  </a:cubicBezTo>
                  <a:cubicBezTo>
                    <a:pt x="1" y="7"/>
                    <a:pt x="1" y="6"/>
                    <a:pt x="1" y="6"/>
                  </a:cubicBezTo>
                  <a:cubicBezTo>
                    <a:pt x="0" y="5"/>
                    <a:pt x="0" y="5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8" name="任意多边形: 形状 1147">
              <a:extLst>
                <a:ext uri="{FF2B5EF4-FFF2-40B4-BE49-F238E27FC236}">
                  <a16:creationId xmlns:a16="http://schemas.microsoft.com/office/drawing/2014/main" id="{10197518-CB2A-7BBF-0AA0-507AE05F02F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555163" y="4324351"/>
              <a:ext cx="11113" cy="34925"/>
            </a:xfrm>
            <a:custGeom>
              <a:avLst/>
              <a:gdLst>
                <a:gd name="T0" fmla="*/ 2 w 3"/>
                <a:gd name="T1" fmla="*/ 0 h 9"/>
                <a:gd name="T2" fmla="*/ 2 w 3"/>
                <a:gd name="T3" fmla="*/ 1 h 9"/>
                <a:gd name="T4" fmla="*/ 2 w 3"/>
                <a:gd name="T5" fmla="*/ 3 h 9"/>
                <a:gd name="T6" fmla="*/ 2 w 3"/>
                <a:gd name="T7" fmla="*/ 4 h 9"/>
                <a:gd name="T8" fmla="*/ 3 w 3"/>
                <a:gd name="T9" fmla="*/ 7 h 9"/>
                <a:gd name="T10" fmla="*/ 3 w 3"/>
                <a:gd name="T11" fmla="*/ 9 h 9"/>
                <a:gd name="T12" fmla="*/ 2 w 3"/>
                <a:gd name="T13" fmla="*/ 8 h 9"/>
                <a:gd name="T14" fmla="*/ 1 w 3"/>
                <a:gd name="T15" fmla="*/ 6 h 9"/>
                <a:gd name="T16" fmla="*/ 1 w 3"/>
                <a:gd name="T17" fmla="*/ 5 h 9"/>
                <a:gd name="T18" fmla="*/ 1 w 3"/>
                <a:gd name="T19" fmla="*/ 1 h 9"/>
                <a:gd name="T20" fmla="*/ 2 w 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9">
                  <a:moveTo>
                    <a:pt x="2" y="0"/>
                  </a:moveTo>
                  <a:cubicBezTo>
                    <a:pt x="2" y="0"/>
                    <a:pt x="2" y="0"/>
                    <a:pt x="2" y="1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3"/>
                    <a:pt x="2" y="4"/>
                    <a:pt x="2" y="4"/>
                  </a:cubicBezTo>
                  <a:cubicBezTo>
                    <a:pt x="2" y="5"/>
                    <a:pt x="3" y="6"/>
                    <a:pt x="3" y="7"/>
                  </a:cubicBezTo>
                  <a:cubicBezTo>
                    <a:pt x="3" y="8"/>
                    <a:pt x="3" y="9"/>
                    <a:pt x="3" y="9"/>
                  </a:cubicBezTo>
                  <a:cubicBezTo>
                    <a:pt x="3" y="9"/>
                    <a:pt x="3" y="8"/>
                    <a:pt x="2" y="8"/>
                  </a:cubicBezTo>
                  <a:cubicBezTo>
                    <a:pt x="2" y="7"/>
                    <a:pt x="1" y="7"/>
                    <a:pt x="1" y="6"/>
                  </a:cubicBezTo>
                  <a:cubicBezTo>
                    <a:pt x="1" y="6"/>
                    <a:pt x="1" y="5"/>
                    <a:pt x="1" y="5"/>
                  </a:cubicBezTo>
                  <a:cubicBezTo>
                    <a:pt x="0" y="3"/>
                    <a:pt x="1" y="2"/>
                    <a:pt x="1" y="1"/>
                  </a:cubicBezTo>
                  <a:cubicBezTo>
                    <a:pt x="1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9" name="任意多边形: 形状 1148">
              <a:extLst>
                <a:ext uri="{FF2B5EF4-FFF2-40B4-BE49-F238E27FC236}">
                  <a16:creationId xmlns:a16="http://schemas.microsoft.com/office/drawing/2014/main" id="{BB4CB18D-4B07-C3A5-334D-5EDFEB4229D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540875" y="4340226"/>
              <a:ext cx="7938" cy="22225"/>
            </a:xfrm>
            <a:custGeom>
              <a:avLst/>
              <a:gdLst>
                <a:gd name="T0" fmla="*/ 0 w 2"/>
                <a:gd name="T1" fmla="*/ 0 h 6"/>
                <a:gd name="T2" fmla="*/ 1 w 2"/>
                <a:gd name="T3" fmla="*/ 1 h 6"/>
                <a:gd name="T4" fmla="*/ 1 w 2"/>
                <a:gd name="T5" fmla="*/ 2 h 6"/>
                <a:gd name="T6" fmla="*/ 1 w 2"/>
                <a:gd name="T7" fmla="*/ 3 h 6"/>
                <a:gd name="T8" fmla="*/ 2 w 2"/>
                <a:gd name="T9" fmla="*/ 4 h 6"/>
                <a:gd name="T10" fmla="*/ 2 w 2"/>
                <a:gd name="T11" fmla="*/ 5 h 6"/>
                <a:gd name="T12" fmla="*/ 2 w 2"/>
                <a:gd name="T13" fmla="*/ 6 h 6"/>
                <a:gd name="T14" fmla="*/ 1 w 2"/>
                <a:gd name="T15" fmla="*/ 6 h 6"/>
                <a:gd name="T16" fmla="*/ 0 w 2"/>
                <a:gd name="T17" fmla="*/ 4 h 6"/>
                <a:gd name="T18" fmla="*/ 0 w 2"/>
                <a:gd name="T19" fmla="*/ 2 h 6"/>
                <a:gd name="T20" fmla="*/ 0 w 2"/>
                <a:gd name="T21" fmla="*/ 1 h 6"/>
                <a:gd name="T22" fmla="*/ 0 w 2"/>
                <a:gd name="T2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cubicBezTo>
                    <a:pt x="0" y="0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1" y="6"/>
                  </a:cubicBezTo>
                  <a:cubicBezTo>
                    <a:pt x="1" y="5"/>
                    <a:pt x="0" y="5"/>
                    <a:pt x="0" y="4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0" name="任意多边形: 形状 1149">
              <a:extLst>
                <a:ext uri="{FF2B5EF4-FFF2-40B4-BE49-F238E27FC236}">
                  <a16:creationId xmlns:a16="http://schemas.microsoft.com/office/drawing/2014/main" id="{FBE9924D-9C27-72A5-4A2E-64B23441D24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34563" y="4535488"/>
              <a:ext cx="38100" cy="120650"/>
            </a:xfrm>
            <a:custGeom>
              <a:avLst/>
              <a:gdLst>
                <a:gd name="T0" fmla="*/ 0 w 10"/>
                <a:gd name="T1" fmla="*/ 0 h 32"/>
                <a:gd name="T2" fmla="*/ 2 w 10"/>
                <a:gd name="T3" fmla="*/ 5 h 32"/>
                <a:gd name="T4" fmla="*/ 4 w 10"/>
                <a:gd name="T5" fmla="*/ 10 h 32"/>
                <a:gd name="T6" fmla="*/ 6 w 10"/>
                <a:gd name="T7" fmla="*/ 16 h 32"/>
                <a:gd name="T8" fmla="*/ 7 w 10"/>
                <a:gd name="T9" fmla="*/ 22 h 32"/>
                <a:gd name="T10" fmla="*/ 9 w 10"/>
                <a:gd name="T11" fmla="*/ 27 h 32"/>
                <a:gd name="T12" fmla="*/ 10 w 10"/>
                <a:gd name="T13" fmla="*/ 32 h 32"/>
                <a:gd name="T14" fmla="*/ 8 w 10"/>
                <a:gd name="T15" fmla="*/ 27 h 32"/>
                <a:gd name="T16" fmla="*/ 6 w 10"/>
                <a:gd name="T17" fmla="*/ 22 h 32"/>
                <a:gd name="T18" fmla="*/ 4 w 10"/>
                <a:gd name="T19" fmla="*/ 16 h 32"/>
                <a:gd name="T20" fmla="*/ 2 w 10"/>
                <a:gd name="T21" fmla="*/ 11 h 32"/>
                <a:gd name="T22" fmla="*/ 1 w 10"/>
                <a:gd name="T23" fmla="*/ 5 h 32"/>
                <a:gd name="T24" fmla="*/ 0 w 10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" h="32">
                  <a:moveTo>
                    <a:pt x="0" y="0"/>
                  </a:moveTo>
                  <a:cubicBezTo>
                    <a:pt x="0" y="0"/>
                    <a:pt x="1" y="2"/>
                    <a:pt x="2" y="5"/>
                  </a:cubicBezTo>
                  <a:cubicBezTo>
                    <a:pt x="2" y="7"/>
                    <a:pt x="3" y="8"/>
                    <a:pt x="4" y="10"/>
                  </a:cubicBezTo>
                  <a:cubicBezTo>
                    <a:pt x="4" y="12"/>
                    <a:pt x="5" y="14"/>
                    <a:pt x="6" y="16"/>
                  </a:cubicBezTo>
                  <a:cubicBezTo>
                    <a:pt x="6" y="18"/>
                    <a:pt x="7" y="20"/>
                    <a:pt x="7" y="22"/>
                  </a:cubicBezTo>
                  <a:cubicBezTo>
                    <a:pt x="8" y="24"/>
                    <a:pt x="8" y="25"/>
                    <a:pt x="9" y="27"/>
                  </a:cubicBezTo>
                  <a:cubicBezTo>
                    <a:pt x="9" y="30"/>
                    <a:pt x="10" y="32"/>
                    <a:pt x="10" y="32"/>
                  </a:cubicBezTo>
                  <a:cubicBezTo>
                    <a:pt x="10" y="32"/>
                    <a:pt x="9" y="30"/>
                    <a:pt x="8" y="27"/>
                  </a:cubicBezTo>
                  <a:cubicBezTo>
                    <a:pt x="7" y="26"/>
                    <a:pt x="6" y="24"/>
                    <a:pt x="6" y="22"/>
                  </a:cubicBezTo>
                  <a:cubicBezTo>
                    <a:pt x="5" y="20"/>
                    <a:pt x="5" y="18"/>
                    <a:pt x="4" y="16"/>
                  </a:cubicBezTo>
                  <a:cubicBezTo>
                    <a:pt x="3" y="14"/>
                    <a:pt x="3" y="12"/>
                    <a:pt x="2" y="11"/>
                  </a:cubicBezTo>
                  <a:cubicBezTo>
                    <a:pt x="2" y="9"/>
                    <a:pt x="1" y="7"/>
                    <a:pt x="1" y="5"/>
                  </a:cubicBezTo>
                  <a:cubicBezTo>
                    <a:pt x="0" y="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1" name="任意多边形: 形状 1150">
              <a:extLst>
                <a:ext uri="{FF2B5EF4-FFF2-40B4-BE49-F238E27FC236}">
                  <a16:creationId xmlns:a16="http://schemas.microsoft.com/office/drawing/2014/main" id="{E812145A-3972-1A6C-BABF-67575AC3574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64725" y="4573588"/>
              <a:ext cx="63500" cy="65088"/>
            </a:xfrm>
            <a:custGeom>
              <a:avLst/>
              <a:gdLst>
                <a:gd name="T0" fmla="*/ 17 w 17"/>
                <a:gd name="T1" fmla="*/ 0 h 17"/>
                <a:gd name="T2" fmla="*/ 15 w 17"/>
                <a:gd name="T3" fmla="*/ 3 h 17"/>
                <a:gd name="T4" fmla="*/ 13 w 17"/>
                <a:gd name="T5" fmla="*/ 6 h 17"/>
                <a:gd name="T6" fmla="*/ 10 w 17"/>
                <a:gd name="T7" fmla="*/ 9 h 17"/>
                <a:gd name="T8" fmla="*/ 4 w 17"/>
                <a:gd name="T9" fmla="*/ 15 h 17"/>
                <a:gd name="T10" fmla="*/ 0 w 17"/>
                <a:gd name="T11" fmla="*/ 17 h 17"/>
                <a:gd name="T12" fmla="*/ 1 w 17"/>
                <a:gd name="T13" fmla="*/ 16 h 17"/>
                <a:gd name="T14" fmla="*/ 3 w 17"/>
                <a:gd name="T15" fmla="*/ 14 h 17"/>
                <a:gd name="T16" fmla="*/ 9 w 17"/>
                <a:gd name="T17" fmla="*/ 8 h 17"/>
                <a:gd name="T18" fmla="*/ 12 w 17"/>
                <a:gd name="T19" fmla="*/ 5 h 17"/>
                <a:gd name="T20" fmla="*/ 15 w 17"/>
                <a:gd name="T21" fmla="*/ 2 h 17"/>
                <a:gd name="T22" fmla="*/ 17 w 17"/>
                <a:gd name="T2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" h="17">
                  <a:moveTo>
                    <a:pt x="17" y="0"/>
                  </a:moveTo>
                  <a:cubicBezTo>
                    <a:pt x="17" y="0"/>
                    <a:pt x="17" y="1"/>
                    <a:pt x="15" y="3"/>
                  </a:cubicBezTo>
                  <a:cubicBezTo>
                    <a:pt x="15" y="4"/>
                    <a:pt x="14" y="5"/>
                    <a:pt x="13" y="6"/>
                  </a:cubicBezTo>
                  <a:cubicBezTo>
                    <a:pt x="12" y="7"/>
                    <a:pt x="11" y="8"/>
                    <a:pt x="10" y="9"/>
                  </a:cubicBezTo>
                  <a:cubicBezTo>
                    <a:pt x="8" y="12"/>
                    <a:pt x="5" y="14"/>
                    <a:pt x="4" y="15"/>
                  </a:cubicBezTo>
                  <a:cubicBezTo>
                    <a:pt x="2" y="16"/>
                    <a:pt x="0" y="17"/>
                    <a:pt x="0" y="17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1" y="16"/>
                    <a:pt x="2" y="15"/>
                    <a:pt x="3" y="14"/>
                  </a:cubicBezTo>
                  <a:cubicBezTo>
                    <a:pt x="4" y="13"/>
                    <a:pt x="7" y="10"/>
                    <a:pt x="9" y="8"/>
                  </a:cubicBezTo>
                  <a:cubicBezTo>
                    <a:pt x="10" y="7"/>
                    <a:pt x="11" y="6"/>
                    <a:pt x="12" y="5"/>
                  </a:cubicBezTo>
                  <a:cubicBezTo>
                    <a:pt x="13" y="4"/>
                    <a:pt x="14" y="3"/>
                    <a:pt x="15" y="2"/>
                  </a:cubicBezTo>
                  <a:cubicBezTo>
                    <a:pt x="16" y="1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2" name="任意多边形: 形状 1151">
              <a:extLst>
                <a:ext uri="{FF2B5EF4-FFF2-40B4-BE49-F238E27FC236}">
                  <a16:creationId xmlns:a16="http://schemas.microsoft.com/office/drawing/2014/main" id="{2F2B6D8B-7961-3F94-F7BC-A4605731F65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09138" y="4614863"/>
              <a:ext cx="30163" cy="120650"/>
            </a:xfrm>
            <a:custGeom>
              <a:avLst/>
              <a:gdLst>
                <a:gd name="T0" fmla="*/ 0 w 8"/>
                <a:gd name="T1" fmla="*/ 0 h 32"/>
                <a:gd name="T2" fmla="*/ 4 w 8"/>
                <a:gd name="T3" fmla="*/ 15 h 32"/>
                <a:gd name="T4" fmla="*/ 7 w 8"/>
                <a:gd name="T5" fmla="*/ 30 h 32"/>
                <a:gd name="T6" fmla="*/ 8 w 8"/>
                <a:gd name="T7" fmla="*/ 30 h 32"/>
                <a:gd name="T8" fmla="*/ 7 w 8"/>
                <a:gd name="T9" fmla="*/ 30 h 32"/>
                <a:gd name="T10" fmla="*/ 0 w 8"/>
                <a:gd name="T11" fmla="*/ 32 h 32"/>
                <a:gd name="T12" fmla="*/ 7 w 8"/>
                <a:gd name="T13" fmla="*/ 29 h 32"/>
                <a:gd name="T14" fmla="*/ 6 w 8"/>
                <a:gd name="T15" fmla="*/ 30 h 32"/>
                <a:gd name="T16" fmla="*/ 3 w 8"/>
                <a:gd name="T17" fmla="*/ 15 h 32"/>
                <a:gd name="T18" fmla="*/ 0 w 8"/>
                <a:gd name="T1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32">
                  <a:moveTo>
                    <a:pt x="0" y="0"/>
                  </a:moveTo>
                  <a:cubicBezTo>
                    <a:pt x="2" y="5"/>
                    <a:pt x="3" y="10"/>
                    <a:pt x="4" y="15"/>
                  </a:cubicBezTo>
                  <a:cubicBezTo>
                    <a:pt x="6" y="20"/>
                    <a:pt x="7" y="25"/>
                    <a:pt x="7" y="30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5" y="31"/>
                    <a:pt x="2" y="31"/>
                    <a:pt x="0" y="32"/>
                  </a:cubicBezTo>
                  <a:cubicBezTo>
                    <a:pt x="2" y="31"/>
                    <a:pt x="5" y="30"/>
                    <a:pt x="7" y="29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5" y="25"/>
                    <a:pt x="4" y="20"/>
                    <a:pt x="3" y="15"/>
                  </a:cubicBezTo>
                  <a:cubicBezTo>
                    <a:pt x="2" y="10"/>
                    <a:pt x="1" y="5"/>
                    <a:pt x="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3" name="任意多边形: 形状 1152">
              <a:extLst>
                <a:ext uri="{FF2B5EF4-FFF2-40B4-BE49-F238E27FC236}">
                  <a16:creationId xmlns:a16="http://schemas.microsoft.com/office/drawing/2014/main" id="{3DCAD094-948B-945A-0320-3B8B7E207D1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494838" y="4710113"/>
              <a:ext cx="128588" cy="14288"/>
            </a:xfrm>
            <a:custGeom>
              <a:avLst/>
              <a:gdLst>
                <a:gd name="T0" fmla="*/ 34 w 34"/>
                <a:gd name="T1" fmla="*/ 0 h 4"/>
                <a:gd name="T2" fmla="*/ 29 w 34"/>
                <a:gd name="T3" fmla="*/ 2 h 4"/>
                <a:gd name="T4" fmla="*/ 17 w 34"/>
                <a:gd name="T5" fmla="*/ 4 h 4"/>
                <a:gd name="T6" fmla="*/ 11 w 34"/>
                <a:gd name="T7" fmla="*/ 4 h 4"/>
                <a:gd name="T8" fmla="*/ 5 w 34"/>
                <a:gd name="T9" fmla="*/ 4 h 4"/>
                <a:gd name="T10" fmla="*/ 1 w 34"/>
                <a:gd name="T11" fmla="*/ 3 h 4"/>
                <a:gd name="T12" fmla="*/ 0 w 34"/>
                <a:gd name="T13" fmla="*/ 2 h 4"/>
                <a:gd name="T14" fmla="*/ 2 w 34"/>
                <a:gd name="T15" fmla="*/ 2 h 4"/>
                <a:gd name="T16" fmla="*/ 5 w 34"/>
                <a:gd name="T17" fmla="*/ 3 h 4"/>
                <a:gd name="T18" fmla="*/ 11 w 34"/>
                <a:gd name="T19" fmla="*/ 3 h 4"/>
                <a:gd name="T20" fmla="*/ 17 w 34"/>
                <a:gd name="T21" fmla="*/ 2 h 4"/>
                <a:gd name="T22" fmla="*/ 23 w 34"/>
                <a:gd name="T23" fmla="*/ 2 h 4"/>
                <a:gd name="T24" fmla="*/ 28 w 34"/>
                <a:gd name="T25" fmla="*/ 1 h 4"/>
                <a:gd name="T26" fmla="*/ 34 w 34"/>
                <a:gd name="T2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" h="4">
                  <a:moveTo>
                    <a:pt x="34" y="0"/>
                  </a:moveTo>
                  <a:cubicBezTo>
                    <a:pt x="34" y="0"/>
                    <a:pt x="32" y="1"/>
                    <a:pt x="29" y="2"/>
                  </a:cubicBezTo>
                  <a:cubicBezTo>
                    <a:pt x="26" y="3"/>
                    <a:pt x="21" y="3"/>
                    <a:pt x="17" y="4"/>
                  </a:cubicBezTo>
                  <a:cubicBezTo>
                    <a:pt x="15" y="4"/>
                    <a:pt x="13" y="4"/>
                    <a:pt x="11" y="4"/>
                  </a:cubicBezTo>
                  <a:cubicBezTo>
                    <a:pt x="9" y="4"/>
                    <a:pt x="7" y="4"/>
                    <a:pt x="5" y="4"/>
                  </a:cubicBezTo>
                  <a:cubicBezTo>
                    <a:pt x="4" y="4"/>
                    <a:pt x="2" y="3"/>
                    <a:pt x="1" y="3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1" y="2"/>
                    <a:pt x="2" y="2"/>
                  </a:cubicBezTo>
                  <a:cubicBezTo>
                    <a:pt x="2" y="3"/>
                    <a:pt x="4" y="3"/>
                    <a:pt x="5" y="3"/>
                  </a:cubicBezTo>
                  <a:cubicBezTo>
                    <a:pt x="7" y="3"/>
                    <a:pt x="9" y="3"/>
                    <a:pt x="11" y="3"/>
                  </a:cubicBezTo>
                  <a:cubicBezTo>
                    <a:pt x="13" y="3"/>
                    <a:pt x="15" y="3"/>
                    <a:pt x="17" y="2"/>
                  </a:cubicBezTo>
                  <a:cubicBezTo>
                    <a:pt x="19" y="2"/>
                    <a:pt x="21" y="2"/>
                    <a:pt x="23" y="2"/>
                  </a:cubicBezTo>
                  <a:cubicBezTo>
                    <a:pt x="25" y="1"/>
                    <a:pt x="27" y="1"/>
                    <a:pt x="28" y="1"/>
                  </a:cubicBezTo>
                  <a:cubicBezTo>
                    <a:pt x="32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4" name="任意多边形: 形状 1153">
              <a:extLst>
                <a:ext uri="{FF2B5EF4-FFF2-40B4-BE49-F238E27FC236}">
                  <a16:creationId xmlns:a16="http://schemas.microsoft.com/office/drawing/2014/main" id="{7FECCBB1-9C41-F7A8-86FA-7264A299653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34538" y="4932363"/>
              <a:ext cx="312738" cy="79375"/>
            </a:xfrm>
            <a:custGeom>
              <a:avLst/>
              <a:gdLst>
                <a:gd name="T0" fmla="*/ 83 w 83"/>
                <a:gd name="T1" fmla="*/ 0 h 21"/>
                <a:gd name="T2" fmla="*/ 71 w 83"/>
                <a:gd name="T3" fmla="*/ 6 h 21"/>
                <a:gd name="T4" fmla="*/ 43 w 83"/>
                <a:gd name="T5" fmla="*/ 15 h 21"/>
                <a:gd name="T6" fmla="*/ 28 w 83"/>
                <a:gd name="T7" fmla="*/ 19 h 21"/>
                <a:gd name="T8" fmla="*/ 20 w 83"/>
                <a:gd name="T9" fmla="*/ 20 h 21"/>
                <a:gd name="T10" fmla="*/ 14 w 83"/>
                <a:gd name="T11" fmla="*/ 20 h 21"/>
                <a:gd name="T12" fmla="*/ 8 w 83"/>
                <a:gd name="T13" fmla="*/ 20 h 21"/>
                <a:gd name="T14" fmla="*/ 4 w 83"/>
                <a:gd name="T15" fmla="*/ 20 h 21"/>
                <a:gd name="T16" fmla="*/ 0 w 83"/>
                <a:gd name="T17" fmla="*/ 20 h 21"/>
                <a:gd name="T18" fmla="*/ 4 w 83"/>
                <a:gd name="T19" fmla="*/ 20 h 21"/>
                <a:gd name="T20" fmla="*/ 8 w 83"/>
                <a:gd name="T21" fmla="*/ 20 h 21"/>
                <a:gd name="T22" fmla="*/ 14 w 83"/>
                <a:gd name="T23" fmla="*/ 19 h 21"/>
                <a:gd name="T24" fmla="*/ 27 w 83"/>
                <a:gd name="T25" fmla="*/ 17 h 21"/>
                <a:gd name="T26" fmla="*/ 42 w 83"/>
                <a:gd name="T27" fmla="*/ 13 h 21"/>
                <a:gd name="T28" fmla="*/ 58 w 83"/>
                <a:gd name="T29" fmla="*/ 9 h 21"/>
                <a:gd name="T30" fmla="*/ 71 w 83"/>
                <a:gd name="T31" fmla="*/ 5 h 21"/>
                <a:gd name="T32" fmla="*/ 83 w 83"/>
                <a:gd name="T3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3" h="21">
                  <a:moveTo>
                    <a:pt x="83" y="0"/>
                  </a:moveTo>
                  <a:cubicBezTo>
                    <a:pt x="83" y="0"/>
                    <a:pt x="78" y="3"/>
                    <a:pt x="71" y="6"/>
                  </a:cubicBezTo>
                  <a:cubicBezTo>
                    <a:pt x="63" y="9"/>
                    <a:pt x="53" y="12"/>
                    <a:pt x="43" y="15"/>
                  </a:cubicBezTo>
                  <a:cubicBezTo>
                    <a:pt x="38" y="16"/>
                    <a:pt x="32" y="18"/>
                    <a:pt x="28" y="19"/>
                  </a:cubicBezTo>
                  <a:cubicBezTo>
                    <a:pt x="25" y="19"/>
                    <a:pt x="23" y="20"/>
                    <a:pt x="20" y="20"/>
                  </a:cubicBezTo>
                  <a:cubicBezTo>
                    <a:pt x="18" y="20"/>
                    <a:pt x="16" y="20"/>
                    <a:pt x="14" y="20"/>
                  </a:cubicBezTo>
                  <a:cubicBezTo>
                    <a:pt x="12" y="21"/>
                    <a:pt x="10" y="21"/>
                    <a:pt x="8" y="20"/>
                  </a:cubicBezTo>
                  <a:cubicBezTo>
                    <a:pt x="7" y="20"/>
                    <a:pt x="5" y="20"/>
                    <a:pt x="4" y="20"/>
                  </a:cubicBezTo>
                  <a:cubicBezTo>
                    <a:pt x="2" y="20"/>
                    <a:pt x="0" y="20"/>
                    <a:pt x="0" y="20"/>
                  </a:cubicBezTo>
                  <a:cubicBezTo>
                    <a:pt x="0" y="20"/>
                    <a:pt x="2" y="20"/>
                    <a:pt x="4" y="20"/>
                  </a:cubicBezTo>
                  <a:cubicBezTo>
                    <a:pt x="5" y="20"/>
                    <a:pt x="7" y="20"/>
                    <a:pt x="8" y="20"/>
                  </a:cubicBezTo>
                  <a:cubicBezTo>
                    <a:pt x="10" y="20"/>
                    <a:pt x="12" y="20"/>
                    <a:pt x="14" y="19"/>
                  </a:cubicBezTo>
                  <a:cubicBezTo>
                    <a:pt x="18" y="19"/>
                    <a:pt x="22" y="18"/>
                    <a:pt x="27" y="17"/>
                  </a:cubicBezTo>
                  <a:cubicBezTo>
                    <a:pt x="32" y="16"/>
                    <a:pt x="37" y="15"/>
                    <a:pt x="42" y="13"/>
                  </a:cubicBezTo>
                  <a:cubicBezTo>
                    <a:pt x="48" y="12"/>
                    <a:pt x="53" y="10"/>
                    <a:pt x="58" y="9"/>
                  </a:cubicBezTo>
                  <a:cubicBezTo>
                    <a:pt x="62" y="7"/>
                    <a:pt x="67" y="6"/>
                    <a:pt x="71" y="5"/>
                  </a:cubicBezTo>
                  <a:cubicBezTo>
                    <a:pt x="78" y="2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5" name="任意多边形: 形状 1154">
              <a:extLst>
                <a:ext uri="{FF2B5EF4-FFF2-40B4-BE49-F238E27FC236}">
                  <a16:creationId xmlns:a16="http://schemas.microsoft.com/office/drawing/2014/main" id="{6C86DFBC-CDA3-CF4E-7418-807DD2FDA23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15513" y="5110163"/>
              <a:ext cx="76200" cy="55563"/>
            </a:xfrm>
            <a:custGeom>
              <a:avLst/>
              <a:gdLst>
                <a:gd name="T0" fmla="*/ 0 w 20"/>
                <a:gd name="T1" fmla="*/ 15 h 15"/>
                <a:gd name="T2" fmla="*/ 0 w 20"/>
                <a:gd name="T3" fmla="*/ 12 h 15"/>
                <a:gd name="T4" fmla="*/ 0 w 20"/>
                <a:gd name="T5" fmla="*/ 9 h 15"/>
                <a:gd name="T6" fmla="*/ 1 w 20"/>
                <a:gd name="T7" fmla="*/ 3 h 15"/>
                <a:gd name="T8" fmla="*/ 1 w 20"/>
                <a:gd name="T9" fmla="*/ 3 h 15"/>
                <a:gd name="T10" fmla="*/ 1 w 20"/>
                <a:gd name="T11" fmla="*/ 2 h 15"/>
                <a:gd name="T12" fmla="*/ 11 w 20"/>
                <a:gd name="T13" fmla="*/ 1 h 15"/>
                <a:gd name="T14" fmla="*/ 20 w 20"/>
                <a:gd name="T15" fmla="*/ 0 h 15"/>
                <a:gd name="T16" fmla="*/ 11 w 20"/>
                <a:gd name="T17" fmla="*/ 2 h 15"/>
                <a:gd name="T18" fmla="*/ 2 w 20"/>
                <a:gd name="T19" fmla="*/ 4 h 15"/>
                <a:gd name="T20" fmla="*/ 2 w 20"/>
                <a:gd name="T21" fmla="*/ 3 h 15"/>
                <a:gd name="T22" fmla="*/ 1 w 20"/>
                <a:gd name="T23" fmla="*/ 9 h 15"/>
                <a:gd name="T24" fmla="*/ 1 w 20"/>
                <a:gd name="T25" fmla="*/ 12 h 15"/>
                <a:gd name="T26" fmla="*/ 0 w 20"/>
                <a:gd name="T2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cubicBezTo>
                    <a:pt x="0" y="14"/>
                    <a:pt x="0" y="13"/>
                    <a:pt x="0" y="12"/>
                  </a:cubicBezTo>
                  <a:cubicBezTo>
                    <a:pt x="0" y="11"/>
                    <a:pt x="0" y="10"/>
                    <a:pt x="0" y="9"/>
                  </a:cubicBezTo>
                  <a:cubicBezTo>
                    <a:pt x="0" y="7"/>
                    <a:pt x="0" y="5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4" y="2"/>
                    <a:pt x="8" y="1"/>
                    <a:pt x="11" y="1"/>
                  </a:cubicBezTo>
                  <a:cubicBezTo>
                    <a:pt x="14" y="0"/>
                    <a:pt x="17" y="0"/>
                    <a:pt x="20" y="0"/>
                  </a:cubicBezTo>
                  <a:cubicBezTo>
                    <a:pt x="17" y="1"/>
                    <a:pt x="14" y="1"/>
                    <a:pt x="11" y="2"/>
                  </a:cubicBezTo>
                  <a:cubicBezTo>
                    <a:pt x="8" y="3"/>
                    <a:pt x="5" y="3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5"/>
                    <a:pt x="2" y="7"/>
                    <a:pt x="1" y="9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13"/>
                    <a:pt x="0" y="14"/>
                    <a:pt x="0" y="15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6" name="任意多边形: 形状 1155">
              <a:extLst>
                <a:ext uri="{FF2B5EF4-FFF2-40B4-BE49-F238E27FC236}">
                  <a16:creationId xmlns:a16="http://schemas.microsoft.com/office/drawing/2014/main" id="{B0DA8BA0-EFC3-5914-EE69-961239458E7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72638" y="5026026"/>
              <a:ext cx="7938" cy="295275"/>
            </a:xfrm>
            <a:custGeom>
              <a:avLst/>
              <a:gdLst>
                <a:gd name="T0" fmla="*/ 1 w 2"/>
                <a:gd name="T1" fmla="*/ 0 h 78"/>
                <a:gd name="T2" fmla="*/ 2 w 2"/>
                <a:gd name="T3" fmla="*/ 12 h 78"/>
                <a:gd name="T4" fmla="*/ 2 w 2"/>
                <a:gd name="T5" fmla="*/ 25 h 78"/>
                <a:gd name="T6" fmla="*/ 2 w 2"/>
                <a:gd name="T7" fmla="*/ 39 h 78"/>
                <a:gd name="T8" fmla="*/ 2 w 2"/>
                <a:gd name="T9" fmla="*/ 53 h 78"/>
                <a:gd name="T10" fmla="*/ 1 w 2"/>
                <a:gd name="T11" fmla="*/ 66 h 78"/>
                <a:gd name="T12" fmla="*/ 1 w 2"/>
                <a:gd name="T13" fmla="*/ 78 h 78"/>
                <a:gd name="T14" fmla="*/ 0 w 2"/>
                <a:gd name="T15" fmla="*/ 66 h 78"/>
                <a:gd name="T16" fmla="*/ 0 w 2"/>
                <a:gd name="T17" fmla="*/ 53 h 78"/>
                <a:gd name="T18" fmla="*/ 0 w 2"/>
                <a:gd name="T19" fmla="*/ 39 h 78"/>
                <a:gd name="T20" fmla="*/ 0 w 2"/>
                <a:gd name="T21" fmla="*/ 25 h 78"/>
                <a:gd name="T22" fmla="*/ 1 w 2"/>
                <a:gd name="T23" fmla="*/ 12 h 78"/>
                <a:gd name="T24" fmla="*/ 1 w 2"/>
                <a:gd name="T2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" h="78">
                  <a:moveTo>
                    <a:pt x="1" y="0"/>
                  </a:moveTo>
                  <a:cubicBezTo>
                    <a:pt x="1" y="0"/>
                    <a:pt x="1" y="5"/>
                    <a:pt x="2" y="12"/>
                  </a:cubicBezTo>
                  <a:cubicBezTo>
                    <a:pt x="2" y="16"/>
                    <a:pt x="2" y="20"/>
                    <a:pt x="2" y="25"/>
                  </a:cubicBezTo>
                  <a:cubicBezTo>
                    <a:pt x="2" y="29"/>
                    <a:pt x="2" y="34"/>
                    <a:pt x="2" y="39"/>
                  </a:cubicBezTo>
                  <a:cubicBezTo>
                    <a:pt x="2" y="44"/>
                    <a:pt x="2" y="49"/>
                    <a:pt x="2" y="53"/>
                  </a:cubicBezTo>
                  <a:cubicBezTo>
                    <a:pt x="2" y="58"/>
                    <a:pt x="1" y="62"/>
                    <a:pt x="1" y="66"/>
                  </a:cubicBezTo>
                  <a:cubicBezTo>
                    <a:pt x="1" y="73"/>
                    <a:pt x="1" y="78"/>
                    <a:pt x="1" y="78"/>
                  </a:cubicBezTo>
                  <a:cubicBezTo>
                    <a:pt x="1" y="78"/>
                    <a:pt x="1" y="73"/>
                    <a:pt x="0" y="66"/>
                  </a:cubicBezTo>
                  <a:cubicBezTo>
                    <a:pt x="0" y="62"/>
                    <a:pt x="0" y="58"/>
                    <a:pt x="0" y="53"/>
                  </a:cubicBezTo>
                  <a:cubicBezTo>
                    <a:pt x="0" y="49"/>
                    <a:pt x="0" y="44"/>
                    <a:pt x="0" y="39"/>
                  </a:cubicBezTo>
                  <a:cubicBezTo>
                    <a:pt x="0" y="34"/>
                    <a:pt x="0" y="29"/>
                    <a:pt x="0" y="25"/>
                  </a:cubicBezTo>
                  <a:cubicBezTo>
                    <a:pt x="0" y="20"/>
                    <a:pt x="1" y="16"/>
                    <a:pt x="1" y="12"/>
                  </a:cubicBezTo>
                  <a:cubicBezTo>
                    <a:pt x="1" y="5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7" name="任意多边形: 形状 1156">
              <a:extLst>
                <a:ext uri="{FF2B5EF4-FFF2-40B4-BE49-F238E27FC236}">
                  <a16:creationId xmlns:a16="http://schemas.microsoft.com/office/drawing/2014/main" id="{70F2123B-A2D6-BEE5-EF7D-AA6187FD6F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53588" y="5313363"/>
              <a:ext cx="161925" cy="11113"/>
            </a:xfrm>
            <a:custGeom>
              <a:avLst/>
              <a:gdLst>
                <a:gd name="T0" fmla="*/ 43 w 43"/>
                <a:gd name="T1" fmla="*/ 2 h 3"/>
                <a:gd name="T2" fmla="*/ 36 w 43"/>
                <a:gd name="T3" fmla="*/ 3 h 3"/>
                <a:gd name="T4" fmla="*/ 29 w 43"/>
                <a:gd name="T5" fmla="*/ 3 h 3"/>
                <a:gd name="T6" fmla="*/ 21 w 43"/>
                <a:gd name="T7" fmla="*/ 3 h 3"/>
                <a:gd name="T8" fmla="*/ 13 w 43"/>
                <a:gd name="T9" fmla="*/ 3 h 3"/>
                <a:gd name="T10" fmla="*/ 6 w 43"/>
                <a:gd name="T11" fmla="*/ 2 h 3"/>
                <a:gd name="T12" fmla="*/ 1 w 43"/>
                <a:gd name="T13" fmla="*/ 1 h 3"/>
                <a:gd name="T14" fmla="*/ 0 w 43"/>
                <a:gd name="T15" fmla="*/ 0 h 3"/>
                <a:gd name="T16" fmla="*/ 1 w 43"/>
                <a:gd name="T17" fmla="*/ 0 h 3"/>
                <a:gd name="T18" fmla="*/ 6 w 43"/>
                <a:gd name="T19" fmla="*/ 1 h 3"/>
                <a:gd name="T20" fmla="*/ 13 w 43"/>
                <a:gd name="T21" fmla="*/ 1 h 3"/>
                <a:gd name="T22" fmla="*/ 21 w 43"/>
                <a:gd name="T23" fmla="*/ 2 h 3"/>
                <a:gd name="T24" fmla="*/ 36 w 43"/>
                <a:gd name="T25" fmla="*/ 2 h 3"/>
                <a:gd name="T26" fmla="*/ 43 w 43"/>
                <a:gd name="T2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3">
                  <a:moveTo>
                    <a:pt x="43" y="2"/>
                  </a:moveTo>
                  <a:cubicBezTo>
                    <a:pt x="43" y="2"/>
                    <a:pt x="40" y="2"/>
                    <a:pt x="36" y="3"/>
                  </a:cubicBezTo>
                  <a:cubicBezTo>
                    <a:pt x="34" y="3"/>
                    <a:pt x="32" y="3"/>
                    <a:pt x="29" y="3"/>
                  </a:cubicBezTo>
                  <a:cubicBezTo>
                    <a:pt x="26" y="3"/>
                    <a:pt x="24" y="3"/>
                    <a:pt x="21" y="3"/>
                  </a:cubicBezTo>
                  <a:cubicBezTo>
                    <a:pt x="18" y="3"/>
                    <a:pt x="16" y="3"/>
                    <a:pt x="13" y="3"/>
                  </a:cubicBezTo>
                  <a:cubicBezTo>
                    <a:pt x="10" y="3"/>
                    <a:pt x="8" y="2"/>
                    <a:pt x="6" y="2"/>
                  </a:cubicBezTo>
                  <a:cubicBezTo>
                    <a:pt x="4" y="2"/>
                    <a:pt x="2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3" y="1"/>
                    <a:pt x="4" y="1"/>
                    <a:pt x="6" y="1"/>
                  </a:cubicBezTo>
                  <a:cubicBezTo>
                    <a:pt x="8" y="1"/>
                    <a:pt x="11" y="1"/>
                    <a:pt x="13" y="1"/>
                  </a:cubicBezTo>
                  <a:cubicBezTo>
                    <a:pt x="16" y="1"/>
                    <a:pt x="18" y="2"/>
                    <a:pt x="21" y="2"/>
                  </a:cubicBezTo>
                  <a:cubicBezTo>
                    <a:pt x="26" y="2"/>
                    <a:pt x="32" y="2"/>
                    <a:pt x="36" y="2"/>
                  </a:cubicBezTo>
                  <a:cubicBezTo>
                    <a:pt x="40" y="2"/>
                    <a:pt x="43" y="2"/>
                    <a:pt x="43" y="2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8" name="任意多边形: 形状 1157">
              <a:extLst>
                <a:ext uri="{FF2B5EF4-FFF2-40B4-BE49-F238E27FC236}">
                  <a16:creationId xmlns:a16="http://schemas.microsoft.com/office/drawing/2014/main" id="{49DBD20C-0C59-44CD-8857-55224BA3D52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64725" y="5267326"/>
              <a:ext cx="150813" cy="41275"/>
            </a:xfrm>
            <a:custGeom>
              <a:avLst/>
              <a:gdLst>
                <a:gd name="T0" fmla="*/ 40 w 40"/>
                <a:gd name="T1" fmla="*/ 0 h 11"/>
                <a:gd name="T2" fmla="*/ 34 w 40"/>
                <a:gd name="T3" fmla="*/ 3 h 11"/>
                <a:gd name="T4" fmla="*/ 28 w 40"/>
                <a:gd name="T5" fmla="*/ 6 h 11"/>
                <a:gd name="T6" fmla="*/ 21 w 40"/>
                <a:gd name="T7" fmla="*/ 8 h 11"/>
                <a:gd name="T8" fmla="*/ 13 w 40"/>
                <a:gd name="T9" fmla="*/ 10 h 11"/>
                <a:gd name="T10" fmla="*/ 7 w 40"/>
                <a:gd name="T11" fmla="*/ 10 h 11"/>
                <a:gd name="T12" fmla="*/ 0 w 40"/>
                <a:gd name="T13" fmla="*/ 10 h 11"/>
                <a:gd name="T14" fmla="*/ 2 w 40"/>
                <a:gd name="T15" fmla="*/ 10 h 11"/>
                <a:gd name="T16" fmla="*/ 6 w 40"/>
                <a:gd name="T17" fmla="*/ 9 h 11"/>
                <a:gd name="T18" fmla="*/ 13 w 40"/>
                <a:gd name="T19" fmla="*/ 8 h 11"/>
                <a:gd name="T20" fmla="*/ 20 w 40"/>
                <a:gd name="T21" fmla="*/ 6 h 11"/>
                <a:gd name="T22" fmla="*/ 33 w 40"/>
                <a:gd name="T23" fmla="*/ 2 h 11"/>
                <a:gd name="T24" fmla="*/ 40 w 40"/>
                <a:gd name="T2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11">
                  <a:moveTo>
                    <a:pt x="40" y="0"/>
                  </a:moveTo>
                  <a:cubicBezTo>
                    <a:pt x="40" y="0"/>
                    <a:pt x="37" y="2"/>
                    <a:pt x="34" y="3"/>
                  </a:cubicBezTo>
                  <a:cubicBezTo>
                    <a:pt x="32" y="4"/>
                    <a:pt x="30" y="5"/>
                    <a:pt x="28" y="6"/>
                  </a:cubicBezTo>
                  <a:cubicBezTo>
                    <a:pt x="25" y="6"/>
                    <a:pt x="23" y="7"/>
                    <a:pt x="21" y="8"/>
                  </a:cubicBezTo>
                  <a:cubicBezTo>
                    <a:pt x="18" y="9"/>
                    <a:pt x="16" y="9"/>
                    <a:pt x="13" y="10"/>
                  </a:cubicBezTo>
                  <a:cubicBezTo>
                    <a:pt x="11" y="10"/>
                    <a:pt x="9" y="10"/>
                    <a:pt x="7" y="10"/>
                  </a:cubicBezTo>
                  <a:cubicBezTo>
                    <a:pt x="3" y="11"/>
                    <a:pt x="0" y="10"/>
                    <a:pt x="0" y="10"/>
                  </a:cubicBezTo>
                  <a:cubicBezTo>
                    <a:pt x="0" y="10"/>
                    <a:pt x="1" y="10"/>
                    <a:pt x="2" y="10"/>
                  </a:cubicBezTo>
                  <a:cubicBezTo>
                    <a:pt x="3" y="10"/>
                    <a:pt x="5" y="10"/>
                    <a:pt x="6" y="9"/>
                  </a:cubicBezTo>
                  <a:cubicBezTo>
                    <a:pt x="8" y="9"/>
                    <a:pt x="11" y="9"/>
                    <a:pt x="13" y="8"/>
                  </a:cubicBezTo>
                  <a:cubicBezTo>
                    <a:pt x="15" y="8"/>
                    <a:pt x="18" y="7"/>
                    <a:pt x="20" y="6"/>
                  </a:cubicBezTo>
                  <a:cubicBezTo>
                    <a:pt x="25" y="5"/>
                    <a:pt x="30" y="3"/>
                    <a:pt x="33" y="2"/>
                  </a:cubicBezTo>
                  <a:cubicBezTo>
                    <a:pt x="37" y="1"/>
                    <a:pt x="40" y="0"/>
                    <a:pt x="4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9" name="任意多边形: 形状 1158">
              <a:extLst>
                <a:ext uri="{FF2B5EF4-FFF2-40B4-BE49-F238E27FC236}">
                  <a16:creationId xmlns:a16="http://schemas.microsoft.com/office/drawing/2014/main" id="{1F315CF6-4960-EE68-F493-8D86AE650F7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15488" y="5724526"/>
              <a:ext cx="158750" cy="41275"/>
            </a:xfrm>
            <a:custGeom>
              <a:avLst/>
              <a:gdLst>
                <a:gd name="T0" fmla="*/ 42 w 42"/>
                <a:gd name="T1" fmla="*/ 7 h 11"/>
                <a:gd name="T2" fmla="*/ 36 w 42"/>
                <a:gd name="T3" fmla="*/ 10 h 11"/>
                <a:gd name="T4" fmla="*/ 29 w 42"/>
                <a:gd name="T5" fmla="*/ 11 h 11"/>
                <a:gd name="T6" fmla="*/ 20 w 42"/>
                <a:gd name="T7" fmla="*/ 10 h 11"/>
                <a:gd name="T8" fmla="*/ 12 w 42"/>
                <a:gd name="T9" fmla="*/ 7 h 11"/>
                <a:gd name="T10" fmla="*/ 6 w 42"/>
                <a:gd name="T11" fmla="*/ 4 h 11"/>
                <a:gd name="T12" fmla="*/ 0 w 42"/>
                <a:gd name="T13" fmla="*/ 0 h 11"/>
                <a:gd name="T14" fmla="*/ 6 w 42"/>
                <a:gd name="T15" fmla="*/ 3 h 11"/>
                <a:gd name="T16" fmla="*/ 13 w 42"/>
                <a:gd name="T17" fmla="*/ 5 h 11"/>
                <a:gd name="T18" fmla="*/ 21 w 42"/>
                <a:gd name="T19" fmla="*/ 8 h 11"/>
                <a:gd name="T20" fmla="*/ 29 w 42"/>
                <a:gd name="T21" fmla="*/ 9 h 11"/>
                <a:gd name="T22" fmla="*/ 36 w 42"/>
                <a:gd name="T23" fmla="*/ 9 h 11"/>
                <a:gd name="T24" fmla="*/ 42 w 42"/>
                <a:gd name="T25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" h="11">
                  <a:moveTo>
                    <a:pt x="42" y="7"/>
                  </a:moveTo>
                  <a:cubicBezTo>
                    <a:pt x="42" y="7"/>
                    <a:pt x="40" y="9"/>
                    <a:pt x="36" y="10"/>
                  </a:cubicBezTo>
                  <a:cubicBezTo>
                    <a:pt x="34" y="10"/>
                    <a:pt x="31" y="11"/>
                    <a:pt x="29" y="11"/>
                  </a:cubicBezTo>
                  <a:cubicBezTo>
                    <a:pt x="26" y="11"/>
                    <a:pt x="23" y="11"/>
                    <a:pt x="20" y="10"/>
                  </a:cubicBezTo>
                  <a:cubicBezTo>
                    <a:pt x="18" y="9"/>
                    <a:pt x="15" y="8"/>
                    <a:pt x="12" y="7"/>
                  </a:cubicBezTo>
                  <a:cubicBezTo>
                    <a:pt x="10" y="6"/>
                    <a:pt x="8" y="5"/>
                    <a:pt x="6" y="4"/>
                  </a:cubicBezTo>
                  <a:cubicBezTo>
                    <a:pt x="2" y="2"/>
                    <a:pt x="0" y="0"/>
                    <a:pt x="0" y="0"/>
                  </a:cubicBezTo>
                  <a:cubicBezTo>
                    <a:pt x="0" y="0"/>
                    <a:pt x="2" y="1"/>
                    <a:pt x="6" y="3"/>
                  </a:cubicBezTo>
                  <a:cubicBezTo>
                    <a:pt x="8" y="4"/>
                    <a:pt x="11" y="5"/>
                    <a:pt x="13" y="5"/>
                  </a:cubicBezTo>
                  <a:cubicBezTo>
                    <a:pt x="16" y="6"/>
                    <a:pt x="18" y="7"/>
                    <a:pt x="21" y="8"/>
                  </a:cubicBezTo>
                  <a:cubicBezTo>
                    <a:pt x="23" y="9"/>
                    <a:pt x="26" y="9"/>
                    <a:pt x="29" y="9"/>
                  </a:cubicBezTo>
                  <a:cubicBezTo>
                    <a:pt x="31" y="10"/>
                    <a:pt x="34" y="9"/>
                    <a:pt x="36" y="9"/>
                  </a:cubicBezTo>
                  <a:cubicBezTo>
                    <a:pt x="40" y="8"/>
                    <a:pt x="42" y="7"/>
                    <a:pt x="42" y="7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0" name="任意多边形: 形状 1159">
              <a:extLst>
                <a:ext uri="{FF2B5EF4-FFF2-40B4-BE49-F238E27FC236}">
                  <a16:creationId xmlns:a16="http://schemas.microsoft.com/office/drawing/2014/main" id="{F94E5552-92EC-25B1-F6AC-3696DEEC44B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34538" y="5702301"/>
              <a:ext cx="26988" cy="33338"/>
            </a:xfrm>
            <a:custGeom>
              <a:avLst/>
              <a:gdLst>
                <a:gd name="T0" fmla="*/ 7 w 7"/>
                <a:gd name="T1" fmla="*/ 1 h 9"/>
                <a:gd name="T2" fmla="*/ 5 w 7"/>
                <a:gd name="T3" fmla="*/ 2 h 9"/>
                <a:gd name="T4" fmla="*/ 4 w 7"/>
                <a:gd name="T5" fmla="*/ 3 h 9"/>
                <a:gd name="T6" fmla="*/ 3 w 7"/>
                <a:gd name="T7" fmla="*/ 4 h 9"/>
                <a:gd name="T8" fmla="*/ 1 w 7"/>
                <a:gd name="T9" fmla="*/ 7 h 9"/>
                <a:gd name="T10" fmla="*/ 0 w 7"/>
                <a:gd name="T11" fmla="*/ 9 h 9"/>
                <a:gd name="T12" fmla="*/ 0 w 7"/>
                <a:gd name="T13" fmla="*/ 8 h 9"/>
                <a:gd name="T14" fmla="*/ 0 w 7"/>
                <a:gd name="T15" fmla="*/ 7 h 9"/>
                <a:gd name="T16" fmla="*/ 0 w 7"/>
                <a:gd name="T17" fmla="*/ 5 h 9"/>
                <a:gd name="T18" fmla="*/ 2 w 7"/>
                <a:gd name="T19" fmla="*/ 3 h 9"/>
                <a:gd name="T20" fmla="*/ 3 w 7"/>
                <a:gd name="T21" fmla="*/ 2 h 9"/>
                <a:gd name="T22" fmla="*/ 5 w 7"/>
                <a:gd name="T23" fmla="*/ 1 h 9"/>
                <a:gd name="T24" fmla="*/ 7 w 7"/>
                <a:gd name="T25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" h="9">
                  <a:moveTo>
                    <a:pt x="7" y="1"/>
                  </a:moveTo>
                  <a:cubicBezTo>
                    <a:pt x="7" y="1"/>
                    <a:pt x="6" y="1"/>
                    <a:pt x="5" y="2"/>
                  </a:cubicBezTo>
                  <a:cubicBezTo>
                    <a:pt x="5" y="2"/>
                    <a:pt x="5" y="2"/>
                    <a:pt x="4" y="3"/>
                  </a:cubicBezTo>
                  <a:cubicBezTo>
                    <a:pt x="4" y="3"/>
                    <a:pt x="3" y="4"/>
                    <a:pt x="3" y="4"/>
                  </a:cubicBezTo>
                  <a:cubicBezTo>
                    <a:pt x="2" y="5"/>
                    <a:pt x="1" y="6"/>
                    <a:pt x="1" y="7"/>
                  </a:cubicBezTo>
                  <a:cubicBezTo>
                    <a:pt x="1" y="8"/>
                    <a:pt x="0" y="9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1" y="5"/>
                    <a:pt x="1" y="4"/>
                    <a:pt x="2" y="3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4" y="1"/>
                    <a:pt x="4" y="1"/>
                    <a:pt x="5" y="1"/>
                  </a:cubicBezTo>
                  <a:cubicBezTo>
                    <a:pt x="6" y="0"/>
                    <a:pt x="7" y="1"/>
                    <a:pt x="7" y="1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1" name="任意多边形: 形状 1160">
              <a:extLst>
                <a:ext uri="{FF2B5EF4-FFF2-40B4-BE49-F238E27FC236}">
                  <a16:creationId xmlns:a16="http://schemas.microsoft.com/office/drawing/2014/main" id="{D2B51C0C-DE51-9CA4-8576-FA2FCDA8368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906000" y="5727701"/>
              <a:ext cx="161925" cy="41275"/>
            </a:xfrm>
            <a:custGeom>
              <a:avLst/>
              <a:gdLst>
                <a:gd name="T0" fmla="*/ 43 w 43"/>
                <a:gd name="T1" fmla="*/ 7 h 11"/>
                <a:gd name="T2" fmla="*/ 36 w 43"/>
                <a:gd name="T3" fmla="*/ 10 h 11"/>
                <a:gd name="T4" fmla="*/ 29 w 43"/>
                <a:gd name="T5" fmla="*/ 11 h 11"/>
                <a:gd name="T6" fmla="*/ 21 w 43"/>
                <a:gd name="T7" fmla="*/ 9 h 11"/>
                <a:gd name="T8" fmla="*/ 13 w 43"/>
                <a:gd name="T9" fmla="*/ 6 h 11"/>
                <a:gd name="T10" fmla="*/ 7 w 43"/>
                <a:gd name="T11" fmla="*/ 3 h 11"/>
                <a:gd name="T12" fmla="*/ 0 w 43"/>
                <a:gd name="T13" fmla="*/ 0 h 11"/>
                <a:gd name="T14" fmla="*/ 7 w 43"/>
                <a:gd name="T15" fmla="*/ 2 h 11"/>
                <a:gd name="T16" fmla="*/ 14 w 43"/>
                <a:gd name="T17" fmla="*/ 5 h 11"/>
                <a:gd name="T18" fmla="*/ 21 w 43"/>
                <a:gd name="T19" fmla="*/ 8 h 11"/>
                <a:gd name="T20" fmla="*/ 29 w 43"/>
                <a:gd name="T21" fmla="*/ 9 h 11"/>
                <a:gd name="T22" fmla="*/ 36 w 43"/>
                <a:gd name="T23" fmla="*/ 9 h 11"/>
                <a:gd name="T24" fmla="*/ 43 w 43"/>
                <a:gd name="T25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1">
                  <a:moveTo>
                    <a:pt x="43" y="7"/>
                  </a:moveTo>
                  <a:cubicBezTo>
                    <a:pt x="43" y="7"/>
                    <a:pt x="41" y="8"/>
                    <a:pt x="36" y="10"/>
                  </a:cubicBezTo>
                  <a:cubicBezTo>
                    <a:pt x="34" y="10"/>
                    <a:pt x="32" y="10"/>
                    <a:pt x="29" y="11"/>
                  </a:cubicBezTo>
                  <a:cubicBezTo>
                    <a:pt x="27" y="11"/>
                    <a:pt x="24" y="10"/>
                    <a:pt x="21" y="9"/>
                  </a:cubicBezTo>
                  <a:cubicBezTo>
                    <a:pt x="18" y="8"/>
                    <a:pt x="15" y="7"/>
                    <a:pt x="13" y="6"/>
                  </a:cubicBezTo>
                  <a:cubicBezTo>
                    <a:pt x="11" y="5"/>
                    <a:pt x="8" y="4"/>
                    <a:pt x="7" y="3"/>
                  </a:cubicBezTo>
                  <a:cubicBezTo>
                    <a:pt x="3" y="1"/>
                    <a:pt x="0" y="0"/>
                    <a:pt x="0" y="0"/>
                  </a:cubicBezTo>
                  <a:cubicBezTo>
                    <a:pt x="0" y="0"/>
                    <a:pt x="3" y="1"/>
                    <a:pt x="7" y="2"/>
                  </a:cubicBezTo>
                  <a:cubicBezTo>
                    <a:pt x="9" y="3"/>
                    <a:pt x="11" y="4"/>
                    <a:pt x="14" y="5"/>
                  </a:cubicBezTo>
                  <a:cubicBezTo>
                    <a:pt x="16" y="6"/>
                    <a:pt x="19" y="7"/>
                    <a:pt x="21" y="8"/>
                  </a:cubicBezTo>
                  <a:cubicBezTo>
                    <a:pt x="24" y="9"/>
                    <a:pt x="27" y="9"/>
                    <a:pt x="29" y="9"/>
                  </a:cubicBezTo>
                  <a:cubicBezTo>
                    <a:pt x="32" y="9"/>
                    <a:pt x="34" y="9"/>
                    <a:pt x="36" y="9"/>
                  </a:cubicBezTo>
                  <a:cubicBezTo>
                    <a:pt x="40" y="8"/>
                    <a:pt x="43" y="7"/>
                    <a:pt x="43" y="7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2" name="任意多边形: 形状 1161">
              <a:extLst>
                <a:ext uri="{FF2B5EF4-FFF2-40B4-BE49-F238E27FC236}">
                  <a16:creationId xmlns:a16="http://schemas.microsoft.com/office/drawing/2014/main" id="{71325131-D4C6-8CA5-FE68-B039BB58700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928225" y="5705476"/>
              <a:ext cx="23813" cy="33338"/>
            </a:xfrm>
            <a:custGeom>
              <a:avLst/>
              <a:gdLst>
                <a:gd name="T0" fmla="*/ 6 w 6"/>
                <a:gd name="T1" fmla="*/ 0 h 9"/>
                <a:gd name="T2" fmla="*/ 5 w 6"/>
                <a:gd name="T3" fmla="*/ 1 h 9"/>
                <a:gd name="T4" fmla="*/ 4 w 6"/>
                <a:gd name="T5" fmla="*/ 2 h 9"/>
                <a:gd name="T6" fmla="*/ 2 w 6"/>
                <a:gd name="T7" fmla="*/ 4 h 9"/>
                <a:gd name="T8" fmla="*/ 1 w 6"/>
                <a:gd name="T9" fmla="*/ 7 h 9"/>
                <a:gd name="T10" fmla="*/ 0 w 6"/>
                <a:gd name="T11" fmla="*/ 9 h 9"/>
                <a:gd name="T12" fmla="*/ 0 w 6"/>
                <a:gd name="T13" fmla="*/ 8 h 9"/>
                <a:gd name="T14" fmla="*/ 0 w 6"/>
                <a:gd name="T15" fmla="*/ 7 h 9"/>
                <a:gd name="T16" fmla="*/ 0 w 6"/>
                <a:gd name="T17" fmla="*/ 5 h 9"/>
                <a:gd name="T18" fmla="*/ 1 w 6"/>
                <a:gd name="T19" fmla="*/ 3 h 9"/>
                <a:gd name="T20" fmla="*/ 3 w 6"/>
                <a:gd name="T21" fmla="*/ 1 h 9"/>
                <a:gd name="T22" fmla="*/ 4 w 6"/>
                <a:gd name="T23" fmla="*/ 0 h 9"/>
                <a:gd name="T24" fmla="*/ 6 w 6"/>
                <a:gd name="T2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" h="9">
                  <a:moveTo>
                    <a:pt x="6" y="0"/>
                  </a:moveTo>
                  <a:cubicBezTo>
                    <a:pt x="6" y="0"/>
                    <a:pt x="6" y="1"/>
                    <a:pt x="5" y="1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3" y="3"/>
                    <a:pt x="3" y="3"/>
                    <a:pt x="2" y="4"/>
                  </a:cubicBezTo>
                  <a:cubicBezTo>
                    <a:pt x="2" y="5"/>
                    <a:pt x="1" y="6"/>
                    <a:pt x="1" y="7"/>
                  </a:cubicBezTo>
                  <a:cubicBezTo>
                    <a:pt x="0" y="8"/>
                    <a:pt x="0" y="9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7"/>
                    <a:pt x="0" y="7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0" y="4"/>
                    <a:pt x="1" y="3"/>
                    <a:pt x="1" y="3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3" y="1"/>
                    <a:pt x="4" y="1"/>
                    <a:pt x="4" y="0"/>
                  </a:cubicBezTo>
                  <a:cubicBezTo>
                    <a:pt x="5" y="0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3" name="任意多边形: 形状 1162">
              <a:extLst>
                <a:ext uri="{FF2B5EF4-FFF2-40B4-BE49-F238E27FC236}">
                  <a16:creationId xmlns:a16="http://schemas.microsoft.com/office/drawing/2014/main" id="{2AFF0FF5-CB4B-D488-5596-69EA632F274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37500" y="4214813"/>
              <a:ext cx="90488" cy="147638"/>
            </a:xfrm>
            <a:custGeom>
              <a:avLst/>
              <a:gdLst>
                <a:gd name="T0" fmla="*/ 3 w 24"/>
                <a:gd name="T1" fmla="*/ 38 h 39"/>
                <a:gd name="T2" fmla="*/ 6 w 24"/>
                <a:gd name="T3" fmla="*/ 23 h 39"/>
                <a:gd name="T4" fmla="*/ 12 w 24"/>
                <a:gd name="T5" fmla="*/ 4 h 39"/>
                <a:gd name="T6" fmla="*/ 18 w 24"/>
                <a:gd name="T7" fmla="*/ 39 h 39"/>
                <a:gd name="T8" fmla="*/ 3 w 24"/>
                <a:gd name="T9" fmla="*/ 3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9">
                  <a:moveTo>
                    <a:pt x="3" y="38"/>
                  </a:move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0" y="9"/>
                    <a:pt x="12" y="4"/>
                  </a:cubicBezTo>
                  <a:cubicBezTo>
                    <a:pt x="24" y="0"/>
                    <a:pt x="18" y="39"/>
                    <a:pt x="18" y="39"/>
                  </a:cubicBezTo>
                  <a:lnTo>
                    <a:pt x="3" y="38"/>
                  </a:lnTo>
                  <a:close/>
                </a:path>
              </a:pathLst>
            </a:custGeom>
            <a:solidFill>
              <a:srgbClr val="D9A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4" name="任意多边形: 形状 1163">
              <a:extLst>
                <a:ext uri="{FF2B5EF4-FFF2-40B4-BE49-F238E27FC236}">
                  <a16:creationId xmlns:a16="http://schemas.microsoft.com/office/drawing/2014/main" id="{2448F7E8-B95E-5437-6E31-2320FBAC437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840663" y="4332288"/>
              <a:ext cx="331788" cy="336550"/>
            </a:xfrm>
            <a:custGeom>
              <a:avLst/>
              <a:gdLst>
                <a:gd name="T0" fmla="*/ 72 w 88"/>
                <a:gd name="T1" fmla="*/ 48 h 89"/>
                <a:gd name="T2" fmla="*/ 44 w 88"/>
                <a:gd name="T3" fmla="*/ 48 h 89"/>
                <a:gd name="T4" fmla="*/ 46 w 88"/>
                <a:gd name="T5" fmla="*/ 0 h 89"/>
                <a:gd name="T6" fmla="*/ 27 w 88"/>
                <a:gd name="T7" fmla="*/ 0 h 89"/>
                <a:gd name="T8" fmla="*/ 17 w 88"/>
                <a:gd name="T9" fmla="*/ 75 h 89"/>
                <a:gd name="T10" fmla="*/ 88 w 88"/>
                <a:gd name="T11" fmla="*/ 84 h 89"/>
                <a:gd name="T12" fmla="*/ 72 w 88"/>
                <a:gd name="T13" fmla="*/ 4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89">
                  <a:moveTo>
                    <a:pt x="72" y="48"/>
                  </a:moveTo>
                  <a:cubicBezTo>
                    <a:pt x="44" y="48"/>
                    <a:pt x="44" y="48"/>
                    <a:pt x="44" y="48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0" y="61"/>
                    <a:pt x="17" y="75"/>
                  </a:cubicBezTo>
                  <a:cubicBezTo>
                    <a:pt x="35" y="89"/>
                    <a:pt x="88" y="84"/>
                    <a:pt x="88" y="84"/>
                  </a:cubicBezTo>
                  <a:lnTo>
                    <a:pt x="72" y="48"/>
                  </a:lnTo>
                  <a:close/>
                </a:path>
              </a:pathLst>
            </a:custGeom>
            <a:solidFill>
              <a:srgbClr val="939E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5" name="任意多边形: 形状 1164">
              <a:extLst>
                <a:ext uri="{FF2B5EF4-FFF2-40B4-BE49-F238E27FC236}">
                  <a16:creationId xmlns:a16="http://schemas.microsoft.com/office/drawing/2014/main" id="{6443D4E6-64AA-5B75-CB1E-487D5ED210D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3213" y="4079876"/>
              <a:ext cx="1338263" cy="1512888"/>
            </a:xfrm>
            <a:custGeom>
              <a:avLst/>
              <a:gdLst>
                <a:gd name="T0" fmla="*/ 843 w 843"/>
                <a:gd name="T1" fmla="*/ 881 h 953"/>
                <a:gd name="T2" fmla="*/ 767 w 843"/>
                <a:gd name="T3" fmla="*/ 953 h 953"/>
                <a:gd name="T4" fmla="*/ 0 w 843"/>
                <a:gd name="T5" fmla="*/ 71 h 953"/>
                <a:gd name="T6" fmla="*/ 74 w 843"/>
                <a:gd name="T7" fmla="*/ 0 h 953"/>
                <a:gd name="T8" fmla="*/ 843 w 843"/>
                <a:gd name="T9" fmla="*/ 881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3" h="953">
                  <a:moveTo>
                    <a:pt x="843" y="881"/>
                  </a:moveTo>
                  <a:lnTo>
                    <a:pt x="767" y="953"/>
                  </a:lnTo>
                  <a:lnTo>
                    <a:pt x="0" y="71"/>
                  </a:lnTo>
                  <a:lnTo>
                    <a:pt x="74" y="0"/>
                  </a:lnTo>
                  <a:lnTo>
                    <a:pt x="843" y="881"/>
                  </a:lnTo>
                  <a:close/>
                </a:path>
              </a:pathLst>
            </a:custGeom>
            <a:solidFill>
              <a:srgbClr val="F8B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6" name="任意多边形: 形状 1165">
              <a:extLst>
                <a:ext uri="{FF2B5EF4-FFF2-40B4-BE49-F238E27FC236}">
                  <a16:creationId xmlns:a16="http://schemas.microsoft.com/office/drawing/2014/main" id="{99B3BA45-8D2D-07B3-5BEC-36826EF2AB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45438" y="4189413"/>
              <a:ext cx="1198563" cy="1379538"/>
            </a:xfrm>
            <a:custGeom>
              <a:avLst/>
              <a:gdLst>
                <a:gd name="T0" fmla="*/ 0 w 318"/>
                <a:gd name="T1" fmla="*/ 0 h 366"/>
                <a:gd name="T2" fmla="*/ 50 w 318"/>
                <a:gd name="T3" fmla="*/ 57 h 366"/>
                <a:gd name="T4" fmla="*/ 160 w 318"/>
                <a:gd name="T5" fmla="*/ 182 h 366"/>
                <a:gd name="T6" fmla="*/ 269 w 318"/>
                <a:gd name="T7" fmla="*/ 308 h 366"/>
                <a:gd name="T8" fmla="*/ 318 w 318"/>
                <a:gd name="T9" fmla="*/ 366 h 366"/>
                <a:gd name="T10" fmla="*/ 268 w 318"/>
                <a:gd name="T11" fmla="*/ 309 h 366"/>
                <a:gd name="T12" fmla="*/ 158 w 318"/>
                <a:gd name="T13" fmla="*/ 183 h 366"/>
                <a:gd name="T14" fmla="*/ 49 w 318"/>
                <a:gd name="T15" fmla="*/ 57 h 366"/>
                <a:gd name="T16" fmla="*/ 0 w 318"/>
                <a:gd name="T17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8" h="366">
                  <a:moveTo>
                    <a:pt x="0" y="0"/>
                  </a:moveTo>
                  <a:cubicBezTo>
                    <a:pt x="0" y="0"/>
                    <a:pt x="20" y="23"/>
                    <a:pt x="50" y="57"/>
                  </a:cubicBezTo>
                  <a:cubicBezTo>
                    <a:pt x="80" y="91"/>
                    <a:pt x="120" y="137"/>
                    <a:pt x="160" y="182"/>
                  </a:cubicBezTo>
                  <a:cubicBezTo>
                    <a:pt x="199" y="228"/>
                    <a:pt x="239" y="274"/>
                    <a:pt x="269" y="308"/>
                  </a:cubicBezTo>
                  <a:cubicBezTo>
                    <a:pt x="298" y="343"/>
                    <a:pt x="318" y="366"/>
                    <a:pt x="318" y="366"/>
                  </a:cubicBezTo>
                  <a:cubicBezTo>
                    <a:pt x="318" y="366"/>
                    <a:pt x="298" y="343"/>
                    <a:pt x="268" y="309"/>
                  </a:cubicBezTo>
                  <a:cubicBezTo>
                    <a:pt x="238" y="274"/>
                    <a:pt x="198" y="229"/>
                    <a:pt x="158" y="183"/>
                  </a:cubicBezTo>
                  <a:cubicBezTo>
                    <a:pt x="119" y="137"/>
                    <a:pt x="79" y="92"/>
                    <a:pt x="49" y="57"/>
                  </a:cubicBezTo>
                  <a:cubicBezTo>
                    <a:pt x="20" y="2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7" name="任意多边形: 形状 1166">
              <a:extLst>
                <a:ext uri="{FF2B5EF4-FFF2-40B4-BE49-F238E27FC236}">
                  <a16:creationId xmlns:a16="http://schemas.microsoft.com/office/drawing/2014/main" id="{4E1E75AE-D9D3-FB4E-38BE-EDE015CE823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32750" y="4098926"/>
              <a:ext cx="1201738" cy="1379538"/>
            </a:xfrm>
            <a:custGeom>
              <a:avLst/>
              <a:gdLst>
                <a:gd name="T0" fmla="*/ 0 w 319"/>
                <a:gd name="T1" fmla="*/ 0 h 366"/>
                <a:gd name="T2" fmla="*/ 51 w 319"/>
                <a:gd name="T3" fmla="*/ 57 h 366"/>
                <a:gd name="T4" fmla="*/ 161 w 319"/>
                <a:gd name="T5" fmla="*/ 183 h 366"/>
                <a:gd name="T6" fmla="*/ 270 w 319"/>
                <a:gd name="T7" fmla="*/ 309 h 366"/>
                <a:gd name="T8" fmla="*/ 319 w 319"/>
                <a:gd name="T9" fmla="*/ 366 h 366"/>
                <a:gd name="T10" fmla="*/ 269 w 319"/>
                <a:gd name="T11" fmla="*/ 309 h 366"/>
                <a:gd name="T12" fmla="*/ 159 w 319"/>
                <a:gd name="T13" fmla="*/ 184 h 366"/>
                <a:gd name="T14" fmla="*/ 50 w 319"/>
                <a:gd name="T15" fmla="*/ 57 h 366"/>
                <a:gd name="T16" fmla="*/ 0 w 319"/>
                <a:gd name="T17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9" h="366">
                  <a:moveTo>
                    <a:pt x="0" y="0"/>
                  </a:moveTo>
                  <a:cubicBezTo>
                    <a:pt x="0" y="0"/>
                    <a:pt x="21" y="23"/>
                    <a:pt x="51" y="57"/>
                  </a:cubicBezTo>
                  <a:cubicBezTo>
                    <a:pt x="81" y="91"/>
                    <a:pt x="121" y="137"/>
                    <a:pt x="161" y="183"/>
                  </a:cubicBezTo>
                  <a:cubicBezTo>
                    <a:pt x="200" y="228"/>
                    <a:pt x="240" y="274"/>
                    <a:pt x="270" y="309"/>
                  </a:cubicBezTo>
                  <a:cubicBezTo>
                    <a:pt x="300" y="343"/>
                    <a:pt x="319" y="366"/>
                    <a:pt x="319" y="366"/>
                  </a:cubicBezTo>
                  <a:cubicBezTo>
                    <a:pt x="319" y="366"/>
                    <a:pt x="299" y="344"/>
                    <a:pt x="269" y="309"/>
                  </a:cubicBezTo>
                  <a:cubicBezTo>
                    <a:pt x="239" y="275"/>
                    <a:pt x="199" y="229"/>
                    <a:pt x="159" y="184"/>
                  </a:cubicBezTo>
                  <a:cubicBezTo>
                    <a:pt x="120" y="138"/>
                    <a:pt x="80" y="92"/>
                    <a:pt x="50" y="57"/>
                  </a:cubicBezTo>
                  <a:cubicBezTo>
                    <a:pt x="20" y="2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8" name="任意多边形: 形状 1167">
              <a:extLst>
                <a:ext uri="{FF2B5EF4-FFF2-40B4-BE49-F238E27FC236}">
                  <a16:creationId xmlns:a16="http://schemas.microsoft.com/office/drawing/2014/main" id="{2290AAC9-84BB-BE93-8750-51B44CD171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80363" y="4170363"/>
              <a:ext cx="1190625" cy="1373188"/>
            </a:xfrm>
            <a:custGeom>
              <a:avLst/>
              <a:gdLst>
                <a:gd name="T0" fmla="*/ 0 w 316"/>
                <a:gd name="T1" fmla="*/ 0 h 364"/>
                <a:gd name="T2" fmla="*/ 50 w 316"/>
                <a:gd name="T3" fmla="*/ 56 h 364"/>
                <a:gd name="T4" fmla="*/ 159 w 316"/>
                <a:gd name="T5" fmla="*/ 181 h 364"/>
                <a:gd name="T6" fmla="*/ 267 w 316"/>
                <a:gd name="T7" fmla="*/ 306 h 364"/>
                <a:gd name="T8" fmla="*/ 316 w 316"/>
                <a:gd name="T9" fmla="*/ 364 h 364"/>
                <a:gd name="T10" fmla="*/ 267 w 316"/>
                <a:gd name="T11" fmla="*/ 307 h 364"/>
                <a:gd name="T12" fmla="*/ 157 w 316"/>
                <a:gd name="T13" fmla="*/ 182 h 364"/>
                <a:gd name="T14" fmla="*/ 49 w 316"/>
                <a:gd name="T15" fmla="*/ 57 h 364"/>
                <a:gd name="T16" fmla="*/ 0 w 316"/>
                <a:gd name="T17" fmla="*/ 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6" h="364">
                  <a:moveTo>
                    <a:pt x="0" y="0"/>
                  </a:moveTo>
                  <a:cubicBezTo>
                    <a:pt x="0" y="0"/>
                    <a:pt x="20" y="22"/>
                    <a:pt x="50" y="56"/>
                  </a:cubicBezTo>
                  <a:cubicBezTo>
                    <a:pt x="79" y="90"/>
                    <a:pt x="119" y="136"/>
                    <a:pt x="159" y="181"/>
                  </a:cubicBezTo>
                  <a:cubicBezTo>
                    <a:pt x="198" y="227"/>
                    <a:pt x="238" y="272"/>
                    <a:pt x="267" y="306"/>
                  </a:cubicBezTo>
                  <a:cubicBezTo>
                    <a:pt x="297" y="341"/>
                    <a:pt x="316" y="364"/>
                    <a:pt x="316" y="364"/>
                  </a:cubicBezTo>
                  <a:cubicBezTo>
                    <a:pt x="316" y="364"/>
                    <a:pt x="297" y="341"/>
                    <a:pt x="267" y="307"/>
                  </a:cubicBezTo>
                  <a:cubicBezTo>
                    <a:pt x="237" y="273"/>
                    <a:pt x="197" y="228"/>
                    <a:pt x="157" y="182"/>
                  </a:cubicBezTo>
                  <a:cubicBezTo>
                    <a:pt x="118" y="137"/>
                    <a:pt x="79" y="91"/>
                    <a:pt x="49" y="57"/>
                  </a:cubicBezTo>
                  <a:cubicBezTo>
                    <a:pt x="19" y="2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9" name="任意多边形: 形状 1168">
              <a:extLst>
                <a:ext uri="{FF2B5EF4-FFF2-40B4-BE49-F238E27FC236}">
                  <a16:creationId xmlns:a16="http://schemas.microsoft.com/office/drawing/2014/main" id="{73A5846B-BFE2-6B13-CEF3-EACF0D5DFA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21638" y="4129088"/>
              <a:ext cx="1195388" cy="1373188"/>
            </a:xfrm>
            <a:custGeom>
              <a:avLst/>
              <a:gdLst>
                <a:gd name="T0" fmla="*/ 0 w 317"/>
                <a:gd name="T1" fmla="*/ 0 h 364"/>
                <a:gd name="T2" fmla="*/ 50 w 317"/>
                <a:gd name="T3" fmla="*/ 56 h 364"/>
                <a:gd name="T4" fmla="*/ 159 w 317"/>
                <a:gd name="T5" fmla="*/ 181 h 364"/>
                <a:gd name="T6" fmla="*/ 268 w 317"/>
                <a:gd name="T7" fmla="*/ 307 h 364"/>
                <a:gd name="T8" fmla="*/ 317 w 317"/>
                <a:gd name="T9" fmla="*/ 364 h 364"/>
                <a:gd name="T10" fmla="*/ 267 w 317"/>
                <a:gd name="T11" fmla="*/ 307 h 364"/>
                <a:gd name="T12" fmla="*/ 158 w 317"/>
                <a:gd name="T13" fmla="*/ 182 h 364"/>
                <a:gd name="T14" fmla="*/ 49 w 317"/>
                <a:gd name="T15" fmla="*/ 57 h 364"/>
                <a:gd name="T16" fmla="*/ 0 w 317"/>
                <a:gd name="T17" fmla="*/ 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7" h="364">
                  <a:moveTo>
                    <a:pt x="0" y="0"/>
                  </a:moveTo>
                  <a:cubicBezTo>
                    <a:pt x="0" y="0"/>
                    <a:pt x="20" y="22"/>
                    <a:pt x="50" y="56"/>
                  </a:cubicBezTo>
                  <a:cubicBezTo>
                    <a:pt x="80" y="90"/>
                    <a:pt x="119" y="136"/>
                    <a:pt x="159" y="181"/>
                  </a:cubicBezTo>
                  <a:cubicBezTo>
                    <a:pt x="199" y="227"/>
                    <a:pt x="238" y="272"/>
                    <a:pt x="268" y="307"/>
                  </a:cubicBezTo>
                  <a:cubicBezTo>
                    <a:pt x="297" y="341"/>
                    <a:pt x="317" y="364"/>
                    <a:pt x="317" y="364"/>
                  </a:cubicBezTo>
                  <a:cubicBezTo>
                    <a:pt x="317" y="364"/>
                    <a:pt x="297" y="341"/>
                    <a:pt x="267" y="307"/>
                  </a:cubicBezTo>
                  <a:cubicBezTo>
                    <a:pt x="237" y="273"/>
                    <a:pt x="197" y="228"/>
                    <a:pt x="158" y="182"/>
                  </a:cubicBezTo>
                  <a:cubicBezTo>
                    <a:pt x="118" y="137"/>
                    <a:pt x="79" y="91"/>
                    <a:pt x="49" y="57"/>
                  </a:cubicBezTo>
                  <a:cubicBezTo>
                    <a:pt x="20" y="2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0" name="任意多边形: 形状 1169">
              <a:extLst>
                <a:ext uri="{FF2B5EF4-FFF2-40B4-BE49-F238E27FC236}">
                  <a16:creationId xmlns:a16="http://schemas.microsoft.com/office/drawing/2014/main" id="{4B31000A-D834-7C06-2A6E-3E1CB21CC70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132888" y="5472113"/>
              <a:ext cx="177800" cy="176213"/>
            </a:xfrm>
            <a:custGeom>
              <a:avLst/>
              <a:gdLst>
                <a:gd name="T0" fmla="*/ 34 w 47"/>
                <a:gd name="T1" fmla="*/ 2 h 47"/>
                <a:gd name="T2" fmla="*/ 34 w 47"/>
                <a:gd name="T3" fmla="*/ 2 h 47"/>
                <a:gd name="T4" fmla="*/ 26 w 47"/>
                <a:gd name="T5" fmla="*/ 2 h 47"/>
                <a:gd name="T6" fmla="*/ 26 w 47"/>
                <a:gd name="T7" fmla="*/ 9 h 47"/>
                <a:gd name="T8" fmla="*/ 26 w 47"/>
                <a:gd name="T9" fmla="*/ 10 h 47"/>
                <a:gd name="T10" fmla="*/ 26 w 47"/>
                <a:gd name="T11" fmla="*/ 10 h 47"/>
                <a:gd name="T12" fmla="*/ 26 w 47"/>
                <a:gd name="T13" fmla="*/ 9 h 47"/>
                <a:gd name="T14" fmla="*/ 18 w 47"/>
                <a:gd name="T15" fmla="*/ 9 h 47"/>
                <a:gd name="T16" fmla="*/ 18 w 47"/>
                <a:gd name="T17" fmla="*/ 17 h 47"/>
                <a:gd name="T18" fmla="*/ 18 w 47"/>
                <a:gd name="T19" fmla="*/ 17 h 47"/>
                <a:gd name="T20" fmla="*/ 18 w 47"/>
                <a:gd name="T21" fmla="*/ 17 h 47"/>
                <a:gd name="T22" fmla="*/ 18 w 47"/>
                <a:gd name="T23" fmla="*/ 17 h 47"/>
                <a:gd name="T24" fmla="*/ 10 w 47"/>
                <a:gd name="T25" fmla="*/ 17 h 47"/>
                <a:gd name="T26" fmla="*/ 10 w 47"/>
                <a:gd name="T27" fmla="*/ 24 h 47"/>
                <a:gd name="T28" fmla="*/ 11 w 47"/>
                <a:gd name="T29" fmla="*/ 25 h 47"/>
                <a:gd name="T30" fmla="*/ 11 w 47"/>
                <a:gd name="T31" fmla="*/ 25 h 47"/>
                <a:gd name="T32" fmla="*/ 10 w 47"/>
                <a:gd name="T33" fmla="*/ 24 h 47"/>
                <a:gd name="T34" fmla="*/ 3 w 47"/>
                <a:gd name="T35" fmla="*/ 24 h 47"/>
                <a:gd name="T36" fmla="*/ 2 w 47"/>
                <a:gd name="T37" fmla="*/ 32 h 47"/>
                <a:gd name="T38" fmla="*/ 47 w 47"/>
                <a:gd name="T39" fmla="*/ 47 h 47"/>
                <a:gd name="T40" fmla="*/ 34 w 47"/>
                <a:gd name="T41" fmla="*/ 2 h 47"/>
                <a:gd name="T42" fmla="*/ 34 w 47"/>
                <a:gd name="T43" fmla="*/ 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" h="47">
                  <a:moveTo>
                    <a:pt x="34" y="2"/>
                  </a:moveTo>
                  <a:cubicBezTo>
                    <a:pt x="34" y="2"/>
                    <a:pt x="34" y="2"/>
                    <a:pt x="34" y="2"/>
                  </a:cubicBezTo>
                  <a:cubicBezTo>
                    <a:pt x="32" y="0"/>
                    <a:pt x="28" y="0"/>
                    <a:pt x="26" y="2"/>
                  </a:cubicBezTo>
                  <a:cubicBezTo>
                    <a:pt x="24" y="4"/>
                    <a:pt x="24" y="7"/>
                    <a:pt x="26" y="9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4" y="7"/>
                    <a:pt x="20" y="7"/>
                    <a:pt x="18" y="9"/>
                  </a:cubicBezTo>
                  <a:cubicBezTo>
                    <a:pt x="16" y="11"/>
                    <a:pt x="16" y="15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6" y="15"/>
                    <a:pt x="13" y="15"/>
                    <a:pt x="10" y="17"/>
                  </a:cubicBezTo>
                  <a:cubicBezTo>
                    <a:pt x="8" y="19"/>
                    <a:pt x="8" y="22"/>
                    <a:pt x="10" y="24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8" y="22"/>
                    <a:pt x="5" y="22"/>
                    <a:pt x="3" y="24"/>
                  </a:cubicBezTo>
                  <a:cubicBezTo>
                    <a:pt x="0" y="26"/>
                    <a:pt x="0" y="30"/>
                    <a:pt x="2" y="32"/>
                  </a:cubicBezTo>
                  <a:cubicBezTo>
                    <a:pt x="4" y="33"/>
                    <a:pt x="47" y="47"/>
                    <a:pt x="47" y="47"/>
                  </a:cubicBezTo>
                  <a:cubicBezTo>
                    <a:pt x="47" y="47"/>
                    <a:pt x="35" y="3"/>
                    <a:pt x="34" y="2"/>
                  </a:cubicBezTo>
                  <a:cubicBezTo>
                    <a:pt x="34" y="2"/>
                    <a:pt x="34" y="2"/>
                    <a:pt x="34" y="2"/>
                  </a:cubicBezTo>
                  <a:close/>
                </a:path>
              </a:pathLst>
            </a:custGeom>
            <a:solidFill>
              <a:srgbClr val="FAE5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1" name="任意多边形: 形状 1170">
              <a:extLst>
                <a:ext uri="{FF2B5EF4-FFF2-40B4-BE49-F238E27FC236}">
                  <a16:creationId xmlns:a16="http://schemas.microsoft.com/office/drawing/2014/main" id="{DEF4D197-566B-4AE8-2BE7-833A9684475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250363" y="5581651"/>
              <a:ext cx="60325" cy="66675"/>
            </a:xfrm>
            <a:custGeom>
              <a:avLst/>
              <a:gdLst>
                <a:gd name="T0" fmla="*/ 0 w 16"/>
                <a:gd name="T1" fmla="*/ 13 h 18"/>
                <a:gd name="T2" fmla="*/ 16 w 16"/>
                <a:gd name="T3" fmla="*/ 18 h 18"/>
                <a:gd name="T4" fmla="*/ 11 w 16"/>
                <a:gd name="T5" fmla="*/ 0 h 18"/>
                <a:gd name="T6" fmla="*/ 0 w 16"/>
                <a:gd name="T7" fmla="*/ 1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8">
                  <a:moveTo>
                    <a:pt x="0" y="13"/>
                  </a:moveTo>
                  <a:cubicBezTo>
                    <a:pt x="9" y="15"/>
                    <a:pt x="16" y="18"/>
                    <a:pt x="16" y="18"/>
                  </a:cubicBezTo>
                  <a:cubicBezTo>
                    <a:pt x="16" y="18"/>
                    <a:pt x="14" y="10"/>
                    <a:pt x="11" y="0"/>
                  </a:cubicBezTo>
                  <a:cubicBezTo>
                    <a:pt x="6" y="3"/>
                    <a:pt x="2" y="7"/>
                    <a:pt x="0" y="13"/>
                  </a:cubicBezTo>
                  <a:close/>
                </a:path>
              </a:pathLst>
            </a:custGeom>
            <a:solidFill>
              <a:srgbClr val="F8B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2" name="任意多边形: 形状 1171">
              <a:extLst>
                <a:ext uri="{FF2B5EF4-FFF2-40B4-BE49-F238E27FC236}">
                  <a16:creationId xmlns:a16="http://schemas.microsoft.com/office/drawing/2014/main" id="{A2D76C77-4935-52B6-E0A6-B40B171561D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15275" y="4071938"/>
              <a:ext cx="136525" cy="128588"/>
            </a:xfrm>
            <a:custGeom>
              <a:avLst/>
              <a:gdLst>
                <a:gd name="T0" fmla="*/ 34 w 36"/>
                <a:gd name="T1" fmla="*/ 2 h 34"/>
                <a:gd name="T2" fmla="*/ 22 w 36"/>
                <a:gd name="T3" fmla="*/ 21 h 34"/>
                <a:gd name="T4" fmla="*/ 2 w 36"/>
                <a:gd name="T5" fmla="*/ 32 h 34"/>
                <a:gd name="T6" fmla="*/ 14 w 36"/>
                <a:gd name="T7" fmla="*/ 13 h 34"/>
                <a:gd name="T8" fmla="*/ 34 w 36"/>
                <a:gd name="T9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4">
                  <a:moveTo>
                    <a:pt x="34" y="2"/>
                  </a:moveTo>
                  <a:cubicBezTo>
                    <a:pt x="36" y="4"/>
                    <a:pt x="31" y="13"/>
                    <a:pt x="22" y="21"/>
                  </a:cubicBezTo>
                  <a:cubicBezTo>
                    <a:pt x="14" y="30"/>
                    <a:pt x="5" y="34"/>
                    <a:pt x="2" y="32"/>
                  </a:cubicBezTo>
                  <a:cubicBezTo>
                    <a:pt x="0" y="30"/>
                    <a:pt x="5" y="21"/>
                    <a:pt x="14" y="13"/>
                  </a:cubicBezTo>
                  <a:cubicBezTo>
                    <a:pt x="22" y="4"/>
                    <a:pt x="31" y="0"/>
                    <a:pt x="34" y="2"/>
                  </a:cubicBezTo>
                  <a:close/>
                </a:path>
              </a:pathLst>
            </a:custGeom>
            <a:solidFill>
              <a:srgbClr val="FAE5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3" name="任意多边形: 形状 1172">
              <a:extLst>
                <a:ext uri="{FF2B5EF4-FFF2-40B4-BE49-F238E27FC236}">
                  <a16:creationId xmlns:a16="http://schemas.microsoft.com/office/drawing/2014/main" id="{EC22B906-FB36-D44D-ABE8-6F2A8589752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56550" y="4110038"/>
              <a:ext cx="53975" cy="52388"/>
            </a:xfrm>
            <a:custGeom>
              <a:avLst/>
              <a:gdLst>
                <a:gd name="T0" fmla="*/ 13 w 14"/>
                <a:gd name="T1" fmla="*/ 1 h 14"/>
                <a:gd name="T2" fmla="*/ 9 w 14"/>
                <a:gd name="T3" fmla="*/ 9 h 14"/>
                <a:gd name="T4" fmla="*/ 1 w 14"/>
                <a:gd name="T5" fmla="*/ 13 h 14"/>
                <a:gd name="T6" fmla="*/ 5 w 14"/>
                <a:gd name="T7" fmla="*/ 5 h 14"/>
                <a:gd name="T8" fmla="*/ 1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3" y="1"/>
                  </a:moveTo>
                  <a:cubicBezTo>
                    <a:pt x="14" y="2"/>
                    <a:pt x="12" y="6"/>
                    <a:pt x="9" y="9"/>
                  </a:cubicBezTo>
                  <a:cubicBezTo>
                    <a:pt x="5" y="12"/>
                    <a:pt x="2" y="14"/>
                    <a:pt x="1" y="13"/>
                  </a:cubicBezTo>
                  <a:cubicBezTo>
                    <a:pt x="0" y="12"/>
                    <a:pt x="2" y="9"/>
                    <a:pt x="5" y="5"/>
                  </a:cubicBezTo>
                  <a:cubicBezTo>
                    <a:pt x="9" y="2"/>
                    <a:pt x="12" y="0"/>
                    <a:pt x="13" y="1"/>
                  </a:cubicBezTo>
                  <a:close/>
                </a:path>
              </a:pathLst>
            </a:custGeom>
            <a:solidFill>
              <a:srgbClr val="F8B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4" name="任意多边形: 形状 1173">
              <a:extLst>
                <a:ext uri="{FF2B5EF4-FFF2-40B4-BE49-F238E27FC236}">
                  <a16:creationId xmlns:a16="http://schemas.microsoft.com/office/drawing/2014/main" id="{16ADE165-527D-5A99-B0B4-8CE4747199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91500" y="4359276"/>
              <a:ext cx="112713" cy="180975"/>
            </a:xfrm>
            <a:custGeom>
              <a:avLst/>
              <a:gdLst>
                <a:gd name="T0" fmla="*/ 15 w 30"/>
                <a:gd name="T1" fmla="*/ 48 h 48"/>
                <a:gd name="T2" fmla="*/ 15 w 30"/>
                <a:gd name="T3" fmla="*/ 48 h 48"/>
                <a:gd name="T4" fmla="*/ 0 w 30"/>
                <a:gd name="T5" fmla="*/ 38 h 48"/>
                <a:gd name="T6" fmla="*/ 0 w 30"/>
                <a:gd name="T7" fmla="*/ 14 h 48"/>
                <a:gd name="T8" fmla="*/ 15 w 30"/>
                <a:gd name="T9" fmla="*/ 0 h 48"/>
                <a:gd name="T10" fmla="*/ 30 w 30"/>
                <a:gd name="T11" fmla="*/ 14 h 48"/>
                <a:gd name="T12" fmla="*/ 30 w 30"/>
                <a:gd name="T13" fmla="*/ 38 h 48"/>
                <a:gd name="T14" fmla="*/ 15 w 30"/>
                <a:gd name="T15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48">
                  <a:moveTo>
                    <a:pt x="15" y="48"/>
                  </a:moveTo>
                  <a:cubicBezTo>
                    <a:pt x="15" y="48"/>
                    <a:pt x="15" y="48"/>
                    <a:pt x="15" y="48"/>
                  </a:cubicBezTo>
                  <a:cubicBezTo>
                    <a:pt x="6" y="48"/>
                    <a:pt x="0" y="46"/>
                    <a:pt x="0" y="3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6" y="0"/>
                    <a:pt x="15" y="0"/>
                  </a:cubicBezTo>
                  <a:cubicBezTo>
                    <a:pt x="23" y="0"/>
                    <a:pt x="30" y="6"/>
                    <a:pt x="30" y="14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46"/>
                    <a:pt x="23" y="48"/>
                    <a:pt x="15" y="48"/>
                  </a:cubicBezTo>
                  <a:close/>
                </a:path>
              </a:pathLst>
            </a:custGeom>
            <a:solidFill>
              <a:srgbClr val="D9A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5" name="任意多边形: 形状 1174">
              <a:extLst>
                <a:ext uri="{FF2B5EF4-FFF2-40B4-BE49-F238E27FC236}">
                  <a16:creationId xmlns:a16="http://schemas.microsoft.com/office/drawing/2014/main" id="{CEF35558-EAD5-A7C3-7747-51F33AD3CD1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56575" y="4219576"/>
              <a:ext cx="257175" cy="304800"/>
            </a:xfrm>
            <a:custGeom>
              <a:avLst/>
              <a:gdLst>
                <a:gd name="T0" fmla="*/ 64 w 68"/>
                <a:gd name="T1" fmla="*/ 44 h 81"/>
                <a:gd name="T2" fmla="*/ 39 w 68"/>
                <a:gd name="T3" fmla="*/ 77 h 81"/>
                <a:gd name="T4" fmla="*/ 4 w 68"/>
                <a:gd name="T5" fmla="*/ 30 h 81"/>
                <a:gd name="T6" fmla="*/ 47 w 68"/>
                <a:gd name="T7" fmla="*/ 5 h 81"/>
                <a:gd name="T8" fmla="*/ 64 w 68"/>
                <a:gd name="T9" fmla="*/ 4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81">
                  <a:moveTo>
                    <a:pt x="64" y="44"/>
                  </a:moveTo>
                  <a:cubicBezTo>
                    <a:pt x="59" y="64"/>
                    <a:pt x="56" y="81"/>
                    <a:pt x="39" y="77"/>
                  </a:cubicBezTo>
                  <a:cubicBezTo>
                    <a:pt x="22" y="73"/>
                    <a:pt x="0" y="50"/>
                    <a:pt x="4" y="30"/>
                  </a:cubicBezTo>
                  <a:cubicBezTo>
                    <a:pt x="9" y="10"/>
                    <a:pt x="30" y="0"/>
                    <a:pt x="47" y="5"/>
                  </a:cubicBezTo>
                  <a:cubicBezTo>
                    <a:pt x="64" y="9"/>
                    <a:pt x="68" y="24"/>
                    <a:pt x="64" y="44"/>
                  </a:cubicBezTo>
                  <a:close/>
                </a:path>
              </a:pathLst>
            </a:custGeom>
            <a:solidFill>
              <a:srgbClr val="D9A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6" name="任意多边形: 形状 1175">
              <a:extLst>
                <a:ext uri="{FF2B5EF4-FFF2-40B4-BE49-F238E27FC236}">
                  <a16:creationId xmlns:a16="http://schemas.microsoft.com/office/drawing/2014/main" id="{9A7E3BE6-4FF6-759C-E711-2677FA3E37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51800" y="5678488"/>
              <a:ext cx="79375" cy="68263"/>
            </a:xfrm>
            <a:custGeom>
              <a:avLst/>
              <a:gdLst>
                <a:gd name="T0" fmla="*/ 0 w 21"/>
                <a:gd name="T1" fmla="*/ 13 h 18"/>
                <a:gd name="T2" fmla="*/ 19 w 21"/>
                <a:gd name="T3" fmla="*/ 14 h 18"/>
                <a:gd name="T4" fmla="*/ 21 w 21"/>
                <a:gd name="T5" fmla="*/ 0 h 18"/>
                <a:gd name="T6" fmla="*/ 0 w 21"/>
                <a:gd name="T7" fmla="*/ 0 h 18"/>
                <a:gd name="T8" fmla="*/ 0 w 21"/>
                <a:gd name="T9" fmla="*/ 1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8">
                  <a:moveTo>
                    <a:pt x="0" y="13"/>
                  </a:moveTo>
                  <a:cubicBezTo>
                    <a:pt x="7" y="18"/>
                    <a:pt x="19" y="14"/>
                    <a:pt x="19" y="1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4" y="0"/>
                    <a:pt x="7" y="0"/>
                    <a:pt x="0" y="0"/>
                  </a:cubicBezTo>
                  <a:cubicBezTo>
                    <a:pt x="1" y="4"/>
                    <a:pt x="0" y="8"/>
                    <a:pt x="0" y="13"/>
                  </a:cubicBezTo>
                </a:path>
              </a:pathLst>
            </a:custGeom>
            <a:solidFill>
              <a:srgbClr val="D9A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7" name="任意多边形: 形状 1176">
              <a:extLst>
                <a:ext uri="{FF2B5EF4-FFF2-40B4-BE49-F238E27FC236}">
                  <a16:creationId xmlns:a16="http://schemas.microsoft.com/office/drawing/2014/main" id="{5A66E67E-91D4-EB91-8145-C1C2F914EC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27988" y="5719763"/>
              <a:ext cx="188913" cy="109538"/>
            </a:xfrm>
            <a:custGeom>
              <a:avLst/>
              <a:gdLst>
                <a:gd name="T0" fmla="*/ 6 w 50"/>
                <a:gd name="T1" fmla="*/ 2 h 29"/>
                <a:gd name="T2" fmla="*/ 1 w 50"/>
                <a:gd name="T3" fmla="*/ 20 h 29"/>
                <a:gd name="T4" fmla="*/ 28 w 50"/>
                <a:gd name="T5" fmla="*/ 22 h 29"/>
                <a:gd name="T6" fmla="*/ 48 w 50"/>
                <a:gd name="T7" fmla="*/ 14 h 29"/>
                <a:gd name="T8" fmla="*/ 34 w 50"/>
                <a:gd name="T9" fmla="*/ 5 h 29"/>
                <a:gd name="T10" fmla="*/ 25 w 50"/>
                <a:gd name="T11" fmla="*/ 0 h 29"/>
                <a:gd name="T12" fmla="*/ 6 w 50"/>
                <a:gd name="T13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29">
                  <a:moveTo>
                    <a:pt x="6" y="2"/>
                  </a:moveTo>
                  <a:cubicBezTo>
                    <a:pt x="6" y="2"/>
                    <a:pt x="0" y="11"/>
                    <a:pt x="1" y="20"/>
                  </a:cubicBezTo>
                  <a:cubicBezTo>
                    <a:pt x="1" y="29"/>
                    <a:pt x="23" y="24"/>
                    <a:pt x="28" y="22"/>
                  </a:cubicBezTo>
                  <a:cubicBezTo>
                    <a:pt x="33" y="19"/>
                    <a:pt x="46" y="19"/>
                    <a:pt x="48" y="14"/>
                  </a:cubicBezTo>
                  <a:cubicBezTo>
                    <a:pt x="50" y="8"/>
                    <a:pt x="43" y="4"/>
                    <a:pt x="34" y="5"/>
                  </a:cubicBezTo>
                  <a:cubicBezTo>
                    <a:pt x="25" y="6"/>
                    <a:pt x="25" y="0"/>
                    <a:pt x="25" y="0"/>
                  </a:cubicBezTo>
                  <a:cubicBezTo>
                    <a:pt x="25" y="0"/>
                    <a:pt x="18" y="4"/>
                    <a:pt x="6" y="2"/>
                  </a:cubicBezTo>
                  <a:close/>
                </a:path>
              </a:pathLst>
            </a:custGeom>
            <a:solidFill>
              <a:srgbClr val="596D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8" name="任意多边形: 形状 1177">
              <a:extLst>
                <a:ext uri="{FF2B5EF4-FFF2-40B4-BE49-F238E27FC236}">
                  <a16:creationId xmlns:a16="http://schemas.microsoft.com/office/drawing/2014/main" id="{7BE7E73B-B41C-1FE7-1C0C-AADFC5F7B9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2150" y="5678488"/>
              <a:ext cx="74613" cy="68263"/>
            </a:xfrm>
            <a:custGeom>
              <a:avLst/>
              <a:gdLst>
                <a:gd name="T0" fmla="*/ 0 w 20"/>
                <a:gd name="T1" fmla="*/ 0 h 18"/>
                <a:gd name="T2" fmla="*/ 0 w 20"/>
                <a:gd name="T3" fmla="*/ 13 h 18"/>
                <a:gd name="T4" fmla="*/ 19 w 20"/>
                <a:gd name="T5" fmla="*/ 14 h 18"/>
                <a:gd name="T6" fmla="*/ 20 w 20"/>
                <a:gd name="T7" fmla="*/ 0 h 18"/>
                <a:gd name="T8" fmla="*/ 0 w 20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8">
                  <a:moveTo>
                    <a:pt x="0" y="0"/>
                  </a:moveTo>
                  <a:cubicBezTo>
                    <a:pt x="0" y="4"/>
                    <a:pt x="0" y="8"/>
                    <a:pt x="0" y="13"/>
                  </a:cubicBezTo>
                  <a:cubicBezTo>
                    <a:pt x="8" y="18"/>
                    <a:pt x="19" y="14"/>
                    <a:pt x="19" y="1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3" y="1"/>
                    <a:pt x="6" y="0"/>
                    <a:pt x="0" y="0"/>
                  </a:cubicBezTo>
                </a:path>
              </a:pathLst>
            </a:custGeom>
            <a:solidFill>
              <a:srgbClr val="D9A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9" name="任意多边形: 形状 1178">
              <a:extLst>
                <a:ext uri="{FF2B5EF4-FFF2-40B4-BE49-F238E27FC236}">
                  <a16:creationId xmlns:a16="http://schemas.microsoft.com/office/drawing/2014/main" id="{D121FF66-B23B-53B3-50AE-912A26360F8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10525" y="4943476"/>
              <a:ext cx="485775" cy="214313"/>
            </a:xfrm>
            <a:custGeom>
              <a:avLst/>
              <a:gdLst>
                <a:gd name="T0" fmla="*/ 24 w 129"/>
                <a:gd name="T1" fmla="*/ 9 h 57"/>
                <a:gd name="T2" fmla="*/ 70 w 129"/>
                <a:gd name="T3" fmla="*/ 54 h 57"/>
                <a:gd name="T4" fmla="*/ 102 w 129"/>
                <a:gd name="T5" fmla="*/ 0 h 57"/>
                <a:gd name="T6" fmla="*/ 24 w 129"/>
                <a:gd name="T7" fmla="*/ 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" h="57">
                  <a:moveTo>
                    <a:pt x="24" y="9"/>
                  </a:moveTo>
                  <a:cubicBezTo>
                    <a:pt x="24" y="9"/>
                    <a:pt x="0" y="57"/>
                    <a:pt x="70" y="54"/>
                  </a:cubicBezTo>
                  <a:cubicBezTo>
                    <a:pt x="129" y="52"/>
                    <a:pt x="102" y="0"/>
                    <a:pt x="102" y="0"/>
                  </a:cubicBezTo>
                  <a:cubicBezTo>
                    <a:pt x="102" y="0"/>
                    <a:pt x="78" y="17"/>
                    <a:pt x="24" y="9"/>
                  </a:cubicBezTo>
                </a:path>
              </a:pathLst>
            </a:custGeom>
            <a:solidFill>
              <a:srgbClr val="6A43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0" name="任意多边形: 形状 1179">
              <a:extLst>
                <a:ext uri="{FF2B5EF4-FFF2-40B4-BE49-F238E27FC236}">
                  <a16:creationId xmlns:a16="http://schemas.microsoft.com/office/drawing/2014/main" id="{612FBE8F-6E89-BA02-D126-4B9E5C95B4E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32750" y="5026026"/>
              <a:ext cx="241300" cy="690563"/>
            </a:xfrm>
            <a:custGeom>
              <a:avLst/>
              <a:gdLst>
                <a:gd name="T0" fmla="*/ 14 w 64"/>
                <a:gd name="T1" fmla="*/ 0 h 183"/>
                <a:gd name="T2" fmla="*/ 0 w 64"/>
                <a:gd name="T3" fmla="*/ 181 h 183"/>
                <a:gd name="T4" fmla="*/ 33 w 64"/>
                <a:gd name="T5" fmla="*/ 181 h 183"/>
                <a:gd name="T6" fmla="*/ 64 w 64"/>
                <a:gd name="T7" fmla="*/ 22 h 183"/>
                <a:gd name="T8" fmla="*/ 14 w 64"/>
                <a:gd name="T9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183">
                  <a:moveTo>
                    <a:pt x="14" y="0"/>
                  </a:moveTo>
                  <a:cubicBezTo>
                    <a:pt x="11" y="23"/>
                    <a:pt x="0" y="155"/>
                    <a:pt x="0" y="181"/>
                  </a:cubicBezTo>
                  <a:cubicBezTo>
                    <a:pt x="4" y="183"/>
                    <a:pt x="28" y="181"/>
                    <a:pt x="33" y="181"/>
                  </a:cubicBezTo>
                  <a:cubicBezTo>
                    <a:pt x="64" y="22"/>
                    <a:pt x="64" y="22"/>
                    <a:pt x="64" y="22"/>
                  </a:cubicBezTo>
                  <a:cubicBezTo>
                    <a:pt x="14" y="0"/>
                    <a:pt x="14" y="0"/>
                    <a:pt x="14" y="0"/>
                  </a:cubicBezTo>
                </a:path>
              </a:pathLst>
            </a:custGeom>
            <a:solidFill>
              <a:srgbClr val="6A43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1" name="任意多边形: 形状 1180">
              <a:extLst>
                <a:ext uri="{FF2B5EF4-FFF2-40B4-BE49-F238E27FC236}">
                  <a16:creationId xmlns:a16="http://schemas.microsoft.com/office/drawing/2014/main" id="{CA5AB2B6-E17D-F4D6-2B3B-F73D77BA3A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24838" y="5000626"/>
              <a:ext cx="207963" cy="715963"/>
            </a:xfrm>
            <a:custGeom>
              <a:avLst/>
              <a:gdLst>
                <a:gd name="T0" fmla="*/ 50 w 55"/>
                <a:gd name="T1" fmla="*/ 0 h 190"/>
                <a:gd name="T2" fmla="*/ 0 w 55"/>
                <a:gd name="T3" fmla="*/ 31 h 190"/>
                <a:gd name="T4" fmla="*/ 16 w 55"/>
                <a:gd name="T5" fmla="*/ 188 h 190"/>
                <a:gd name="T6" fmla="*/ 49 w 55"/>
                <a:gd name="T7" fmla="*/ 186 h 190"/>
                <a:gd name="T8" fmla="*/ 54 w 55"/>
                <a:gd name="T9" fmla="*/ 75 h 190"/>
                <a:gd name="T10" fmla="*/ 50 w 55"/>
                <a:gd name="T11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190">
                  <a:moveTo>
                    <a:pt x="50" y="0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12" y="163"/>
                    <a:pt x="16" y="188"/>
                  </a:cubicBezTo>
                  <a:cubicBezTo>
                    <a:pt x="19" y="190"/>
                    <a:pt x="45" y="189"/>
                    <a:pt x="49" y="186"/>
                  </a:cubicBezTo>
                  <a:cubicBezTo>
                    <a:pt x="53" y="153"/>
                    <a:pt x="55" y="115"/>
                    <a:pt x="54" y="75"/>
                  </a:cubicBezTo>
                  <a:cubicBezTo>
                    <a:pt x="54" y="48"/>
                    <a:pt x="53" y="24"/>
                    <a:pt x="50" y="0"/>
                  </a:cubicBezTo>
                </a:path>
              </a:pathLst>
            </a:custGeom>
            <a:solidFill>
              <a:srgbClr val="6A43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2" name="任意多边形: 形状 1181">
              <a:extLst>
                <a:ext uri="{FF2B5EF4-FFF2-40B4-BE49-F238E27FC236}">
                  <a16:creationId xmlns:a16="http://schemas.microsoft.com/office/drawing/2014/main" id="{C83C9AF8-9C9B-915B-4F8F-1D5A41B0E04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93100" y="5719763"/>
              <a:ext cx="187325" cy="109538"/>
            </a:xfrm>
            <a:custGeom>
              <a:avLst/>
              <a:gdLst>
                <a:gd name="T0" fmla="*/ 5 w 50"/>
                <a:gd name="T1" fmla="*/ 2 h 29"/>
                <a:gd name="T2" fmla="*/ 2 w 50"/>
                <a:gd name="T3" fmla="*/ 20 h 29"/>
                <a:gd name="T4" fmla="*/ 29 w 50"/>
                <a:gd name="T5" fmla="*/ 22 h 29"/>
                <a:gd name="T6" fmla="*/ 49 w 50"/>
                <a:gd name="T7" fmla="*/ 14 h 29"/>
                <a:gd name="T8" fmla="*/ 33 w 50"/>
                <a:gd name="T9" fmla="*/ 5 h 29"/>
                <a:gd name="T10" fmla="*/ 24 w 50"/>
                <a:gd name="T11" fmla="*/ 0 h 29"/>
                <a:gd name="T12" fmla="*/ 5 w 50"/>
                <a:gd name="T13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29">
                  <a:moveTo>
                    <a:pt x="5" y="2"/>
                  </a:moveTo>
                  <a:cubicBezTo>
                    <a:pt x="5" y="2"/>
                    <a:pt x="0" y="11"/>
                    <a:pt x="2" y="20"/>
                  </a:cubicBezTo>
                  <a:cubicBezTo>
                    <a:pt x="3" y="29"/>
                    <a:pt x="24" y="24"/>
                    <a:pt x="29" y="22"/>
                  </a:cubicBezTo>
                  <a:cubicBezTo>
                    <a:pt x="34" y="19"/>
                    <a:pt x="47" y="19"/>
                    <a:pt x="49" y="14"/>
                  </a:cubicBezTo>
                  <a:cubicBezTo>
                    <a:pt x="50" y="8"/>
                    <a:pt x="43" y="4"/>
                    <a:pt x="33" y="5"/>
                  </a:cubicBezTo>
                  <a:cubicBezTo>
                    <a:pt x="24" y="6"/>
                    <a:pt x="24" y="0"/>
                    <a:pt x="24" y="0"/>
                  </a:cubicBezTo>
                  <a:cubicBezTo>
                    <a:pt x="24" y="0"/>
                    <a:pt x="18" y="4"/>
                    <a:pt x="5" y="2"/>
                  </a:cubicBezTo>
                  <a:close/>
                </a:path>
              </a:pathLst>
            </a:custGeom>
            <a:solidFill>
              <a:srgbClr val="596D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3" name="任意多边形: 形状 1182">
              <a:extLst>
                <a:ext uri="{FF2B5EF4-FFF2-40B4-BE49-F238E27FC236}">
                  <a16:creationId xmlns:a16="http://schemas.microsoft.com/office/drawing/2014/main" id="{AA41A079-50C4-BE1A-BE54-B76987ECBF6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47038" y="4498976"/>
              <a:ext cx="400050" cy="531813"/>
            </a:xfrm>
            <a:custGeom>
              <a:avLst/>
              <a:gdLst>
                <a:gd name="T0" fmla="*/ 56 w 106"/>
                <a:gd name="T1" fmla="*/ 1 h 141"/>
                <a:gd name="T2" fmla="*/ 4 w 106"/>
                <a:gd name="T3" fmla="*/ 11 h 141"/>
                <a:gd name="T4" fmla="*/ 4 w 106"/>
                <a:gd name="T5" fmla="*/ 42 h 141"/>
                <a:gd name="T6" fmla="*/ 11 w 106"/>
                <a:gd name="T7" fmla="*/ 89 h 141"/>
                <a:gd name="T8" fmla="*/ 11 w 106"/>
                <a:gd name="T9" fmla="*/ 129 h 141"/>
                <a:gd name="T10" fmla="*/ 101 w 106"/>
                <a:gd name="T11" fmla="*/ 126 h 141"/>
                <a:gd name="T12" fmla="*/ 100 w 106"/>
                <a:gd name="T13" fmla="*/ 51 h 141"/>
                <a:gd name="T14" fmla="*/ 95 w 106"/>
                <a:gd name="T15" fmla="*/ 7 h 141"/>
                <a:gd name="T16" fmla="*/ 56 w 106"/>
                <a:gd name="T17" fmla="*/ 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141">
                  <a:moveTo>
                    <a:pt x="56" y="1"/>
                  </a:moveTo>
                  <a:cubicBezTo>
                    <a:pt x="29" y="1"/>
                    <a:pt x="12" y="0"/>
                    <a:pt x="4" y="11"/>
                  </a:cubicBezTo>
                  <a:cubicBezTo>
                    <a:pt x="1" y="15"/>
                    <a:pt x="0" y="22"/>
                    <a:pt x="4" y="42"/>
                  </a:cubicBezTo>
                  <a:cubicBezTo>
                    <a:pt x="4" y="42"/>
                    <a:pt x="9" y="68"/>
                    <a:pt x="11" y="89"/>
                  </a:cubicBezTo>
                  <a:cubicBezTo>
                    <a:pt x="12" y="100"/>
                    <a:pt x="13" y="111"/>
                    <a:pt x="11" y="129"/>
                  </a:cubicBezTo>
                  <a:cubicBezTo>
                    <a:pt x="11" y="129"/>
                    <a:pt x="71" y="141"/>
                    <a:pt x="101" y="126"/>
                  </a:cubicBezTo>
                  <a:cubicBezTo>
                    <a:pt x="96" y="92"/>
                    <a:pt x="98" y="69"/>
                    <a:pt x="100" y="51"/>
                  </a:cubicBezTo>
                  <a:cubicBezTo>
                    <a:pt x="102" y="31"/>
                    <a:pt x="106" y="16"/>
                    <a:pt x="95" y="7"/>
                  </a:cubicBezTo>
                  <a:cubicBezTo>
                    <a:pt x="88" y="1"/>
                    <a:pt x="77" y="1"/>
                    <a:pt x="56" y="1"/>
                  </a:cubicBezTo>
                </a:path>
              </a:pathLst>
            </a:custGeom>
            <a:solidFill>
              <a:srgbClr val="939E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4" name="任意多边形: 形状 1183">
              <a:extLst>
                <a:ext uri="{FF2B5EF4-FFF2-40B4-BE49-F238E27FC236}">
                  <a16:creationId xmlns:a16="http://schemas.microsoft.com/office/drawing/2014/main" id="{7A3E60E5-3676-97D3-6611-394A1ABD770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99450" y="4505326"/>
              <a:ext cx="106363" cy="87313"/>
            </a:xfrm>
            <a:custGeom>
              <a:avLst/>
              <a:gdLst>
                <a:gd name="T0" fmla="*/ 8 w 28"/>
                <a:gd name="T1" fmla="*/ 23 h 23"/>
                <a:gd name="T2" fmla="*/ 28 w 28"/>
                <a:gd name="T3" fmla="*/ 5 h 23"/>
                <a:gd name="T4" fmla="*/ 20 w 28"/>
                <a:gd name="T5" fmla="*/ 0 h 23"/>
                <a:gd name="T6" fmla="*/ 1 w 28"/>
                <a:gd name="T7" fmla="*/ 2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23">
                  <a:moveTo>
                    <a:pt x="8" y="23"/>
                  </a:moveTo>
                  <a:cubicBezTo>
                    <a:pt x="8" y="23"/>
                    <a:pt x="11" y="3"/>
                    <a:pt x="28" y="5"/>
                  </a:cubicBezTo>
                  <a:cubicBezTo>
                    <a:pt x="26" y="1"/>
                    <a:pt x="20" y="0"/>
                    <a:pt x="20" y="0"/>
                  </a:cubicBezTo>
                  <a:cubicBezTo>
                    <a:pt x="20" y="0"/>
                    <a:pt x="0" y="4"/>
                    <a:pt x="1" y="21"/>
                  </a:cubicBezTo>
                </a:path>
              </a:pathLst>
            </a:custGeom>
            <a:solidFill>
              <a:srgbClr val="E36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5" name="任意多边形: 形状 1184">
              <a:extLst>
                <a:ext uri="{FF2B5EF4-FFF2-40B4-BE49-F238E27FC236}">
                  <a16:creationId xmlns:a16="http://schemas.microsoft.com/office/drawing/2014/main" id="{87A8FE28-0BD4-E12E-268F-2610AEE9E0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99450" y="4886326"/>
              <a:ext cx="128588" cy="84138"/>
            </a:xfrm>
            <a:custGeom>
              <a:avLst/>
              <a:gdLst>
                <a:gd name="T0" fmla="*/ 0 w 34"/>
                <a:gd name="T1" fmla="*/ 5 h 22"/>
                <a:gd name="T2" fmla="*/ 34 w 34"/>
                <a:gd name="T3" fmla="*/ 13 h 22"/>
                <a:gd name="T4" fmla="*/ 33 w 34"/>
                <a:gd name="T5" fmla="*/ 8 h 22"/>
                <a:gd name="T6" fmla="*/ 7 w 34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22">
                  <a:moveTo>
                    <a:pt x="0" y="5"/>
                  </a:moveTo>
                  <a:cubicBezTo>
                    <a:pt x="0" y="5"/>
                    <a:pt x="19" y="22"/>
                    <a:pt x="34" y="13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3" y="8"/>
                    <a:pt x="13" y="10"/>
                    <a:pt x="7" y="0"/>
                  </a:cubicBezTo>
                </a:path>
              </a:pathLst>
            </a:custGeom>
            <a:solidFill>
              <a:srgbClr val="E36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6" name="任意多边形: 形状 1185">
              <a:extLst>
                <a:ext uri="{FF2B5EF4-FFF2-40B4-BE49-F238E27FC236}">
                  <a16:creationId xmlns:a16="http://schemas.microsoft.com/office/drawing/2014/main" id="{123661C3-7960-8DBD-1523-991286E045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81963" y="4494213"/>
              <a:ext cx="96838" cy="87313"/>
            </a:xfrm>
            <a:custGeom>
              <a:avLst/>
              <a:gdLst>
                <a:gd name="T0" fmla="*/ 8 w 26"/>
                <a:gd name="T1" fmla="*/ 23 h 23"/>
                <a:gd name="T2" fmla="*/ 26 w 26"/>
                <a:gd name="T3" fmla="*/ 2 h 23"/>
                <a:gd name="T4" fmla="*/ 13 w 26"/>
                <a:gd name="T5" fmla="*/ 1 h 23"/>
                <a:gd name="T6" fmla="*/ 1 w 26"/>
                <a:gd name="T7" fmla="*/ 2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23">
                  <a:moveTo>
                    <a:pt x="8" y="23"/>
                  </a:moveTo>
                  <a:cubicBezTo>
                    <a:pt x="8" y="23"/>
                    <a:pt x="9" y="1"/>
                    <a:pt x="26" y="2"/>
                  </a:cubicBezTo>
                  <a:cubicBezTo>
                    <a:pt x="22" y="0"/>
                    <a:pt x="13" y="1"/>
                    <a:pt x="13" y="1"/>
                  </a:cubicBezTo>
                  <a:cubicBezTo>
                    <a:pt x="13" y="1"/>
                    <a:pt x="0" y="4"/>
                    <a:pt x="1" y="21"/>
                  </a:cubicBezTo>
                </a:path>
              </a:pathLst>
            </a:custGeom>
            <a:solidFill>
              <a:srgbClr val="E36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7" name="任意多边形: 形状 1186">
              <a:extLst>
                <a:ext uri="{FF2B5EF4-FFF2-40B4-BE49-F238E27FC236}">
                  <a16:creationId xmlns:a16="http://schemas.microsoft.com/office/drawing/2014/main" id="{DD42FC19-7D22-0919-4B8E-3EE900B507E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61400" y="4837113"/>
              <a:ext cx="117475" cy="117475"/>
            </a:xfrm>
            <a:custGeom>
              <a:avLst/>
              <a:gdLst>
                <a:gd name="T0" fmla="*/ 1 w 31"/>
                <a:gd name="T1" fmla="*/ 15 h 31"/>
                <a:gd name="T2" fmla="*/ 27 w 31"/>
                <a:gd name="T3" fmla="*/ 26 h 31"/>
                <a:gd name="T4" fmla="*/ 21 w 31"/>
                <a:gd name="T5" fmla="*/ 22 h 31"/>
                <a:gd name="T6" fmla="*/ 29 w 31"/>
                <a:gd name="T7" fmla="*/ 23 h 31"/>
                <a:gd name="T8" fmla="*/ 21 w 31"/>
                <a:gd name="T9" fmla="*/ 19 h 31"/>
                <a:gd name="T10" fmla="*/ 30 w 31"/>
                <a:gd name="T11" fmla="*/ 20 h 31"/>
                <a:gd name="T12" fmla="*/ 21 w 31"/>
                <a:gd name="T13" fmla="*/ 15 h 31"/>
                <a:gd name="T14" fmla="*/ 29 w 31"/>
                <a:gd name="T15" fmla="*/ 17 h 31"/>
                <a:gd name="T16" fmla="*/ 19 w 31"/>
                <a:gd name="T17" fmla="*/ 10 h 31"/>
                <a:gd name="T18" fmla="*/ 24 w 31"/>
                <a:gd name="T19" fmla="*/ 11 h 31"/>
                <a:gd name="T20" fmla="*/ 0 w 31"/>
                <a:gd name="T21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31">
                  <a:moveTo>
                    <a:pt x="1" y="15"/>
                  </a:moveTo>
                  <a:cubicBezTo>
                    <a:pt x="1" y="15"/>
                    <a:pt x="24" y="31"/>
                    <a:pt x="27" y="26"/>
                  </a:cubicBezTo>
                  <a:cubicBezTo>
                    <a:pt x="27" y="24"/>
                    <a:pt x="21" y="22"/>
                    <a:pt x="21" y="22"/>
                  </a:cubicBezTo>
                  <a:cubicBezTo>
                    <a:pt x="21" y="22"/>
                    <a:pt x="28" y="25"/>
                    <a:pt x="29" y="23"/>
                  </a:cubicBezTo>
                  <a:cubicBezTo>
                    <a:pt x="30" y="21"/>
                    <a:pt x="21" y="19"/>
                    <a:pt x="21" y="19"/>
                  </a:cubicBezTo>
                  <a:cubicBezTo>
                    <a:pt x="21" y="19"/>
                    <a:pt x="30" y="22"/>
                    <a:pt x="30" y="20"/>
                  </a:cubicBezTo>
                  <a:cubicBezTo>
                    <a:pt x="31" y="18"/>
                    <a:pt x="21" y="15"/>
                    <a:pt x="21" y="15"/>
                  </a:cubicBezTo>
                  <a:cubicBezTo>
                    <a:pt x="21" y="15"/>
                    <a:pt x="28" y="19"/>
                    <a:pt x="29" y="17"/>
                  </a:cubicBezTo>
                  <a:cubicBezTo>
                    <a:pt x="30" y="15"/>
                    <a:pt x="19" y="10"/>
                    <a:pt x="19" y="10"/>
                  </a:cubicBezTo>
                  <a:cubicBezTo>
                    <a:pt x="19" y="10"/>
                    <a:pt x="23" y="12"/>
                    <a:pt x="24" y="11"/>
                  </a:cubicBezTo>
                  <a:cubicBezTo>
                    <a:pt x="25" y="10"/>
                    <a:pt x="17" y="0"/>
                    <a:pt x="0" y="8"/>
                  </a:cubicBezTo>
                </a:path>
              </a:pathLst>
            </a:custGeom>
            <a:solidFill>
              <a:srgbClr val="D9A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8" name="任意多边形: 形状 1187">
              <a:extLst>
                <a:ext uri="{FF2B5EF4-FFF2-40B4-BE49-F238E27FC236}">
                  <a16:creationId xmlns:a16="http://schemas.microsoft.com/office/drawing/2014/main" id="{0969A920-2362-BBB3-158A-F03800F2DBC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45488" y="4498976"/>
              <a:ext cx="350838" cy="422275"/>
            </a:xfrm>
            <a:custGeom>
              <a:avLst/>
              <a:gdLst>
                <a:gd name="T0" fmla="*/ 10 w 93"/>
                <a:gd name="T1" fmla="*/ 7 h 112"/>
                <a:gd name="T2" fmla="*/ 48 w 93"/>
                <a:gd name="T3" fmla="*/ 77 h 112"/>
                <a:gd name="T4" fmla="*/ 93 w 93"/>
                <a:gd name="T5" fmla="*/ 94 h 112"/>
                <a:gd name="T6" fmla="*/ 89 w 93"/>
                <a:gd name="T7" fmla="*/ 111 h 112"/>
                <a:gd name="T8" fmla="*/ 24 w 93"/>
                <a:gd name="T9" fmla="*/ 103 h 112"/>
                <a:gd name="T10" fmla="*/ 3 w 93"/>
                <a:gd name="T11" fmla="*/ 46 h 112"/>
                <a:gd name="T12" fmla="*/ 10 w 93"/>
                <a:gd name="T13" fmla="*/ 7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112">
                  <a:moveTo>
                    <a:pt x="10" y="7"/>
                  </a:moveTo>
                  <a:cubicBezTo>
                    <a:pt x="20" y="0"/>
                    <a:pt x="48" y="77"/>
                    <a:pt x="48" y="77"/>
                  </a:cubicBezTo>
                  <a:cubicBezTo>
                    <a:pt x="93" y="94"/>
                    <a:pt x="93" y="94"/>
                    <a:pt x="93" y="94"/>
                  </a:cubicBezTo>
                  <a:cubicBezTo>
                    <a:pt x="93" y="94"/>
                    <a:pt x="92" y="103"/>
                    <a:pt x="89" y="111"/>
                  </a:cubicBezTo>
                  <a:cubicBezTo>
                    <a:pt x="87" y="109"/>
                    <a:pt x="34" y="112"/>
                    <a:pt x="24" y="103"/>
                  </a:cubicBezTo>
                  <a:cubicBezTo>
                    <a:pt x="15" y="93"/>
                    <a:pt x="3" y="59"/>
                    <a:pt x="3" y="46"/>
                  </a:cubicBezTo>
                  <a:cubicBezTo>
                    <a:pt x="3" y="32"/>
                    <a:pt x="0" y="15"/>
                    <a:pt x="10" y="7"/>
                  </a:cubicBezTo>
                  <a:close/>
                </a:path>
              </a:pathLst>
            </a:custGeom>
            <a:solidFill>
              <a:srgbClr val="939E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9" name="任意多边形: 形状 1188">
              <a:extLst>
                <a:ext uri="{FF2B5EF4-FFF2-40B4-BE49-F238E27FC236}">
                  <a16:creationId xmlns:a16="http://schemas.microsoft.com/office/drawing/2014/main" id="{B168F030-7FA4-E069-3CA7-3829BDDA9ED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80363" y="4238626"/>
              <a:ext cx="47625" cy="55563"/>
            </a:xfrm>
            <a:custGeom>
              <a:avLst/>
              <a:gdLst>
                <a:gd name="T0" fmla="*/ 0 w 13"/>
                <a:gd name="T1" fmla="*/ 12 h 15"/>
                <a:gd name="T2" fmla="*/ 8 w 13"/>
                <a:gd name="T3" fmla="*/ 1 h 15"/>
                <a:gd name="T4" fmla="*/ 4 w 13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5">
                  <a:moveTo>
                    <a:pt x="0" y="12"/>
                  </a:moveTo>
                  <a:cubicBezTo>
                    <a:pt x="0" y="12"/>
                    <a:pt x="3" y="0"/>
                    <a:pt x="8" y="1"/>
                  </a:cubicBezTo>
                  <a:cubicBezTo>
                    <a:pt x="13" y="3"/>
                    <a:pt x="4" y="15"/>
                    <a:pt x="4" y="15"/>
                  </a:cubicBezTo>
                </a:path>
              </a:pathLst>
            </a:custGeom>
            <a:solidFill>
              <a:srgbClr val="D9A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0" name="椭圆 1189">
              <a:extLst>
                <a:ext uri="{FF2B5EF4-FFF2-40B4-BE49-F238E27FC236}">
                  <a16:creationId xmlns:a16="http://schemas.microsoft.com/office/drawing/2014/main" id="{3DB3221E-A9E9-5290-F7E9-FAC3B3BA7B7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10525" y="4529138"/>
              <a:ext cx="379413" cy="411163"/>
            </a:xfrm>
            <a:prstGeom prst="ellipse">
              <a:avLst/>
            </a:prstGeom>
            <a:solidFill>
              <a:srgbClr val="E36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1" name="任意多边形: 形状 1190">
              <a:extLst>
                <a:ext uri="{FF2B5EF4-FFF2-40B4-BE49-F238E27FC236}">
                  <a16:creationId xmlns:a16="http://schemas.microsoft.com/office/drawing/2014/main" id="{00A608AE-99F6-F5B6-422C-61654696576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051800" y="4773613"/>
              <a:ext cx="225425" cy="101600"/>
            </a:xfrm>
            <a:custGeom>
              <a:avLst/>
              <a:gdLst>
                <a:gd name="T0" fmla="*/ 18 w 60"/>
                <a:gd name="T1" fmla="*/ 27 h 27"/>
                <a:gd name="T2" fmla="*/ 33 w 60"/>
                <a:gd name="T3" fmla="*/ 27 h 27"/>
                <a:gd name="T4" fmla="*/ 40 w 60"/>
                <a:gd name="T5" fmla="*/ 27 h 27"/>
                <a:gd name="T6" fmla="*/ 47 w 60"/>
                <a:gd name="T7" fmla="*/ 25 h 27"/>
                <a:gd name="T8" fmla="*/ 57 w 60"/>
                <a:gd name="T9" fmla="*/ 16 h 27"/>
                <a:gd name="T10" fmla="*/ 59 w 60"/>
                <a:gd name="T11" fmla="*/ 9 h 27"/>
                <a:gd name="T12" fmla="*/ 59 w 60"/>
                <a:gd name="T13" fmla="*/ 1 h 27"/>
                <a:gd name="T14" fmla="*/ 59 w 60"/>
                <a:gd name="T15" fmla="*/ 2 h 27"/>
                <a:gd name="T16" fmla="*/ 30 w 60"/>
                <a:gd name="T17" fmla="*/ 2 h 27"/>
                <a:gd name="T18" fmla="*/ 0 w 60"/>
                <a:gd name="T19" fmla="*/ 1 h 27"/>
                <a:gd name="T20" fmla="*/ 1 w 60"/>
                <a:gd name="T21" fmla="*/ 1 h 27"/>
                <a:gd name="T22" fmla="*/ 0 w 60"/>
                <a:gd name="T23" fmla="*/ 10 h 27"/>
                <a:gd name="T24" fmla="*/ 3 w 60"/>
                <a:gd name="T25" fmla="*/ 18 h 27"/>
                <a:gd name="T26" fmla="*/ 9 w 60"/>
                <a:gd name="T27" fmla="*/ 25 h 27"/>
                <a:gd name="T28" fmla="*/ 18 w 60"/>
                <a:gd name="T29" fmla="*/ 27 h 27"/>
                <a:gd name="T30" fmla="*/ 18 w 60"/>
                <a:gd name="T31" fmla="*/ 27 h 27"/>
                <a:gd name="T32" fmla="*/ 9 w 60"/>
                <a:gd name="T33" fmla="*/ 25 h 27"/>
                <a:gd name="T34" fmla="*/ 3 w 60"/>
                <a:gd name="T35" fmla="*/ 19 h 27"/>
                <a:gd name="T36" fmla="*/ 0 w 60"/>
                <a:gd name="T37" fmla="*/ 10 h 27"/>
                <a:gd name="T38" fmla="*/ 0 w 60"/>
                <a:gd name="T39" fmla="*/ 1 h 27"/>
                <a:gd name="T40" fmla="*/ 0 w 60"/>
                <a:gd name="T41" fmla="*/ 1 h 27"/>
                <a:gd name="T42" fmla="*/ 0 w 60"/>
                <a:gd name="T43" fmla="*/ 1 h 27"/>
                <a:gd name="T44" fmla="*/ 30 w 60"/>
                <a:gd name="T45" fmla="*/ 0 h 27"/>
                <a:gd name="T46" fmla="*/ 59 w 60"/>
                <a:gd name="T47" fmla="*/ 0 h 27"/>
                <a:gd name="T48" fmla="*/ 60 w 60"/>
                <a:gd name="T49" fmla="*/ 0 h 27"/>
                <a:gd name="T50" fmla="*/ 60 w 60"/>
                <a:gd name="T51" fmla="*/ 1 h 27"/>
                <a:gd name="T52" fmla="*/ 60 w 60"/>
                <a:gd name="T53" fmla="*/ 9 h 27"/>
                <a:gd name="T54" fmla="*/ 58 w 60"/>
                <a:gd name="T55" fmla="*/ 16 h 27"/>
                <a:gd name="T56" fmla="*/ 48 w 60"/>
                <a:gd name="T57" fmla="*/ 26 h 27"/>
                <a:gd name="T58" fmla="*/ 40 w 60"/>
                <a:gd name="T59" fmla="*/ 27 h 27"/>
                <a:gd name="T60" fmla="*/ 33 w 60"/>
                <a:gd name="T61" fmla="*/ 27 h 27"/>
                <a:gd name="T62" fmla="*/ 18 w 60"/>
                <a:gd name="T6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0" h="27">
                  <a:moveTo>
                    <a:pt x="18" y="27"/>
                  </a:moveTo>
                  <a:cubicBezTo>
                    <a:pt x="33" y="27"/>
                    <a:pt x="33" y="27"/>
                    <a:pt x="33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3" y="27"/>
                    <a:pt x="45" y="26"/>
                    <a:pt x="47" y="25"/>
                  </a:cubicBezTo>
                  <a:cubicBezTo>
                    <a:pt x="52" y="24"/>
                    <a:pt x="56" y="20"/>
                    <a:pt x="57" y="16"/>
                  </a:cubicBezTo>
                  <a:cubicBezTo>
                    <a:pt x="58" y="13"/>
                    <a:pt x="59" y="11"/>
                    <a:pt x="59" y="9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49" y="2"/>
                    <a:pt x="40" y="2"/>
                    <a:pt x="30" y="2"/>
                  </a:cubicBezTo>
                  <a:cubicBezTo>
                    <a:pt x="20" y="2"/>
                    <a:pt x="10" y="2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4"/>
                    <a:pt x="0" y="7"/>
                    <a:pt x="0" y="10"/>
                  </a:cubicBezTo>
                  <a:cubicBezTo>
                    <a:pt x="1" y="13"/>
                    <a:pt x="1" y="16"/>
                    <a:pt x="3" y="18"/>
                  </a:cubicBezTo>
                  <a:cubicBezTo>
                    <a:pt x="5" y="21"/>
                    <a:pt x="7" y="23"/>
                    <a:pt x="9" y="25"/>
                  </a:cubicBezTo>
                  <a:cubicBezTo>
                    <a:pt x="12" y="26"/>
                    <a:pt x="15" y="27"/>
                    <a:pt x="18" y="27"/>
                  </a:cubicBezTo>
                  <a:close/>
                  <a:moveTo>
                    <a:pt x="18" y="27"/>
                  </a:moveTo>
                  <a:cubicBezTo>
                    <a:pt x="15" y="27"/>
                    <a:pt x="12" y="26"/>
                    <a:pt x="9" y="25"/>
                  </a:cubicBezTo>
                  <a:cubicBezTo>
                    <a:pt x="7" y="23"/>
                    <a:pt x="4" y="21"/>
                    <a:pt x="3" y="19"/>
                  </a:cubicBezTo>
                  <a:cubicBezTo>
                    <a:pt x="1" y="16"/>
                    <a:pt x="0" y="13"/>
                    <a:pt x="0" y="10"/>
                  </a:cubicBezTo>
                  <a:cubicBezTo>
                    <a:pt x="0" y="7"/>
                    <a:pt x="0" y="4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0" y="1"/>
                    <a:pt x="20" y="0"/>
                    <a:pt x="30" y="0"/>
                  </a:cubicBezTo>
                  <a:cubicBezTo>
                    <a:pt x="40" y="0"/>
                    <a:pt x="49" y="0"/>
                    <a:pt x="59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0" y="9"/>
                    <a:pt x="60" y="9"/>
                    <a:pt x="60" y="9"/>
                  </a:cubicBezTo>
                  <a:cubicBezTo>
                    <a:pt x="60" y="11"/>
                    <a:pt x="59" y="14"/>
                    <a:pt x="58" y="16"/>
                  </a:cubicBezTo>
                  <a:cubicBezTo>
                    <a:pt x="56" y="21"/>
                    <a:pt x="52" y="24"/>
                    <a:pt x="48" y="26"/>
                  </a:cubicBezTo>
                  <a:cubicBezTo>
                    <a:pt x="45" y="27"/>
                    <a:pt x="43" y="27"/>
                    <a:pt x="40" y="27"/>
                  </a:cubicBezTo>
                  <a:cubicBezTo>
                    <a:pt x="33" y="27"/>
                    <a:pt x="33" y="27"/>
                    <a:pt x="33" y="27"/>
                  </a:cubicBezTo>
                  <a:lnTo>
                    <a:pt x="18" y="27"/>
                  </a:ln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2" name="任意多边形: 形状 1191">
              <a:extLst>
                <a:ext uri="{FF2B5EF4-FFF2-40B4-BE49-F238E27FC236}">
                  <a16:creationId xmlns:a16="http://schemas.microsoft.com/office/drawing/2014/main" id="{20932544-3C02-AF84-1AF2-595CCE64A07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51800" y="4184651"/>
              <a:ext cx="387350" cy="363538"/>
            </a:xfrm>
            <a:custGeom>
              <a:avLst/>
              <a:gdLst>
                <a:gd name="T0" fmla="*/ 12 w 103"/>
                <a:gd name="T1" fmla="*/ 61 h 96"/>
                <a:gd name="T2" fmla="*/ 16 w 103"/>
                <a:gd name="T3" fmla="*/ 36 h 96"/>
                <a:gd name="T4" fmla="*/ 51 w 103"/>
                <a:gd name="T5" fmla="*/ 6 h 96"/>
                <a:gd name="T6" fmla="*/ 102 w 103"/>
                <a:gd name="T7" fmla="*/ 27 h 96"/>
                <a:gd name="T8" fmla="*/ 86 w 103"/>
                <a:gd name="T9" fmla="*/ 49 h 96"/>
                <a:gd name="T10" fmla="*/ 84 w 103"/>
                <a:gd name="T11" fmla="*/ 72 h 96"/>
                <a:gd name="T12" fmla="*/ 55 w 103"/>
                <a:gd name="T13" fmla="*/ 85 h 96"/>
                <a:gd name="T14" fmla="*/ 20 w 103"/>
                <a:gd name="T15" fmla="*/ 81 h 96"/>
                <a:gd name="T16" fmla="*/ 12 w 103"/>
                <a:gd name="T17" fmla="*/ 6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96">
                  <a:moveTo>
                    <a:pt x="12" y="61"/>
                  </a:moveTo>
                  <a:cubicBezTo>
                    <a:pt x="0" y="54"/>
                    <a:pt x="12" y="35"/>
                    <a:pt x="16" y="36"/>
                  </a:cubicBezTo>
                  <a:cubicBezTo>
                    <a:pt x="17" y="18"/>
                    <a:pt x="38" y="3"/>
                    <a:pt x="51" y="6"/>
                  </a:cubicBezTo>
                  <a:cubicBezTo>
                    <a:pt x="70" y="0"/>
                    <a:pt x="97" y="7"/>
                    <a:pt x="102" y="27"/>
                  </a:cubicBezTo>
                  <a:cubicBezTo>
                    <a:pt x="103" y="34"/>
                    <a:pt x="87" y="45"/>
                    <a:pt x="86" y="49"/>
                  </a:cubicBezTo>
                  <a:cubicBezTo>
                    <a:pt x="90" y="58"/>
                    <a:pt x="93" y="70"/>
                    <a:pt x="84" y="72"/>
                  </a:cubicBezTo>
                  <a:cubicBezTo>
                    <a:pt x="82" y="88"/>
                    <a:pt x="67" y="95"/>
                    <a:pt x="55" y="85"/>
                  </a:cubicBezTo>
                  <a:cubicBezTo>
                    <a:pt x="37" y="96"/>
                    <a:pt x="18" y="88"/>
                    <a:pt x="20" y="81"/>
                  </a:cubicBezTo>
                  <a:cubicBezTo>
                    <a:pt x="4" y="83"/>
                    <a:pt x="5" y="64"/>
                    <a:pt x="12" y="61"/>
                  </a:cubicBezTo>
                  <a:close/>
                </a:path>
              </a:pathLst>
            </a:custGeom>
            <a:solidFill>
              <a:srgbClr val="353A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3" name="任意多边形: 形状 1192">
              <a:extLst>
                <a:ext uri="{FF2B5EF4-FFF2-40B4-BE49-F238E27FC236}">
                  <a16:creationId xmlns:a16="http://schemas.microsoft.com/office/drawing/2014/main" id="{93E8613F-5559-4212-E09C-7FB9F7FE704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28038" y="5738813"/>
              <a:ext cx="19050" cy="53975"/>
            </a:xfrm>
            <a:custGeom>
              <a:avLst/>
              <a:gdLst>
                <a:gd name="T0" fmla="*/ 0 w 5"/>
                <a:gd name="T1" fmla="*/ 0 h 14"/>
                <a:gd name="T2" fmla="*/ 2 w 5"/>
                <a:gd name="T3" fmla="*/ 1 h 14"/>
                <a:gd name="T4" fmla="*/ 3 w 5"/>
                <a:gd name="T5" fmla="*/ 3 h 14"/>
                <a:gd name="T6" fmla="*/ 5 w 5"/>
                <a:gd name="T7" fmla="*/ 6 h 14"/>
                <a:gd name="T8" fmla="*/ 5 w 5"/>
                <a:gd name="T9" fmla="*/ 9 h 14"/>
                <a:gd name="T10" fmla="*/ 5 w 5"/>
                <a:gd name="T11" fmla="*/ 12 h 14"/>
                <a:gd name="T12" fmla="*/ 3 w 5"/>
                <a:gd name="T13" fmla="*/ 14 h 14"/>
                <a:gd name="T14" fmla="*/ 4 w 5"/>
                <a:gd name="T15" fmla="*/ 13 h 14"/>
                <a:gd name="T16" fmla="*/ 4 w 5"/>
                <a:gd name="T17" fmla="*/ 12 h 14"/>
                <a:gd name="T18" fmla="*/ 4 w 5"/>
                <a:gd name="T19" fmla="*/ 9 h 14"/>
                <a:gd name="T20" fmla="*/ 3 w 5"/>
                <a:gd name="T21" fmla="*/ 7 h 14"/>
                <a:gd name="T22" fmla="*/ 1 w 5"/>
                <a:gd name="T23" fmla="*/ 2 h 14"/>
                <a:gd name="T24" fmla="*/ 0 w 5"/>
                <a:gd name="T2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14">
                  <a:moveTo>
                    <a:pt x="0" y="0"/>
                  </a:moveTo>
                  <a:cubicBezTo>
                    <a:pt x="0" y="0"/>
                    <a:pt x="1" y="0"/>
                    <a:pt x="2" y="1"/>
                  </a:cubicBezTo>
                  <a:cubicBezTo>
                    <a:pt x="2" y="2"/>
                    <a:pt x="3" y="3"/>
                    <a:pt x="3" y="3"/>
                  </a:cubicBezTo>
                  <a:cubicBezTo>
                    <a:pt x="4" y="4"/>
                    <a:pt x="4" y="5"/>
                    <a:pt x="5" y="6"/>
                  </a:cubicBezTo>
                  <a:cubicBezTo>
                    <a:pt x="5" y="7"/>
                    <a:pt x="5" y="8"/>
                    <a:pt x="5" y="9"/>
                  </a:cubicBezTo>
                  <a:cubicBezTo>
                    <a:pt x="5" y="10"/>
                    <a:pt x="5" y="11"/>
                    <a:pt x="5" y="12"/>
                  </a:cubicBezTo>
                  <a:cubicBezTo>
                    <a:pt x="4" y="13"/>
                    <a:pt x="3" y="14"/>
                    <a:pt x="3" y="14"/>
                  </a:cubicBezTo>
                  <a:cubicBezTo>
                    <a:pt x="3" y="14"/>
                    <a:pt x="4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4" y="11"/>
                    <a:pt x="4" y="10"/>
                    <a:pt x="4" y="9"/>
                  </a:cubicBezTo>
                  <a:cubicBezTo>
                    <a:pt x="4" y="8"/>
                    <a:pt x="3" y="8"/>
                    <a:pt x="3" y="7"/>
                  </a:cubicBezTo>
                  <a:cubicBezTo>
                    <a:pt x="3" y="5"/>
                    <a:pt x="2" y="3"/>
                    <a:pt x="1" y="2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4" name="任意多边形: 形状 1193">
              <a:extLst>
                <a:ext uri="{FF2B5EF4-FFF2-40B4-BE49-F238E27FC236}">
                  <a16:creationId xmlns:a16="http://schemas.microsoft.com/office/drawing/2014/main" id="{D7BD44CC-1CD2-24C3-8FCF-CB0416219C2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99450" y="5765801"/>
              <a:ext cx="53975" cy="49213"/>
            </a:xfrm>
            <a:custGeom>
              <a:avLst/>
              <a:gdLst>
                <a:gd name="T0" fmla="*/ 14 w 14"/>
                <a:gd name="T1" fmla="*/ 13 h 13"/>
                <a:gd name="T2" fmla="*/ 13 w 14"/>
                <a:gd name="T3" fmla="*/ 10 h 13"/>
                <a:gd name="T4" fmla="*/ 11 w 14"/>
                <a:gd name="T5" fmla="*/ 7 h 13"/>
                <a:gd name="T6" fmla="*/ 9 w 14"/>
                <a:gd name="T7" fmla="*/ 5 h 13"/>
                <a:gd name="T8" fmla="*/ 6 w 14"/>
                <a:gd name="T9" fmla="*/ 2 h 13"/>
                <a:gd name="T10" fmla="*/ 3 w 14"/>
                <a:gd name="T11" fmla="*/ 1 h 13"/>
                <a:gd name="T12" fmla="*/ 1 w 14"/>
                <a:gd name="T13" fmla="*/ 1 h 13"/>
                <a:gd name="T14" fmla="*/ 0 w 14"/>
                <a:gd name="T15" fmla="*/ 1 h 13"/>
                <a:gd name="T16" fmla="*/ 4 w 14"/>
                <a:gd name="T17" fmla="*/ 0 h 13"/>
                <a:gd name="T18" fmla="*/ 7 w 14"/>
                <a:gd name="T19" fmla="*/ 1 h 13"/>
                <a:gd name="T20" fmla="*/ 10 w 14"/>
                <a:gd name="T21" fmla="*/ 4 h 13"/>
                <a:gd name="T22" fmla="*/ 13 w 14"/>
                <a:gd name="T23" fmla="*/ 10 h 13"/>
                <a:gd name="T24" fmla="*/ 14 w 14"/>
                <a:gd name="T2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13">
                  <a:moveTo>
                    <a:pt x="14" y="13"/>
                  </a:moveTo>
                  <a:cubicBezTo>
                    <a:pt x="14" y="13"/>
                    <a:pt x="14" y="12"/>
                    <a:pt x="13" y="10"/>
                  </a:cubicBezTo>
                  <a:cubicBezTo>
                    <a:pt x="12" y="9"/>
                    <a:pt x="11" y="8"/>
                    <a:pt x="11" y="7"/>
                  </a:cubicBezTo>
                  <a:cubicBezTo>
                    <a:pt x="10" y="7"/>
                    <a:pt x="9" y="6"/>
                    <a:pt x="9" y="5"/>
                  </a:cubicBezTo>
                  <a:cubicBezTo>
                    <a:pt x="8" y="4"/>
                    <a:pt x="7" y="3"/>
                    <a:pt x="6" y="2"/>
                  </a:cubicBezTo>
                  <a:cubicBezTo>
                    <a:pt x="5" y="2"/>
                    <a:pt x="4" y="1"/>
                    <a:pt x="3" y="1"/>
                  </a:cubicBezTo>
                  <a:cubicBezTo>
                    <a:pt x="3" y="1"/>
                    <a:pt x="2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5" y="0"/>
                    <a:pt x="6" y="1"/>
                    <a:pt x="7" y="1"/>
                  </a:cubicBezTo>
                  <a:cubicBezTo>
                    <a:pt x="8" y="2"/>
                    <a:pt x="9" y="3"/>
                    <a:pt x="10" y="4"/>
                  </a:cubicBezTo>
                  <a:cubicBezTo>
                    <a:pt x="12" y="6"/>
                    <a:pt x="13" y="8"/>
                    <a:pt x="13" y="10"/>
                  </a:cubicBezTo>
                  <a:cubicBezTo>
                    <a:pt x="14" y="11"/>
                    <a:pt x="14" y="13"/>
                    <a:pt x="14" y="13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5" name="任意多边形: 形状 1194">
              <a:extLst>
                <a:ext uri="{FF2B5EF4-FFF2-40B4-BE49-F238E27FC236}">
                  <a16:creationId xmlns:a16="http://schemas.microsoft.com/office/drawing/2014/main" id="{CAC28D50-8C8A-3F78-023E-437DC1E1D3E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64513" y="5738813"/>
              <a:ext cx="14288" cy="53975"/>
            </a:xfrm>
            <a:custGeom>
              <a:avLst/>
              <a:gdLst>
                <a:gd name="T0" fmla="*/ 0 w 4"/>
                <a:gd name="T1" fmla="*/ 0 h 14"/>
                <a:gd name="T2" fmla="*/ 2 w 4"/>
                <a:gd name="T3" fmla="*/ 2 h 14"/>
                <a:gd name="T4" fmla="*/ 3 w 4"/>
                <a:gd name="T5" fmla="*/ 4 h 14"/>
                <a:gd name="T6" fmla="*/ 4 w 4"/>
                <a:gd name="T7" fmla="*/ 6 h 14"/>
                <a:gd name="T8" fmla="*/ 4 w 4"/>
                <a:gd name="T9" fmla="*/ 9 h 14"/>
                <a:gd name="T10" fmla="*/ 4 w 4"/>
                <a:gd name="T11" fmla="*/ 12 h 14"/>
                <a:gd name="T12" fmla="*/ 3 w 4"/>
                <a:gd name="T13" fmla="*/ 14 h 14"/>
                <a:gd name="T14" fmla="*/ 3 w 4"/>
                <a:gd name="T15" fmla="*/ 12 h 14"/>
                <a:gd name="T16" fmla="*/ 3 w 4"/>
                <a:gd name="T17" fmla="*/ 9 h 14"/>
                <a:gd name="T18" fmla="*/ 3 w 4"/>
                <a:gd name="T19" fmla="*/ 7 h 14"/>
                <a:gd name="T20" fmla="*/ 2 w 4"/>
                <a:gd name="T21" fmla="*/ 4 h 14"/>
                <a:gd name="T22" fmla="*/ 1 w 4"/>
                <a:gd name="T23" fmla="*/ 2 h 14"/>
                <a:gd name="T24" fmla="*/ 0 w 4"/>
                <a:gd name="T2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14">
                  <a:moveTo>
                    <a:pt x="0" y="0"/>
                  </a:moveTo>
                  <a:cubicBezTo>
                    <a:pt x="0" y="0"/>
                    <a:pt x="1" y="0"/>
                    <a:pt x="2" y="2"/>
                  </a:cubicBezTo>
                  <a:cubicBezTo>
                    <a:pt x="2" y="2"/>
                    <a:pt x="3" y="3"/>
                    <a:pt x="3" y="4"/>
                  </a:cubicBezTo>
                  <a:cubicBezTo>
                    <a:pt x="4" y="5"/>
                    <a:pt x="4" y="6"/>
                    <a:pt x="4" y="6"/>
                  </a:cubicBezTo>
                  <a:cubicBezTo>
                    <a:pt x="4" y="7"/>
                    <a:pt x="4" y="8"/>
                    <a:pt x="4" y="9"/>
                  </a:cubicBezTo>
                  <a:cubicBezTo>
                    <a:pt x="4" y="10"/>
                    <a:pt x="4" y="11"/>
                    <a:pt x="4" y="12"/>
                  </a:cubicBezTo>
                  <a:cubicBezTo>
                    <a:pt x="3" y="13"/>
                    <a:pt x="3" y="14"/>
                    <a:pt x="3" y="14"/>
                  </a:cubicBezTo>
                  <a:cubicBezTo>
                    <a:pt x="3" y="14"/>
                    <a:pt x="3" y="13"/>
                    <a:pt x="3" y="12"/>
                  </a:cubicBezTo>
                  <a:cubicBezTo>
                    <a:pt x="3" y="11"/>
                    <a:pt x="3" y="10"/>
                    <a:pt x="3" y="9"/>
                  </a:cubicBezTo>
                  <a:cubicBezTo>
                    <a:pt x="3" y="9"/>
                    <a:pt x="3" y="8"/>
                    <a:pt x="3" y="7"/>
                  </a:cubicBezTo>
                  <a:cubicBezTo>
                    <a:pt x="2" y="6"/>
                    <a:pt x="2" y="5"/>
                    <a:pt x="2" y="4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6" name="任意多边形: 形状 1195">
              <a:extLst>
                <a:ext uri="{FF2B5EF4-FFF2-40B4-BE49-F238E27FC236}">
                  <a16:creationId xmlns:a16="http://schemas.microsoft.com/office/drawing/2014/main" id="{C0362689-41B4-6123-52CB-A81479090E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32750" y="5768976"/>
              <a:ext cx="52388" cy="46038"/>
            </a:xfrm>
            <a:custGeom>
              <a:avLst/>
              <a:gdLst>
                <a:gd name="T0" fmla="*/ 0 w 14"/>
                <a:gd name="T1" fmla="*/ 0 h 12"/>
                <a:gd name="T2" fmla="*/ 3 w 14"/>
                <a:gd name="T3" fmla="*/ 0 h 12"/>
                <a:gd name="T4" fmla="*/ 10 w 14"/>
                <a:gd name="T5" fmla="*/ 3 h 12"/>
                <a:gd name="T6" fmla="*/ 12 w 14"/>
                <a:gd name="T7" fmla="*/ 5 h 12"/>
                <a:gd name="T8" fmla="*/ 14 w 14"/>
                <a:gd name="T9" fmla="*/ 8 h 12"/>
                <a:gd name="T10" fmla="*/ 14 w 14"/>
                <a:gd name="T11" fmla="*/ 12 h 12"/>
                <a:gd name="T12" fmla="*/ 14 w 14"/>
                <a:gd name="T13" fmla="*/ 11 h 12"/>
                <a:gd name="T14" fmla="*/ 13 w 14"/>
                <a:gd name="T15" fmla="*/ 9 h 12"/>
                <a:gd name="T16" fmla="*/ 11 w 14"/>
                <a:gd name="T17" fmla="*/ 6 h 12"/>
                <a:gd name="T18" fmla="*/ 9 w 14"/>
                <a:gd name="T19" fmla="*/ 4 h 12"/>
                <a:gd name="T20" fmla="*/ 5 w 14"/>
                <a:gd name="T21" fmla="*/ 2 h 12"/>
                <a:gd name="T22" fmla="*/ 3 w 14"/>
                <a:gd name="T23" fmla="*/ 1 h 12"/>
                <a:gd name="T24" fmla="*/ 0 w 14"/>
                <a:gd name="T2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12">
                  <a:moveTo>
                    <a:pt x="0" y="0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5" y="0"/>
                    <a:pt x="7" y="1"/>
                    <a:pt x="10" y="3"/>
                  </a:cubicBezTo>
                  <a:cubicBezTo>
                    <a:pt x="11" y="3"/>
                    <a:pt x="12" y="4"/>
                    <a:pt x="12" y="5"/>
                  </a:cubicBezTo>
                  <a:cubicBezTo>
                    <a:pt x="13" y="6"/>
                    <a:pt x="14" y="7"/>
                    <a:pt x="14" y="8"/>
                  </a:cubicBezTo>
                  <a:cubicBezTo>
                    <a:pt x="14" y="10"/>
                    <a:pt x="14" y="12"/>
                    <a:pt x="14" y="12"/>
                  </a:cubicBezTo>
                  <a:cubicBezTo>
                    <a:pt x="14" y="12"/>
                    <a:pt x="14" y="11"/>
                    <a:pt x="14" y="11"/>
                  </a:cubicBezTo>
                  <a:cubicBezTo>
                    <a:pt x="14" y="10"/>
                    <a:pt x="13" y="10"/>
                    <a:pt x="13" y="9"/>
                  </a:cubicBezTo>
                  <a:cubicBezTo>
                    <a:pt x="13" y="8"/>
                    <a:pt x="12" y="7"/>
                    <a:pt x="11" y="6"/>
                  </a:cubicBezTo>
                  <a:cubicBezTo>
                    <a:pt x="10" y="5"/>
                    <a:pt x="10" y="5"/>
                    <a:pt x="9" y="4"/>
                  </a:cubicBezTo>
                  <a:cubicBezTo>
                    <a:pt x="8" y="3"/>
                    <a:pt x="7" y="3"/>
                    <a:pt x="5" y="2"/>
                  </a:cubicBezTo>
                  <a:cubicBezTo>
                    <a:pt x="4" y="2"/>
                    <a:pt x="3" y="1"/>
                    <a:pt x="3" y="1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7" name="任意多边形: 形状 1196">
              <a:extLst>
                <a:ext uri="{FF2B5EF4-FFF2-40B4-BE49-F238E27FC236}">
                  <a16:creationId xmlns:a16="http://schemas.microsoft.com/office/drawing/2014/main" id="{9A91E998-0106-269F-FA6A-07101BFD378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93075" y="4954588"/>
              <a:ext cx="334963" cy="34925"/>
            </a:xfrm>
            <a:custGeom>
              <a:avLst/>
              <a:gdLst>
                <a:gd name="T0" fmla="*/ 89 w 89"/>
                <a:gd name="T1" fmla="*/ 0 h 9"/>
                <a:gd name="T2" fmla="*/ 85 w 89"/>
                <a:gd name="T3" fmla="*/ 1 h 9"/>
                <a:gd name="T4" fmla="*/ 75 w 89"/>
                <a:gd name="T5" fmla="*/ 4 h 9"/>
                <a:gd name="T6" fmla="*/ 61 w 89"/>
                <a:gd name="T7" fmla="*/ 7 h 9"/>
                <a:gd name="T8" fmla="*/ 44 w 89"/>
                <a:gd name="T9" fmla="*/ 9 h 9"/>
                <a:gd name="T10" fmla="*/ 36 w 89"/>
                <a:gd name="T11" fmla="*/ 9 h 9"/>
                <a:gd name="T12" fmla="*/ 28 w 89"/>
                <a:gd name="T13" fmla="*/ 9 h 9"/>
                <a:gd name="T14" fmla="*/ 20 w 89"/>
                <a:gd name="T15" fmla="*/ 8 h 9"/>
                <a:gd name="T16" fmla="*/ 13 w 89"/>
                <a:gd name="T17" fmla="*/ 7 h 9"/>
                <a:gd name="T18" fmla="*/ 8 w 89"/>
                <a:gd name="T19" fmla="*/ 6 h 9"/>
                <a:gd name="T20" fmla="*/ 3 w 89"/>
                <a:gd name="T21" fmla="*/ 4 h 9"/>
                <a:gd name="T22" fmla="*/ 0 w 89"/>
                <a:gd name="T23" fmla="*/ 3 h 9"/>
                <a:gd name="T24" fmla="*/ 3 w 89"/>
                <a:gd name="T25" fmla="*/ 4 h 9"/>
                <a:gd name="T26" fmla="*/ 8 w 89"/>
                <a:gd name="T27" fmla="*/ 5 h 9"/>
                <a:gd name="T28" fmla="*/ 13 w 89"/>
                <a:gd name="T29" fmla="*/ 6 h 9"/>
                <a:gd name="T30" fmla="*/ 20 w 89"/>
                <a:gd name="T31" fmla="*/ 7 h 9"/>
                <a:gd name="T32" fmla="*/ 28 w 89"/>
                <a:gd name="T33" fmla="*/ 7 h 9"/>
                <a:gd name="T34" fmla="*/ 36 w 89"/>
                <a:gd name="T35" fmla="*/ 7 h 9"/>
                <a:gd name="T36" fmla="*/ 44 w 89"/>
                <a:gd name="T37" fmla="*/ 7 h 9"/>
                <a:gd name="T38" fmla="*/ 61 w 89"/>
                <a:gd name="T39" fmla="*/ 5 h 9"/>
                <a:gd name="T40" fmla="*/ 75 w 89"/>
                <a:gd name="T41" fmla="*/ 3 h 9"/>
                <a:gd name="T42" fmla="*/ 85 w 89"/>
                <a:gd name="T43" fmla="*/ 1 h 9"/>
                <a:gd name="T44" fmla="*/ 89 w 89"/>
                <a:gd name="T4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9" h="9">
                  <a:moveTo>
                    <a:pt x="89" y="0"/>
                  </a:moveTo>
                  <a:cubicBezTo>
                    <a:pt x="89" y="0"/>
                    <a:pt x="87" y="1"/>
                    <a:pt x="85" y="1"/>
                  </a:cubicBezTo>
                  <a:cubicBezTo>
                    <a:pt x="83" y="2"/>
                    <a:pt x="79" y="3"/>
                    <a:pt x="75" y="4"/>
                  </a:cubicBezTo>
                  <a:cubicBezTo>
                    <a:pt x="71" y="5"/>
                    <a:pt x="66" y="6"/>
                    <a:pt x="61" y="7"/>
                  </a:cubicBezTo>
                  <a:cubicBezTo>
                    <a:pt x="56" y="7"/>
                    <a:pt x="50" y="8"/>
                    <a:pt x="44" y="9"/>
                  </a:cubicBezTo>
                  <a:cubicBezTo>
                    <a:pt x="41" y="9"/>
                    <a:pt x="39" y="9"/>
                    <a:pt x="36" y="9"/>
                  </a:cubicBezTo>
                  <a:cubicBezTo>
                    <a:pt x="33" y="9"/>
                    <a:pt x="30" y="9"/>
                    <a:pt x="28" y="9"/>
                  </a:cubicBezTo>
                  <a:cubicBezTo>
                    <a:pt x="25" y="9"/>
                    <a:pt x="22" y="8"/>
                    <a:pt x="20" y="8"/>
                  </a:cubicBezTo>
                  <a:cubicBezTo>
                    <a:pt x="18" y="8"/>
                    <a:pt x="15" y="8"/>
                    <a:pt x="13" y="7"/>
                  </a:cubicBezTo>
                  <a:cubicBezTo>
                    <a:pt x="11" y="7"/>
                    <a:pt x="9" y="6"/>
                    <a:pt x="8" y="6"/>
                  </a:cubicBezTo>
                  <a:cubicBezTo>
                    <a:pt x="6" y="6"/>
                    <a:pt x="4" y="5"/>
                    <a:pt x="3" y="4"/>
                  </a:cubicBezTo>
                  <a:cubicBezTo>
                    <a:pt x="1" y="4"/>
                    <a:pt x="0" y="3"/>
                    <a:pt x="0" y="3"/>
                  </a:cubicBezTo>
                  <a:cubicBezTo>
                    <a:pt x="0" y="3"/>
                    <a:pt x="1" y="4"/>
                    <a:pt x="3" y="4"/>
                  </a:cubicBezTo>
                  <a:cubicBezTo>
                    <a:pt x="5" y="5"/>
                    <a:pt x="6" y="5"/>
                    <a:pt x="8" y="5"/>
                  </a:cubicBezTo>
                  <a:cubicBezTo>
                    <a:pt x="9" y="6"/>
                    <a:pt x="11" y="6"/>
                    <a:pt x="13" y="6"/>
                  </a:cubicBezTo>
                  <a:cubicBezTo>
                    <a:pt x="15" y="7"/>
                    <a:pt x="18" y="7"/>
                    <a:pt x="20" y="7"/>
                  </a:cubicBezTo>
                  <a:cubicBezTo>
                    <a:pt x="23" y="7"/>
                    <a:pt x="25" y="7"/>
                    <a:pt x="28" y="7"/>
                  </a:cubicBezTo>
                  <a:cubicBezTo>
                    <a:pt x="30" y="7"/>
                    <a:pt x="33" y="7"/>
                    <a:pt x="36" y="7"/>
                  </a:cubicBezTo>
                  <a:cubicBezTo>
                    <a:pt x="39" y="7"/>
                    <a:pt x="41" y="7"/>
                    <a:pt x="44" y="7"/>
                  </a:cubicBezTo>
                  <a:cubicBezTo>
                    <a:pt x="50" y="7"/>
                    <a:pt x="55" y="6"/>
                    <a:pt x="61" y="5"/>
                  </a:cubicBezTo>
                  <a:cubicBezTo>
                    <a:pt x="66" y="4"/>
                    <a:pt x="71" y="4"/>
                    <a:pt x="75" y="3"/>
                  </a:cubicBezTo>
                  <a:cubicBezTo>
                    <a:pt x="79" y="2"/>
                    <a:pt x="83" y="2"/>
                    <a:pt x="85" y="1"/>
                  </a:cubicBezTo>
                  <a:cubicBezTo>
                    <a:pt x="87" y="1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8" name="任意多边形: 形状 1197">
              <a:extLst>
                <a:ext uri="{FF2B5EF4-FFF2-40B4-BE49-F238E27FC236}">
                  <a16:creationId xmlns:a16="http://schemas.microsoft.com/office/drawing/2014/main" id="{3B0BC073-4BDC-909B-DE08-42A3641A3F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54975" y="4554538"/>
              <a:ext cx="241300" cy="150813"/>
            </a:xfrm>
            <a:custGeom>
              <a:avLst/>
              <a:gdLst>
                <a:gd name="T0" fmla="*/ 64 w 64"/>
                <a:gd name="T1" fmla="*/ 0 h 40"/>
                <a:gd name="T2" fmla="*/ 60 w 64"/>
                <a:gd name="T3" fmla="*/ 8 h 40"/>
                <a:gd name="T4" fmla="*/ 58 w 64"/>
                <a:gd name="T5" fmla="*/ 17 h 40"/>
                <a:gd name="T6" fmla="*/ 57 w 64"/>
                <a:gd name="T7" fmla="*/ 26 h 40"/>
                <a:gd name="T8" fmla="*/ 57 w 64"/>
                <a:gd name="T9" fmla="*/ 36 h 40"/>
                <a:gd name="T10" fmla="*/ 57 w 64"/>
                <a:gd name="T11" fmla="*/ 36 h 40"/>
                <a:gd name="T12" fmla="*/ 56 w 64"/>
                <a:gd name="T13" fmla="*/ 36 h 40"/>
                <a:gd name="T14" fmla="*/ 42 w 64"/>
                <a:gd name="T15" fmla="*/ 39 h 40"/>
                <a:gd name="T16" fmla="*/ 28 w 64"/>
                <a:gd name="T17" fmla="*/ 40 h 40"/>
                <a:gd name="T18" fmla="*/ 15 w 64"/>
                <a:gd name="T19" fmla="*/ 40 h 40"/>
                <a:gd name="T20" fmla="*/ 1 w 64"/>
                <a:gd name="T21" fmla="*/ 38 h 40"/>
                <a:gd name="T22" fmla="*/ 0 w 64"/>
                <a:gd name="T23" fmla="*/ 38 h 40"/>
                <a:gd name="T24" fmla="*/ 0 w 64"/>
                <a:gd name="T25" fmla="*/ 37 h 40"/>
                <a:gd name="T26" fmla="*/ 1 w 64"/>
                <a:gd name="T27" fmla="*/ 22 h 40"/>
                <a:gd name="T28" fmla="*/ 5 w 64"/>
                <a:gd name="T29" fmla="*/ 7 h 40"/>
                <a:gd name="T30" fmla="*/ 2 w 64"/>
                <a:gd name="T31" fmla="*/ 22 h 40"/>
                <a:gd name="T32" fmla="*/ 1 w 64"/>
                <a:gd name="T33" fmla="*/ 38 h 40"/>
                <a:gd name="T34" fmla="*/ 1 w 64"/>
                <a:gd name="T35" fmla="*/ 37 h 40"/>
                <a:gd name="T36" fmla="*/ 15 w 64"/>
                <a:gd name="T37" fmla="*/ 38 h 40"/>
                <a:gd name="T38" fmla="*/ 28 w 64"/>
                <a:gd name="T39" fmla="*/ 38 h 40"/>
                <a:gd name="T40" fmla="*/ 42 w 64"/>
                <a:gd name="T41" fmla="*/ 37 h 40"/>
                <a:gd name="T42" fmla="*/ 56 w 64"/>
                <a:gd name="T43" fmla="*/ 35 h 40"/>
                <a:gd name="T44" fmla="*/ 55 w 64"/>
                <a:gd name="T45" fmla="*/ 36 h 40"/>
                <a:gd name="T46" fmla="*/ 56 w 64"/>
                <a:gd name="T47" fmla="*/ 26 h 40"/>
                <a:gd name="T48" fmla="*/ 57 w 64"/>
                <a:gd name="T49" fmla="*/ 17 h 40"/>
                <a:gd name="T50" fmla="*/ 60 w 64"/>
                <a:gd name="T51" fmla="*/ 8 h 40"/>
                <a:gd name="T52" fmla="*/ 64 w 64"/>
                <a:gd name="T5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4" h="40">
                  <a:moveTo>
                    <a:pt x="64" y="0"/>
                  </a:moveTo>
                  <a:cubicBezTo>
                    <a:pt x="62" y="3"/>
                    <a:pt x="61" y="5"/>
                    <a:pt x="60" y="8"/>
                  </a:cubicBezTo>
                  <a:cubicBezTo>
                    <a:pt x="59" y="11"/>
                    <a:pt x="58" y="14"/>
                    <a:pt x="58" y="17"/>
                  </a:cubicBezTo>
                  <a:cubicBezTo>
                    <a:pt x="57" y="20"/>
                    <a:pt x="57" y="23"/>
                    <a:pt x="57" y="26"/>
                  </a:cubicBezTo>
                  <a:cubicBezTo>
                    <a:pt x="57" y="30"/>
                    <a:pt x="57" y="33"/>
                    <a:pt x="57" y="36"/>
                  </a:cubicBezTo>
                  <a:cubicBezTo>
                    <a:pt x="57" y="36"/>
                    <a:pt x="57" y="36"/>
                    <a:pt x="57" y="36"/>
                  </a:cubicBezTo>
                  <a:cubicBezTo>
                    <a:pt x="56" y="36"/>
                    <a:pt x="56" y="36"/>
                    <a:pt x="56" y="36"/>
                  </a:cubicBezTo>
                  <a:cubicBezTo>
                    <a:pt x="51" y="37"/>
                    <a:pt x="47" y="38"/>
                    <a:pt x="42" y="39"/>
                  </a:cubicBezTo>
                  <a:cubicBezTo>
                    <a:pt x="38" y="39"/>
                    <a:pt x="33" y="40"/>
                    <a:pt x="28" y="40"/>
                  </a:cubicBezTo>
                  <a:cubicBezTo>
                    <a:pt x="24" y="40"/>
                    <a:pt x="19" y="40"/>
                    <a:pt x="15" y="40"/>
                  </a:cubicBezTo>
                  <a:cubicBezTo>
                    <a:pt x="10" y="40"/>
                    <a:pt x="5" y="39"/>
                    <a:pt x="1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2"/>
                    <a:pt x="1" y="27"/>
                    <a:pt x="1" y="22"/>
                  </a:cubicBezTo>
                  <a:cubicBezTo>
                    <a:pt x="2" y="17"/>
                    <a:pt x="3" y="11"/>
                    <a:pt x="5" y="7"/>
                  </a:cubicBezTo>
                  <a:cubicBezTo>
                    <a:pt x="3" y="12"/>
                    <a:pt x="3" y="17"/>
                    <a:pt x="2" y="22"/>
                  </a:cubicBezTo>
                  <a:cubicBezTo>
                    <a:pt x="2" y="27"/>
                    <a:pt x="1" y="32"/>
                    <a:pt x="1" y="38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5" y="38"/>
                    <a:pt x="10" y="38"/>
                    <a:pt x="15" y="38"/>
                  </a:cubicBezTo>
                  <a:cubicBezTo>
                    <a:pt x="19" y="39"/>
                    <a:pt x="24" y="39"/>
                    <a:pt x="28" y="38"/>
                  </a:cubicBezTo>
                  <a:cubicBezTo>
                    <a:pt x="33" y="38"/>
                    <a:pt x="38" y="38"/>
                    <a:pt x="42" y="37"/>
                  </a:cubicBezTo>
                  <a:cubicBezTo>
                    <a:pt x="47" y="37"/>
                    <a:pt x="51" y="36"/>
                    <a:pt x="56" y="35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5" y="33"/>
                    <a:pt x="55" y="29"/>
                    <a:pt x="56" y="26"/>
                  </a:cubicBezTo>
                  <a:cubicBezTo>
                    <a:pt x="56" y="23"/>
                    <a:pt x="56" y="20"/>
                    <a:pt x="57" y="17"/>
                  </a:cubicBezTo>
                  <a:cubicBezTo>
                    <a:pt x="57" y="14"/>
                    <a:pt x="58" y="11"/>
                    <a:pt x="60" y="8"/>
                  </a:cubicBezTo>
                  <a:cubicBezTo>
                    <a:pt x="61" y="5"/>
                    <a:pt x="62" y="3"/>
                    <a:pt x="64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9" name="任意多边形: 形状 1198">
              <a:extLst>
                <a:ext uri="{FF2B5EF4-FFF2-40B4-BE49-F238E27FC236}">
                  <a16:creationId xmlns:a16="http://schemas.microsoft.com/office/drawing/2014/main" id="{A03D906B-F374-3272-1E86-FB112766CA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18475" y="4581526"/>
              <a:ext cx="223838" cy="339725"/>
            </a:xfrm>
            <a:custGeom>
              <a:avLst/>
              <a:gdLst>
                <a:gd name="T0" fmla="*/ 44 w 59"/>
                <a:gd name="T1" fmla="*/ 0 h 90"/>
                <a:gd name="T2" fmla="*/ 47 w 59"/>
                <a:gd name="T3" fmla="*/ 5 h 90"/>
                <a:gd name="T4" fmla="*/ 53 w 59"/>
                <a:gd name="T5" fmla="*/ 19 h 90"/>
                <a:gd name="T6" fmla="*/ 58 w 59"/>
                <a:gd name="T7" fmla="*/ 39 h 90"/>
                <a:gd name="T8" fmla="*/ 56 w 59"/>
                <a:gd name="T9" fmla="*/ 64 h 90"/>
                <a:gd name="T10" fmla="*/ 41 w 59"/>
                <a:gd name="T11" fmla="*/ 83 h 90"/>
                <a:gd name="T12" fmla="*/ 31 w 59"/>
                <a:gd name="T13" fmla="*/ 88 h 90"/>
                <a:gd name="T14" fmla="*/ 21 w 59"/>
                <a:gd name="T15" fmla="*/ 90 h 90"/>
                <a:gd name="T16" fmla="*/ 6 w 59"/>
                <a:gd name="T17" fmla="*/ 90 h 90"/>
                <a:gd name="T18" fmla="*/ 0 w 59"/>
                <a:gd name="T19" fmla="*/ 89 h 90"/>
                <a:gd name="T20" fmla="*/ 6 w 59"/>
                <a:gd name="T21" fmla="*/ 90 h 90"/>
                <a:gd name="T22" fmla="*/ 21 w 59"/>
                <a:gd name="T23" fmla="*/ 89 h 90"/>
                <a:gd name="T24" fmla="*/ 31 w 59"/>
                <a:gd name="T25" fmla="*/ 87 h 90"/>
                <a:gd name="T26" fmla="*/ 35 w 59"/>
                <a:gd name="T27" fmla="*/ 84 h 90"/>
                <a:gd name="T28" fmla="*/ 40 w 59"/>
                <a:gd name="T29" fmla="*/ 82 h 90"/>
                <a:gd name="T30" fmla="*/ 55 w 59"/>
                <a:gd name="T31" fmla="*/ 63 h 90"/>
                <a:gd name="T32" fmla="*/ 57 w 59"/>
                <a:gd name="T33" fmla="*/ 39 h 90"/>
                <a:gd name="T34" fmla="*/ 52 w 59"/>
                <a:gd name="T35" fmla="*/ 19 h 90"/>
                <a:gd name="T36" fmla="*/ 44 w 59"/>
                <a:gd name="T37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90">
                  <a:moveTo>
                    <a:pt x="44" y="0"/>
                  </a:moveTo>
                  <a:cubicBezTo>
                    <a:pt x="44" y="0"/>
                    <a:pt x="46" y="2"/>
                    <a:pt x="47" y="5"/>
                  </a:cubicBezTo>
                  <a:cubicBezTo>
                    <a:pt x="49" y="8"/>
                    <a:pt x="51" y="13"/>
                    <a:pt x="53" y="19"/>
                  </a:cubicBezTo>
                  <a:cubicBezTo>
                    <a:pt x="55" y="24"/>
                    <a:pt x="57" y="31"/>
                    <a:pt x="58" y="39"/>
                  </a:cubicBezTo>
                  <a:cubicBezTo>
                    <a:pt x="59" y="47"/>
                    <a:pt x="59" y="56"/>
                    <a:pt x="56" y="64"/>
                  </a:cubicBezTo>
                  <a:cubicBezTo>
                    <a:pt x="53" y="72"/>
                    <a:pt x="48" y="78"/>
                    <a:pt x="41" y="83"/>
                  </a:cubicBezTo>
                  <a:cubicBezTo>
                    <a:pt x="38" y="85"/>
                    <a:pt x="35" y="87"/>
                    <a:pt x="31" y="88"/>
                  </a:cubicBezTo>
                  <a:cubicBezTo>
                    <a:pt x="27" y="89"/>
                    <a:pt x="24" y="89"/>
                    <a:pt x="21" y="90"/>
                  </a:cubicBezTo>
                  <a:cubicBezTo>
                    <a:pt x="15" y="90"/>
                    <a:pt x="10" y="90"/>
                    <a:pt x="6" y="90"/>
                  </a:cubicBezTo>
                  <a:cubicBezTo>
                    <a:pt x="2" y="90"/>
                    <a:pt x="0" y="89"/>
                    <a:pt x="0" y="89"/>
                  </a:cubicBezTo>
                  <a:cubicBezTo>
                    <a:pt x="0" y="89"/>
                    <a:pt x="2" y="90"/>
                    <a:pt x="6" y="90"/>
                  </a:cubicBezTo>
                  <a:cubicBezTo>
                    <a:pt x="10" y="90"/>
                    <a:pt x="15" y="89"/>
                    <a:pt x="21" y="89"/>
                  </a:cubicBezTo>
                  <a:cubicBezTo>
                    <a:pt x="24" y="88"/>
                    <a:pt x="27" y="88"/>
                    <a:pt x="31" y="87"/>
                  </a:cubicBezTo>
                  <a:cubicBezTo>
                    <a:pt x="32" y="86"/>
                    <a:pt x="34" y="85"/>
                    <a:pt x="35" y="84"/>
                  </a:cubicBezTo>
                  <a:cubicBezTo>
                    <a:pt x="37" y="84"/>
                    <a:pt x="39" y="83"/>
                    <a:pt x="40" y="82"/>
                  </a:cubicBezTo>
                  <a:cubicBezTo>
                    <a:pt x="47" y="77"/>
                    <a:pt x="52" y="71"/>
                    <a:pt x="55" y="63"/>
                  </a:cubicBezTo>
                  <a:cubicBezTo>
                    <a:pt x="57" y="55"/>
                    <a:pt x="58" y="47"/>
                    <a:pt x="57" y="39"/>
                  </a:cubicBezTo>
                  <a:cubicBezTo>
                    <a:pt x="56" y="32"/>
                    <a:pt x="54" y="25"/>
                    <a:pt x="52" y="19"/>
                  </a:cubicBezTo>
                  <a:cubicBezTo>
                    <a:pt x="48" y="7"/>
                    <a:pt x="44" y="0"/>
                    <a:pt x="44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0" name="任意多边形: 形状 1199">
              <a:extLst>
                <a:ext uri="{FF2B5EF4-FFF2-40B4-BE49-F238E27FC236}">
                  <a16:creationId xmlns:a16="http://schemas.microsoft.com/office/drawing/2014/main" id="{F643C532-0D80-02E4-C731-DE743ADA3A1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31175" y="4683126"/>
              <a:ext cx="47625" cy="38100"/>
            </a:xfrm>
            <a:custGeom>
              <a:avLst/>
              <a:gdLst>
                <a:gd name="T0" fmla="*/ 28 w 30"/>
                <a:gd name="T1" fmla="*/ 0 h 24"/>
                <a:gd name="T2" fmla="*/ 30 w 30"/>
                <a:gd name="T3" fmla="*/ 24 h 24"/>
                <a:gd name="T4" fmla="*/ 0 w 30"/>
                <a:gd name="T5" fmla="*/ 24 h 24"/>
                <a:gd name="T6" fmla="*/ 0 w 30"/>
                <a:gd name="T7" fmla="*/ 0 h 24"/>
                <a:gd name="T8" fmla="*/ 28 w 30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4">
                  <a:moveTo>
                    <a:pt x="28" y="0"/>
                  </a:moveTo>
                  <a:lnTo>
                    <a:pt x="30" y="2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8B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1" name="任意多边形: 形状 1200">
              <a:extLst>
                <a:ext uri="{FF2B5EF4-FFF2-40B4-BE49-F238E27FC236}">
                  <a16:creationId xmlns:a16="http://schemas.microsoft.com/office/drawing/2014/main" id="{18A00E7B-4399-E9CC-E45E-AA141FD807F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61400" y="4845051"/>
              <a:ext cx="15875" cy="68263"/>
            </a:xfrm>
            <a:custGeom>
              <a:avLst/>
              <a:gdLst>
                <a:gd name="T0" fmla="*/ 4 w 4"/>
                <a:gd name="T1" fmla="*/ 0 h 18"/>
                <a:gd name="T2" fmla="*/ 4 w 4"/>
                <a:gd name="T3" fmla="*/ 3 h 18"/>
                <a:gd name="T4" fmla="*/ 4 w 4"/>
                <a:gd name="T5" fmla="*/ 6 h 18"/>
                <a:gd name="T6" fmla="*/ 4 w 4"/>
                <a:gd name="T7" fmla="*/ 9 h 18"/>
                <a:gd name="T8" fmla="*/ 2 w 4"/>
                <a:gd name="T9" fmla="*/ 16 h 18"/>
                <a:gd name="T10" fmla="*/ 1 w 4"/>
                <a:gd name="T11" fmla="*/ 18 h 18"/>
                <a:gd name="T12" fmla="*/ 0 w 4"/>
                <a:gd name="T13" fmla="*/ 18 h 18"/>
                <a:gd name="T14" fmla="*/ 0 w 4"/>
                <a:gd name="T15" fmla="*/ 17 h 18"/>
                <a:gd name="T16" fmla="*/ 1 w 4"/>
                <a:gd name="T17" fmla="*/ 15 h 18"/>
                <a:gd name="T18" fmla="*/ 2 w 4"/>
                <a:gd name="T19" fmla="*/ 12 h 18"/>
                <a:gd name="T20" fmla="*/ 2 w 4"/>
                <a:gd name="T21" fmla="*/ 9 h 18"/>
                <a:gd name="T22" fmla="*/ 3 w 4"/>
                <a:gd name="T23" fmla="*/ 6 h 18"/>
                <a:gd name="T24" fmla="*/ 3 w 4"/>
                <a:gd name="T25" fmla="*/ 3 h 18"/>
                <a:gd name="T26" fmla="*/ 4 w 4"/>
                <a:gd name="T2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18">
                  <a:moveTo>
                    <a:pt x="4" y="0"/>
                  </a:moveTo>
                  <a:cubicBezTo>
                    <a:pt x="4" y="0"/>
                    <a:pt x="4" y="1"/>
                    <a:pt x="4" y="3"/>
                  </a:cubicBezTo>
                  <a:cubicBezTo>
                    <a:pt x="4" y="4"/>
                    <a:pt x="4" y="5"/>
                    <a:pt x="4" y="6"/>
                  </a:cubicBezTo>
                  <a:cubicBezTo>
                    <a:pt x="4" y="7"/>
                    <a:pt x="4" y="8"/>
                    <a:pt x="4" y="9"/>
                  </a:cubicBezTo>
                  <a:cubicBezTo>
                    <a:pt x="3" y="12"/>
                    <a:pt x="3" y="14"/>
                    <a:pt x="2" y="16"/>
                  </a:cubicBezTo>
                  <a:cubicBezTo>
                    <a:pt x="2" y="17"/>
                    <a:pt x="1" y="17"/>
                    <a:pt x="1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7"/>
                  </a:cubicBezTo>
                  <a:cubicBezTo>
                    <a:pt x="1" y="17"/>
                    <a:pt x="1" y="16"/>
                    <a:pt x="1" y="15"/>
                  </a:cubicBezTo>
                  <a:cubicBezTo>
                    <a:pt x="1" y="15"/>
                    <a:pt x="1" y="14"/>
                    <a:pt x="2" y="12"/>
                  </a:cubicBezTo>
                  <a:cubicBezTo>
                    <a:pt x="2" y="11"/>
                    <a:pt x="2" y="10"/>
                    <a:pt x="2" y="9"/>
                  </a:cubicBezTo>
                  <a:cubicBezTo>
                    <a:pt x="2" y="8"/>
                    <a:pt x="2" y="7"/>
                    <a:pt x="3" y="6"/>
                  </a:cubicBezTo>
                  <a:cubicBezTo>
                    <a:pt x="3" y="5"/>
                    <a:pt x="3" y="4"/>
                    <a:pt x="3" y="3"/>
                  </a:cubicBezTo>
                  <a:cubicBezTo>
                    <a:pt x="3" y="1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2" name="任意多边形: 形状 1201">
              <a:extLst>
                <a:ext uri="{FF2B5EF4-FFF2-40B4-BE49-F238E27FC236}">
                  <a16:creationId xmlns:a16="http://schemas.microsoft.com/office/drawing/2014/main" id="{6CEEB640-4042-99C0-A9AA-A6BA9D5E23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83588" y="4784726"/>
              <a:ext cx="33338" cy="76200"/>
            </a:xfrm>
            <a:custGeom>
              <a:avLst/>
              <a:gdLst>
                <a:gd name="T0" fmla="*/ 9 w 9"/>
                <a:gd name="T1" fmla="*/ 20 h 20"/>
                <a:gd name="T2" fmla="*/ 7 w 9"/>
                <a:gd name="T3" fmla="*/ 17 h 20"/>
                <a:gd name="T4" fmla="*/ 5 w 9"/>
                <a:gd name="T5" fmla="*/ 14 h 20"/>
                <a:gd name="T6" fmla="*/ 4 w 9"/>
                <a:gd name="T7" fmla="*/ 10 h 20"/>
                <a:gd name="T8" fmla="*/ 2 w 9"/>
                <a:gd name="T9" fmla="*/ 7 h 20"/>
                <a:gd name="T10" fmla="*/ 1 w 9"/>
                <a:gd name="T11" fmla="*/ 3 h 20"/>
                <a:gd name="T12" fmla="*/ 0 w 9"/>
                <a:gd name="T13" fmla="*/ 1 h 20"/>
                <a:gd name="T14" fmla="*/ 0 w 9"/>
                <a:gd name="T15" fmla="*/ 0 h 20"/>
                <a:gd name="T16" fmla="*/ 2 w 9"/>
                <a:gd name="T17" fmla="*/ 3 h 20"/>
                <a:gd name="T18" fmla="*/ 5 w 9"/>
                <a:gd name="T19" fmla="*/ 10 h 20"/>
                <a:gd name="T20" fmla="*/ 7 w 9"/>
                <a:gd name="T21" fmla="*/ 13 h 20"/>
                <a:gd name="T22" fmla="*/ 8 w 9"/>
                <a:gd name="T23" fmla="*/ 17 h 20"/>
                <a:gd name="T24" fmla="*/ 9 w 9"/>
                <a:gd name="T2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" h="20">
                  <a:moveTo>
                    <a:pt x="9" y="20"/>
                  </a:moveTo>
                  <a:cubicBezTo>
                    <a:pt x="9" y="20"/>
                    <a:pt x="8" y="19"/>
                    <a:pt x="7" y="17"/>
                  </a:cubicBezTo>
                  <a:cubicBezTo>
                    <a:pt x="7" y="16"/>
                    <a:pt x="6" y="15"/>
                    <a:pt x="5" y="14"/>
                  </a:cubicBezTo>
                  <a:cubicBezTo>
                    <a:pt x="5" y="13"/>
                    <a:pt x="4" y="12"/>
                    <a:pt x="4" y="10"/>
                  </a:cubicBezTo>
                  <a:cubicBezTo>
                    <a:pt x="3" y="9"/>
                    <a:pt x="3" y="8"/>
                    <a:pt x="2" y="7"/>
                  </a:cubicBezTo>
                  <a:cubicBezTo>
                    <a:pt x="2" y="6"/>
                    <a:pt x="1" y="4"/>
                    <a:pt x="1" y="3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2" y="3"/>
                  </a:cubicBezTo>
                  <a:cubicBezTo>
                    <a:pt x="3" y="5"/>
                    <a:pt x="4" y="7"/>
                    <a:pt x="5" y="10"/>
                  </a:cubicBezTo>
                  <a:cubicBezTo>
                    <a:pt x="6" y="11"/>
                    <a:pt x="6" y="12"/>
                    <a:pt x="7" y="13"/>
                  </a:cubicBezTo>
                  <a:cubicBezTo>
                    <a:pt x="7" y="15"/>
                    <a:pt x="8" y="16"/>
                    <a:pt x="8" y="17"/>
                  </a:cubicBezTo>
                  <a:cubicBezTo>
                    <a:pt x="9" y="19"/>
                    <a:pt x="9" y="20"/>
                    <a:pt x="9" y="2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3" name="任意多边形: 形状 1202">
              <a:extLst>
                <a:ext uri="{FF2B5EF4-FFF2-40B4-BE49-F238E27FC236}">
                  <a16:creationId xmlns:a16="http://schemas.microsoft.com/office/drawing/2014/main" id="{7ACEC6FC-F2A9-E8B0-41F5-19464A8144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93125" y="4770438"/>
              <a:ext cx="33338" cy="19050"/>
            </a:xfrm>
            <a:custGeom>
              <a:avLst/>
              <a:gdLst>
                <a:gd name="T0" fmla="*/ 9 w 9"/>
                <a:gd name="T1" fmla="*/ 5 h 5"/>
                <a:gd name="T2" fmla="*/ 7 w 9"/>
                <a:gd name="T3" fmla="*/ 5 h 5"/>
                <a:gd name="T4" fmla="*/ 6 w 9"/>
                <a:gd name="T5" fmla="*/ 4 h 5"/>
                <a:gd name="T6" fmla="*/ 4 w 9"/>
                <a:gd name="T7" fmla="*/ 3 h 5"/>
                <a:gd name="T8" fmla="*/ 2 w 9"/>
                <a:gd name="T9" fmla="*/ 2 h 5"/>
                <a:gd name="T10" fmla="*/ 1 w 9"/>
                <a:gd name="T11" fmla="*/ 1 h 5"/>
                <a:gd name="T12" fmla="*/ 0 w 9"/>
                <a:gd name="T13" fmla="*/ 0 h 5"/>
                <a:gd name="T14" fmla="*/ 2 w 9"/>
                <a:gd name="T15" fmla="*/ 0 h 5"/>
                <a:gd name="T16" fmla="*/ 3 w 9"/>
                <a:gd name="T17" fmla="*/ 1 h 5"/>
                <a:gd name="T18" fmla="*/ 5 w 9"/>
                <a:gd name="T19" fmla="*/ 2 h 5"/>
                <a:gd name="T20" fmla="*/ 6 w 9"/>
                <a:gd name="T21" fmla="*/ 3 h 5"/>
                <a:gd name="T22" fmla="*/ 8 w 9"/>
                <a:gd name="T23" fmla="*/ 4 h 5"/>
                <a:gd name="T24" fmla="*/ 9 w 9"/>
                <a:gd name="T2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" h="5">
                  <a:moveTo>
                    <a:pt x="9" y="5"/>
                  </a:moveTo>
                  <a:cubicBezTo>
                    <a:pt x="9" y="5"/>
                    <a:pt x="8" y="5"/>
                    <a:pt x="7" y="5"/>
                  </a:cubicBezTo>
                  <a:cubicBezTo>
                    <a:pt x="7" y="4"/>
                    <a:pt x="6" y="4"/>
                    <a:pt x="6" y="4"/>
                  </a:cubicBezTo>
                  <a:cubicBezTo>
                    <a:pt x="5" y="4"/>
                    <a:pt x="5" y="3"/>
                    <a:pt x="4" y="3"/>
                  </a:cubicBezTo>
                  <a:cubicBezTo>
                    <a:pt x="3" y="3"/>
                    <a:pt x="3" y="2"/>
                    <a:pt x="2" y="2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3" y="1"/>
                    <a:pt x="3" y="1"/>
                  </a:cubicBezTo>
                  <a:cubicBezTo>
                    <a:pt x="4" y="1"/>
                    <a:pt x="4" y="1"/>
                    <a:pt x="5" y="2"/>
                  </a:cubicBezTo>
                  <a:cubicBezTo>
                    <a:pt x="5" y="2"/>
                    <a:pt x="6" y="2"/>
                    <a:pt x="6" y="3"/>
                  </a:cubicBezTo>
                  <a:cubicBezTo>
                    <a:pt x="7" y="3"/>
                    <a:pt x="7" y="4"/>
                    <a:pt x="8" y="4"/>
                  </a:cubicBezTo>
                  <a:cubicBezTo>
                    <a:pt x="9" y="5"/>
                    <a:pt x="9" y="5"/>
                    <a:pt x="9" y="5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4" name="任意多边形: 形状 1203">
              <a:extLst>
                <a:ext uri="{FF2B5EF4-FFF2-40B4-BE49-F238E27FC236}">
                  <a16:creationId xmlns:a16="http://schemas.microsoft.com/office/drawing/2014/main" id="{0358CE98-80B3-7412-77AB-60B30590F2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83538" y="4510088"/>
              <a:ext cx="22225" cy="7938"/>
            </a:xfrm>
            <a:custGeom>
              <a:avLst/>
              <a:gdLst>
                <a:gd name="T0" fmla="*/ 6 w 6"/>
                <a:gd name="T1" fmla="*/ 1 h 2"/>
                <a:gd name="T2" fmla="*/ 5 w 6"/>
                <a:gd name="T3" fmla="*/ 2 h 2"/>
                <a:gd name="T4" fmla="*/ 4 w 6"/>
                <a:gd name="T5" fmla="*/ 2 h 2"/>
                <a:gd name="T6" fmla="*/ 3 w 6"/>
                <a:gd name="T7" fmla="*/ 2 h 2"/>
                <a:gd name="T8" fmla="*/ 2 w 6"/>
                <a:gd name="T9" fmla="*/ 2 h 2"/>
                <a:gd name="T10" fmla="*/ 1 w 6"/>
                <a:gd name="T11" fmla="*/ 2 h 2"/>
                <a:gd name="T12" fmla="*/ 0 w 6"/>
                <a:gd name="T13" fmla="*/ 1 h 2"/>
                <a:gd name="T14" fmla="*/ 1 w 6"/>
                <a:gd name="T15" fmla="*/ 1 h 2"/>
                <a:gd name="T16" fmla="*/ 2 w 6"/>
                <a:gd name="T17" fmla="*/ 1 h 2"/>
                <a:gd name="T18" fmla="*/ 3 w 6"/>
                <a:gd name="T19" fmla="*/ 0 h 2"/>
                <a:gd name="T20" fmla="*/ 4 w 6"/>
                <a:gd name="T21" fmla="*/ 1 h 2"/>
                <a:gd name="T22" fmla="*/ 5 w 6"/>
                <a:gd name="T23" fmla="*/ 1 h 2"/>
                <a:gd name="T24" fmla="*/ 6 w 6"/>
                <a:gd name="T2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" h="2">
                  <a:moveTo>
                    <a:pt x="6" y="1"/>
                  </a:moveTo>
                  <a:cubicBezTo>
                    <a:pt x="6" y="1"/>
                    <a:pt x="6" y="2"/>
                    <a:pt x="5" y="2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2" y="1"/>
                    <a:pt x="2" y="1"/>
                  </a:cubicBezTo>
                  <a:cubicBezTo>
                    <a:pt x="2" y="1"/>
                    <a:pt x="3" y="0"/>
                    <a:pt x="3" y="0"/>
                  </a:cubicBezTo>
                  <a:cubicBezTo>
                    <a:pt x="4" y="0"/>
                    <a:pt x="4" y="1"/>
                    <a:pt x="4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1"/>
                    <a:pt x="6" y="1"/>
                    <a:pt x="6" y="1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5" name="任意多边形: 形状 1204">
              <a:extLst>
                <a:ext uri="{FF2B5EF4-FFF2-40B4-BE49-F238E27FC236}">
                  <a16:creationId xmlns:a16="http://schemas.microsoft.com/office/drawing/2014/main" id="{59356508-903F-8F00-B29A-89A50298493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31150" y="4348163"/>
              <a:ext cx="82550" cy="11113"/>
            </a:xfrm>
            <a:custGeom>
              <a:avLst/>
              <a:gdLst>
                <a:gd name="T0" fmla="*/ 22 w 22"/>
                <a:gd name="T1" fmla="*/ 1 h 3"/>
                <a:gd name="T2" fmla="*/ 19 w 22"/>
                <a:gd name="T3" fmla="*/ 1 h 3"/>
                <a:gd name="T4" fmla="*/ 15 w 22"/>
                <a:gd name="T5" fmla="*/ 2 h 3"/>
                <a:gd name="T6" fmla="*/ 11 w 22"/>
                <a:gd name="T7" fmla="*/ 3 h 3"/>
                <a:gd name="T8" fmla="*/ 7 w 22"/>
                <a:gd name="T9" fmla="*/ 3 h 3"/>
                <a:gd name="T10" fmla="*/ 3 w 22"/>
                <a:gd name="T11" fmla="*/ 3 h 3"/>
                <a:gd name="T12" fmla="*/ 0 w 22"/>
                <a:gd name="T13" fmla="*/ 3 h 3"/>
                <a:gd name="T14" fmla="*/ 3 w 22"/>
                <a:gd name="T15" fmla="*/ 2 h 3"/>
                <a:gd name="T16" fmla="*/ 7 w 22"/>
                <a:gd name="T17" fmla="*/ 1 h 3"/>
                <a:gd name="T18" fmla="*/ 11 w 22"/>
                <a:gd name="T19" fmla="*/ 1 h 3"/>
                <a:gd name="T20" fmla="*/ 15 w 22"/>
                <a:gd name="T21" fmla="*/ 1 h 3"/>
                <a:gd name="T22" fmla="*/ 19 w 22"/>
                <a:gd name="T23" fmla="*/ 0 h 3"/>
                <a:gd name="T24" fmla="*/ 22 w 22"/>
                <a:gd name="T2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3">
                  <a:moveTo>
                    <a:pt x="22" y="1"/>
                  </a:moveTo>
                  <a:cubicBezTo>
                    <a:pt x="22" y="1"/>
                    <a:pt x="21" y="1"/>
                    <a:pt x="19" y="1"/>
                  </a:cubicBezTo>
                  <a:cubicBezTo>
                    <a:pt x="18" y="2"/>
                    <a:pt x="16" y="2"/>
                    <a:pt x="15" y="2"/>
                  </a:cubicBezTo>
                  <a:cubicBezTo>
                    <a:pt x="14" y="2"/>
                    <a:pt x="12" y="2"/>
                    <a:pt x="11" y="3"/>
                  </a:cubicBezTo>
                  <a:cubicBezTo>
                    <a:pt x="10" y="3"/>
                    <a:pt x="8" y="3"/>
                    <a:pt x="7" y="3"/>
                  </a:cubicBezTo>
                  <a:cubicBezTo>
                    <a:pt x="6" y="3"/>
                    <a:pt x="4" y="3"/>
                    <a:pt x="3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4" y="2"/>
                    <a:pt x="6" y="1"/>
                    <a:pt x="7" y="1"/>
                  </a:cubicBezTo>
                  <a:cubicBezTo>
                    <a:pt x="8" y="1"/>
                    <a:pt x="10" y="1"/>
                    <a:pt x="11" y="1"/>
                  </a:cubicBezTo>
                  <a:cubicBezTo>
                    <a:pt x="12" y="1"/>
                    <a:pt x="14" y="1"/>
                    <a:pt x="15" y="1"/>
                  </a:cubicBezTo>
                  <a:cubicBezTo>
                    <a:pt x="16" y="0"/>
                    <a:pt x="18" y="0"/>
                    <a:pt x="19" y="0"/>
                  </a:cubicBezTo>
                  <a:cubicBezTo>
                    <a:pt x="21" y="0"/>
                    <a:pt x="22" y="1"/>
                    <a:pt x="22" y="1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6" name="任意多边形: 形状 1205">
              <a:extLst>
                <a:ext uri="{FF2B5EF4-FFF2-40B4-BE49-F238E27FC236}">
                  <a16:creationId xmlns:a16="http://schemas.microsoft.com/office/drawing/2014/main" id="{2436852C-AD18-D151-117E-53EB51E8EF9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43888" y="4192588"/>
              <a:ext cx="169863" cy="177800"/>
            </a:xfrm>
            <a:custGeom>
              <a:avLst/>
              <a:gdLst>
                <a:gd name="T0" fmla="*/ 35 w 45"/>
                <a:gd name="T1" fmla="*/ 47 h 47"/>
                <a:gd name="T2" fmla="*/ 0 w 45"/>
                <a:gd name="T3" fmla="*/ 4 h 47"/>
                <a:gd name="T4" fmla="*/ 11 w 45"/>
                <a:gd name="T5" fmla="*/ 0 h 47"/>
                <a:gd name="T6" fmla="*/ 35 w 45"/>
                <a:gd name="T7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7">
                  <a:moveTo>
                    <a:pt x="35" y="47"/>
                  </a:moveTo>
                  <a:cubicBezTo>
                    <a:pt x="35" y="47"/>
                    <a:pt x="26" y="11"/>
                    <a:pt x="0" y="4"/>
                  </a:cubicBezTo>
                  <a:cubicBezTo>
                    <a:pt x="2" y="1"/>
                    <a:pt x="11" y="0"/>
                    <a:pt x="11" y="0"/>
                  </a:cubicBezTo>
                  <a:cubicBezTo>
                    <a:pt x="11" y="0"/>
                    <a:pt x="45" y="9"/>
                    <a:pt x="35" y="47"/>
                  </a:cubicBezTo>
                  <a:close/>
                </a:path>
              </a:pathLst>
            </a:custGeom>
            <a:solidFill>
              <a:srgbClr val="E36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7" name="矩形 1206">
              <a:extLst>
                <a:ext uri="{FF2B5EF4-FFF2-40B4-BE49-F238E27FC236}">
                  <a16:creationId xmlns:a16="http://schemas.microsoft.com/office/drawing/2014/main" id="{E641D34E-3124-BE93-DAB3-D054B7CCE15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89938" y="4989513"/>
              <a:ext cx="1588" cy="25400"/>
            </a:xfrm>
            <a:prstGeom prst="rect">
              <a:avLst/>
            </a:prstGeom>
            <a:solidFill>
              <a:srgbClr val="8869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8" name="任意多边形: 形状 1207">
              <a:extLst>
                <a:ext uri="{FF2B5EF4-FFF2-40B4-BE49-F238E27FC236}">
                  <a16:creationId xmlns:a16="http://schemas.microsoft.com/office/drawing/2014/main" id="{8A7992A7-61FB-C346-E744-56B6D8FD127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83588" y="5014913"/>
              <a:ext cx="22225" cy="687388"/>
            </a:xfrm>
            <a:custGeom>
              <a:avLst/>
              <a:gdLst>
                <a:gd name="T0" fmla="*/ 2 w 6"/>
                <a:gd name="T1" fmla="*/ 0 h 182"/>
                <a:gd name="T2" fmla="*/ 2 w 6"/>
                <a:gd name="T3" fmla="*/ 0 h 182"/>
                <a:gd name="T4" fmla="*/ 3 w 6"/>
                <a:gd name="T5" fmla="*/ 22 h 182"/>
                <a:gd name="T6" fmla="*/ 4 w 6"/>
                <a:gd name="T7" fmla="*/ 53 h 182"/>
                <a:gd name="T8" fmla="*/ 4 w 6"/>
                <a:gd name="T9" fmla="*/ 87 h 182"/>
                <a:gd name="T10" fmla="*/ 4 w 6"/>
                <a:gd name="T11" fmla="*/ 122 h 182"/>
                <a:gd name="T12" fmla="*/ 3 w 6"/>
                <a:gd name="T13" fmla="*/ 153 h 182"/>
                <a:gd name="T14" fmla="*/ 2 w 6"/>
                <a:gd name="T15" fmla="*/ 165 h 182"/>
                <a:gd name="T16" fmla="*/ 1 w 6"/>
                <a:gd name="T17" fmla="*/ 174 h 182"/>
                <a:gd name="T18" fmla="*/ 0 w 6"/>
                <a:gd name="T19" fmla="*/ 182 h 182"/>
                <a:gd name="T20" fmla="*/ 2 w 6"/>
                <a:gd name="T21" fmla="*/ 174 h 182"/>
                <a:gd name="T22" fmla="*/ 3 w 6"/>
                <a:gd name="T23" fmla="*/ 165 h 182"/>
                <a:gd name="T24" fmla="*/ 4 w 6"/>
                <a:gd name="T25" fmla="*/ 153 h 182"/>
                <a:gd name="T26" fmla="*/ 5 w 6"/>
                <a:gd name="T27" fmla="*/ 138 h 182"/>
                <a:gd name="T28" fmla="*/ 6 w 6"/>
                <a:gd name="T29" fmla="*/ 122 h 182"/>
                <a:gd name="T30" fmla="*/ 6 w 6"/>
                <a:gd name="T31" fmla="*/ 87 h 182"/>
                <a:gd name="T32" fmla="*/ 4 w 6"/>
                <a:gd name="T33" fmla="*/ 22 h 182"/>
                <a:gd name="T34" fmla="*/ 2 w 6"/>
                <a:gd name="T35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" h="182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5"/>
                    <a:pt x="3" y="13"/>
                    <a:pt x="3" y="22"/>
                  </a:cubicBezTo>
                  <a:cubicBezTo>
                    <a:pt x="3" y="31"/>
                    <a:pt x="3" y="42"/>
                    <a:pt x="4" y="53"/>
                  </a:cubicBezTo>
                  <a:cubicBezTo>
                    <a:pt x="4" y="64"/>
                    <a:pt x="4" y="76"/>
                    <a:pt x="4" y="87"/>
                  </a:cubicBezTo>
                  <a:cubicBezTo>
                    <a:pt x="4" y="99"/>
                    <a:pt x="4" y="111"/>
                    <a:pt x="4" y="122"/>
                  </a:cubicBezTo>
                  <a:cubicBezTo>
                    <a:pt x="4" y="133"/>
                    <a:pt x="4" y="144"/>
                    <a:pt x="3" y="153"/>
                  </a:cubicBezTo>
                  <a:cubicBezTo>
                    <a:pt x="3" y="157"/>
                    <a:pt x="3" y="161"/>
                    <a:pt x="2" y="165"/>
                  </a:cubicBezTo>
                  <a:cubicBezTo>
                    <a:pt x="2" y="168"/>
                    <a:pt x="2" y="171"/>
                    <a:pt x="1" y="174"/>
                  </a:cubicBezTo>
                  <a:cubicBezTo>
                    <a:pt x="1" y="179"/>
                    <a:pt x="0" y="182"/>
                    <a:pt x="0" y="182"/>
                  </a:cubicBezTo>
                  <a:cubicBezTo>
                    <a:pt x="0" y="182"/>
                    <a:pt x="1" y="179"/>
                    <a:pt x="2" y="174"/>
                  </a:cubicBezTo>
                  <a:cubicBezTo>
                    <a:pt x="2" y="172"/>
                    <a:pt x="2" y="168"/>
                    <a:pt x="3" y="165"/>
                  </a:cubicBezTo>
                  <a:cubicBezTo>
                    <a:pt x="3" y="161"/>
                    <a:pt x="4" y="157"/>
                    <a:pt x="4" y="153"/>
                  </a:cubicBezTo>
                  <a:cubicBezTo>
                    <a:pt x="4" y="148"/>
                    <a:pt x="5" y="143"/>
                    <a:pt x="5" y="138"/>
                  </a:cubicBezTo>
                  <a:cubicBezTo>
                    <a:pt x="5" y="133"/>
                    <a:pt x="5" y="128"/>
                    <a:pt x="6" y="122"/>
                  </a:cubicBezTo>
                  <a:cubicBezTo>
                    <a:pt x="6" y="111"/>
                    <a:pt x="6" y="99"/>
                    <a:pt x="6" y="87"/>
                  </a:cubicBezTo>
                  <a:cubicBezTo>
                    <a:pt x="6" y="64"/>
                    <a:pt x="5" y="40"/>
                    <a:pt x="4" y="22"/>
                  </a:cubicBezTo>
                  <a:cubicBezTo>
                    <a:pt x="3" y="13"/>
                    <a:pt x="3" y="5"/>
                    <a:pt x="2" y="0"/>
                  </a:cubicBezTo>
                </a:path>
              </a:pathLst>
            </a:custGeom>
            <a:solidFill>
              <a:srgbClr val="8869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9" name="任意多边形: 形状 1208">
              <a:extLst>
                <a:ext uri="{FF2B5EF4-FFF2-40B4-BE49-F238E27FC236}">
                  <a16:creationId xmlns:a16="http://schemas.microsoft.com/office/drawing/2014/main" id="{837454B4-EAFC-2861-A864-C3D18578AD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89938" y="49895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A9B1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0" name="任意多边形: 形状 1209">
              <a:extLst>
                <a:ext uri="{FF2B5EF4-FFF2-40B4-BE49-F238E27FC236}">
                  <a16:creationId xmlns:a16="http://schemas.microsoft.com/office/drawing/2014/main" id="{D87410CC-F272-57F9-0612-DEA8346D86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53425" y="4995863"/>
              <a:ext cx="3175" cy="41275"/>
            </a:xfrm>
            <a:custGeom>
              <a:avLst/>
              <a:gdLst>
                <a:gd name="T0" fmla="*/ 0 w 1"/>
                <a:gd name="T1" fmla="*/ 0 h 11"/>
                <a:gd name="T2" fmla="*/ 0 w 1"/>
                <a:gd name="T3" fmla="*/ 0 h 11"/>
                <a:gd name="T4" fmla="*/ 0 w 1"/>
                <a:gd name="T5" fmla="*/ 11 h 11"/>
                <a:gd name="T6" fmla="*/ 1 w 1"/>
                <a:gd name="T7" fmla="*/ 11 h 11"/>
                <a:gd name="T8" fmla="*/ 0 w 1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4"/>
                    <a:pt x="0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4"/>
                    <a:pt x="0" y="0"/>
                    <a:pt x="0" y="0"/>
                  </a:cubicBezTo>
                </a:path>
              </a:pathLst>
            </a:custGeom>
            <a:solidFill>
              <a:srgbClr val="8869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1" name="任意多边形: 形状 1210">
              <a:extLst>
                <a:ext uri="{FF2B5EF4-FFF2-40B4-BE49-F238E27FC236}">
                  <a16:creationId xmlns:a16="http://schemas.microsoft.com/office/drawing/2014/main" id="{23B71285-92BF-43CE-0F1F-2A75011C6D9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53425" y="5037138"/>
              <a:ext cx="14288" cy="671513"/>
            </a:xfrm>
            <a:custGeom>
              <a:avLst/>
              <a:gdLst>
                <a:gd name="T0" fmla="*/ 1 w 4"/>
                <a:gd name="T1" fmla="*/ 0 h 178"/>
                <a:gd name="T2" fmla="*/ 0 w 4"/>
                <a:gd name="T3" fmla="*/ 0 h 178"/>
                <a:gd name="T4" fmla="*/ 2 w 4"/>
                <a:gd name="T5" fmla="*/ 83 h 178"/>
                <a:gd name="T6" fmla="*/ 2 w 4"/>
                <a:gd name="T7" fmla="*/ 118 h 178"/>
                <a:gd name="T8" fmla="*/ 2 w 4"/>
                <a:gd name="T9" fmla="*/ 148 h 178"/>
                <a:gd name="T10" fmla="*/ 2 w 4"/>
                <a:gd name="T11" fmla="*/ 160 h 178"/>
                <a:gd name="T12" fmla="*/ 1 w 4"/>
                <a:gd name="T13" fmla="*/ 170 h 178"/>
                <a:gd name="T14" fmla="*/ 1 w 4"/>
                <a:gd name="T15" fmla="*/ 178 h 178"/>
                <a:gd name="T16" fmla="*/ 2 w 4"/>
                <a:gd name="T17" fmla="*/ 170 h 178"/>
                <a:gd name="T18" fmla="*/ 3 w 4"/>
                <a:gd name="T19" fmla="*/ 148 h 178"/>
                <a:gd name="T20" fmla="*/ 4 w 4"/>
                <a:gd name="T21" fmla="*/ 118 h 178"/>
                <a:gd name="T22" fmla="*/ 4 w 4"/>
                <a:gd name="T23" fmla="*/ 83 h 178"/>
                <a:gd name="T24" fmla="*/ 3 w 4"/>
                <a:gd name="T25" fmla="*/ 49 h 178"/>
                <a:gd name="T26" fmla="*/ 2 w 4"/>
                <a:gd name="T27" fmla="*/ 18 h 178"/>
                <a:gd name="T28" fmla="*/ 1 w 4"/>
                <a:gd name="T29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" h="178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17"/>
                    <a:pt x="1" y="50"/>
                    <a:pt x="2" y="83"/>
                  </a:cubicBezTo>
                  <a:cubicBezTo>
                    <a:pt x="2" y="95"/>
                    <a:pt x="2" y="107"/>
                    <a:pt x="2" y="118"/>
                  </a:cubicBezTo>
                  <a:cubicBezTo>
                    <a:pt x="2" y="129"/>
                    <a:pt x="2" y="139"/>
                    <a:pt x="2" y="148"/>
                  </a:cubicBezTo>
                  <a:cubicBezTo>
                    <a:pt x="2" y="153"/>
                    <a:pt x="2" y="157"/>
                    <a:pt x="2" y="160"/>
                  </a:cubicBezTo>
                  <a:cubicBezTo>
                    <a:pt x="2" y="164"/>
                    <a:pt x="2" y="167"/>
                    <a:pt x="1" y="170"/>
                  </a:cubicBezTo>
                  <a:cubicBezTo>
                    <a:pt x="1" y="175"/>
                    <a:pt x="1" y="178"/>
                    <a:pt x="1" y="178"/>
                  </a:cubicBezTo>
                  <a:cubicBezTo>
                    <a:pt x="1" y="178"/>
                    <a:pt x="1" y="175"/>
                    <a:pt x="2" y="170"/>
                  </a:cubicBezTo>
                  <a:cubicBezTo>
                    <a:pt x="2" y="165"/>
                    <a:pt x="3" y="157"/>
                    <a:pt x="3" y="148"/>
                  </a:cubicBezTo>
                  <a:cubicBezTo>
                    <a:pt x="4" y="140"/>
                    <a:pt x="4" y="129"/>
                    <a:pt x="4" y="118"/>
                  </a:cubicBezTo>
                  <a:cubicBezTo>
                    <a:pt x="4" y="107"/>
                    <a:pt x="4" y="95"/>
                    <a:pt x="4" y="83"/>
                  </a:cubicBezTo>
                  <a:cubicBezTo>
                    <a:pt x="3" y="71"/>
                    <a:pt x="3" y="60"/>
                    <a:pt x="3" y="49"/>
                  </a:cubicBezTo>
                  <a:cubicBezTo>
                    <a:pt x="3" y="37"/>
                    <a:pt x="2" y="27"/>
                    <a:pt x="2" y="18"/>
                  </a:cubicBezTo>
                  <a:cubicBezTo>
                    <a:pt x="1" y="11"/>
                    <a:pt x="1" y="5"/>
                    <a:pt x="1" y="0"/>
                  </a:cubicBezTo>
                </a:path>
              </a:pathLst>
            </a:custGeom>
            <a:solidFill>
              <a:srgbClr val="8869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2" name="任意多边形: 形状 1211">
              <a:extLst>
                <a:ext uri="{FF2B5EF4-FFF2-40B4-BE49-F238E27FC236}">
                  <a16:creationId xmlns:a16="http://schemas.microsoft.com/office/drawing/2014/main" id="{7C5C67BF-57A3-1693-E2D9-D48F56A8980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53425" y="49958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A9B1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3" name="任意多边形: 形状 1212">
              <a:extLst>
                <a:ext uri="{FF2B5EF4-FFF2-40B4-BE49-F238E27FC236}">
                  <a16:creationId xmlns:a16="http://schemas.microsoft.com/office/drawing/2014/main" id="{326702A1-4B9A-9E02-5366-A710FC1CD26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2150" y="5000626"/>
              <a:ext cx="3175" cy="63500"/>
            </a:xfrm>
            <a:custGeom>
              <a:avLst/>
              <a:gdLst>
                <a:gd name="T0" fmla="*/ 0 w 1"/>
                <a:gd name="T1" fmla="*/ 0 h 17"/>
                <a:gd name="T2" fmla="*/ 0 w 1"/>
                <a:gd name="T3" fmla="*/ 0 h 17"/>
                <a:gd name="T4" fmla="*/ 0 w 1"/>
                <a:gd name="T5" fmla="*/ 17 h 17"/>
                <a:gd name="T6" fmla="*/ 1 w 1"/>
                <a:gd name="T7" fmla="*/ 16 h 17"/>
                <a:gd name="T8" fmla="*/ 0 w 1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7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7"/>
                    <a:pt x="0" y="17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0" y="6"/>
                    <a:pt x="0" y="0"/>
                    <a:pt x="0" y="0"/>
                  </a:cubicBezTo>
                </a:path>
              </a:pathLst>
            </a:custGeom>
            <a:solidFill>
              <a:srgbClr val="8869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4" name="任意多边形: 形状 1213">
              <a:extLst>
                <a:ext uri="{FF2B5EF4-FFF2-40B4-BE49-F238E27FC236}">
                  <a16:creationId xmlns:a16="http://schemas.microsoft.com/office/drawing/2014/main" id="{F238F25E-0DEA-7332-152E-106E6391E52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2150" y="5060951"/>
              <a:ext cx="25400" cy="647700"/>
            </a:xfrm>
            <a:custGeom>
              <a:avLst/>
              <a:gdLst>
                <a:gd name="T0" fmla="*/ 1 w 7"/>
                <a:gd name="T1" fmla="*/ 0 h 172"/>
                <a:gd name="T2" fmla="*/ 0 w 7"/>
                <a:gd name="T3" fmla="*/ 1 h 172"/>
                <a:gd name="T4" fmla="*/ 4 w 7"/>
                <a:gd name="T5" fmla="*/ 78 h 172"/>
                <a:gd name="T6" fmla="*/ 5 w 7"/>
                <a:gd name="T7" fmla="*/ 112 h 172"/>
                <a:gd name="T8" fmla="*/ 6 w 7"/>
                <a:gd name="T9" fmla="*/ 142 h 172"/>
                <a:gd name="T10" fmla="*/ 6 w 7"/>
                <a:gd name="T11" fmla="*/ 154 h 172"/>
                <a:gd name="T12" fmla="*/ 5 w 7"/>
                <a:gd name="T13" fmla="*/ 164 h 172"/>
                <a:gd name="T14" fmla="*/ 5 w 7"/>
                <a:gd name="T15" fmla="*/ 170 h 172"/>
                <a:gd name="T16" fmla="*/ 4 w 7"/>
                <a:gd name="T17" fmla="*/ 172 h 172"/>
                <a:gd name="T18" fmla="*/ 5 w 7"/>
                <a:gd name="T19" fmla="*/ 170 h 172"/>
                <a:gd name="T20" fmla="*/ 6 w 7"/>
                <a:gd name="T21" fmla="*/ 164 h 172"/>
                <a:gd name="T22" fmla="*/ 6 w 7"/>
                <a:gd name="T23" fmla="*/ 154 h 172"/>
                <a:gd name="T24" fmla="*/ 7 w 7"/>
                <a:gd name="T25" fmla="*/ 142 h 172"/>
                <a:gd name="T26" fmla="*/ 6 w 7"/>
                <a:gd name="T27" fmla="*/ 112 h 172"/>
                <a:gd name="T28" fmla="*/ 5 w 7"/>
                <a:gd name="T29" fmla="*/ 78 h 172"/>
                <a:gd name="T30" fmla="*/ 4 w 7"/>
                <a:gd name="T31" fmla="*/ 43 h 172"/>
                <a:gd name="T32" fmla="*/ 2 w 7"/>
                <a:gd name="T33" fmla="*/ 13 h 172"/>
                <a:gd name="T34" fmla="*/ 1 w 7"/>
                <a:gd name="T35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" h="172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9"/>
                    <a:pt x="2" y="48"/>
                    <a:pt x="4" y="78"/>
                  </a:cubicBezTo>
                  <a:cubicBezTo>
                    <a:pt x="4" y="90"/>
                    <a:pt x="5" y="101"/>
                    <a:pt x="5" y="112"/>
                  </a:cubicBezTo>
                  <a:cubicBezTo>
                    <a:pt x="5" y="123"/>
                    <a:pt x="6" y="134"/>
                    <a:pt x="6" y="142"/>
                  </a:cubicBezTo>
                  <a:cubicBezTo>
                    <a:pt x="6" y="147"/>
                    <a:pt x="6" y="151"/>
                    <a:pt x="6" y="154"/>
                  </a:cubicBezTo>
                  <a:cubicBezTo>
                    <a:pt x="6" y="158"/>
                    <a:pt x="5" y="161"/>
                    <a:pt x="5" y="164"/>
                  </a:cubicBezTo>
                  <a:cubicBezTo>
                    <a:pt x="5" y="166"/>
                    <a:pt x="5" y="168"/>
                    <a:pt x="5" y="170"/>
                  </a:cubicBezTo>
                  <a:cubicBezTo>
                    <a:pt x="4" y="171"/>
                    <a:pt x="4" y="172"/>
                    <a:pt x="4" y="172"/>
                  </a:cubicBezTo>
                  <a:cubicBezTo>
                    <a:pt x="4" y="172"/>
                    <a:pt x="4" y="171"/>
                    <a:pt x="5" y="170"/>
                  </a:cubicBezTo>
                  <a:cubicBezTo>
                    <a:pt x="5" y="168"/>
                    <a:pt x="5" y="166"/>
                    <a:pt x="6" y="164"/>
                  </a:cubicBezTo>
                  <a:cubicBezTo>
                    <a:pt x="6" y="161"/>
                    <a:pt x="6" y="158"/>
                    <a:pt x="6" y="154"/>
                  </a:cubicBezTo>
                  <a:cubicBezTo>
                    <a:pt x="6" y="151"/>
                    <a:pt x="7" y="147"/>
                    <a:pt x="7" y="142"/>
                  </a:cubicBezTo>
                  <a:cubicBezTo>
                    <a:pt x="7" y="134"/>
                    <a:pt x="7" y="123"/>
                    <a:pt x="6" y="112"/>
                  </a:cubicBezTo>
                  <a:cubicBezTo>
                    <a:pt x="6" y="101"/>
                    <a:pt x="6" y="90"/>
                    <a:pt x="5" y="78"/>
                  </a:cubicBezTo>
                  <a:cubicBezTo>
                    <a:pt x="5" y="66"/>
                    <a:pt x="4" y="54"/>
                    <a:pt x="4" y="43"/>
                  </a:cubicBezTo>
                  <a:cubicBezTo>
                    <a:pt x="3" y="32"/>
                    <a:pt x="2" y="22"/>
                    <a:pt x="2" y="13"/>
                  </a:cubicBezTo>
                  <a:cubicBezTo>
                    <a:pt x="1" y="9"/>
                    <a:pt x="1" y="4"/>
                    <a:pt x="1" y="0"/>
                  </a:cubicBezTo>
                </a:path>
              </a:pathLst>
            </a:custGeom>
            <a:solidFill>
              <a:srgbClr val="8869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5" name="任意多边形: 形状 1214">
              <a:extLst>
                <a:ext uri="{FF2B5EF4-FFF2-40B4-BE49-F238E27FC236}">
                  <a16:creationId xmlns:a16="http://schemas.microsoft.com/office/drawing/2014/main" id="{522A4DFB-12E0-59A9-10B4-5179199F0D1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2150" y="500062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A9B1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6" name="任意多边形: 形状 1215">
              <a:extLst>
                <a:ext uri="{FF2B5EF4-FFF2-40B4-BE49-F238E27FC236}">
                  <a16:creationId xmlns:a16="http://schemas.microsoft.com/office/drawing/2014/main" id="{4DD82D5E-2112-0CAD-185A-D08311E49E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99450" y="57134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9E9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7" name="任意多边形: 形状 1216">
              <a:extLst>
                <a:ext uri="{FF2B5EF4-FFF2-40B4-BE49-F238E27FC236}">
                  <a16:creationId xmlns:a16="http://schemas.microsoft.com/office/drawing/2014/main" id="{F38DFAF7-6911-772D-026D-966D23C26E1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74050" y="5000626"/>
              <a:ext cx="3175" cy="85725"/>
            </a:xfrm>
            <a:custGeom>
              <a:avLst/>
              <a:gdLst>
                <a:gd name="T0" fmla="*/ 0 w 1"/>
                <a:gd name="T1" fmla="*/ 0 h 23"/>
                <a:gd name="T2" fmla="*/ 0 w 1"/>
                <a:gd name="T3" fmla="*/ 3 h 23"/>
                <a:gd name="T4" fmla="*/ 0 w 1"/>
                <a:gd name="T5" fmla="*/ 9 h 23"/>
                <a:gd name="T6" fmla="*/ 0 w 1"/>
                <a:gd name="T7" fmla="*/ 23 h 23"/>
                <a:gd name="T8" fmla="*/ 1 w 1"/>
                <a:gd name="T9" fmla="*/ 23 h 23"/>
                <a:gd name="T10" fmla="*/ 0 w 1"/>
                <a:gd name="T11" fmla="*/ 9 h 23"/>
                <a:gd name="T12" fmla="*/ 0 w 1"/>
                <a:gd name="T13" fmla="*/ 3 h 23"/>
                <a:gd name="T14" fmla="*/ 0 w 1"/>
                <a:gd name="T1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3">
                  <a:moveTo>
                    <a:pt x="0" y="0"/>
                  </a:moveTo>
                  <a:cubicBezTo>
                    <a:pt x="0" y="0"/>
                    <a:pt x="0" y="1"/>
                    <a:pt x="0" y="3"/>
                  </a:cubicBezTo>
                  <a:cubicBezTo>
                    <a:pt x="0" y="4"/>
                    <a:pt x="0" y="6"/>
                    <a:pt x="0" y="9"/>
                  </a:cubicBezTo>
                  <a:cubicBezTo>
                    <a:pt x="0" y="12"/>
                    <a:pt x="0" y="17"/>
                    <a:pt x="0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17"/>
                    <a:pt x="0" y="12"/>
                    <a:pt x="0" y="9"/>
                  </a:cubicBezTo>
                  <a:cubicBezTo>
                    <a:pt x="0" y="6"/>
                    <a:pt x="0" y="4"/>
                    <a:pt x="0" y="3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solidFill>
              <a:srgbClr val="8869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8" name="任意多边形: 形状 1217">
              <a:extLst>
                <a:ext uri="{FF2B5EF4-FFF2-40B4-BE49-F238E27FC236}">
                  <a16:creationId xmlns:a16="http://schemas.microsoft.com/office/drawing/2014/main" id="{0387A815-7DB5-E9BE-2BB3-06D16F0746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74050" y="5086351"/>
              <a:ext cx="25400" cy="627063"/>
            </a:xfrm>
            <a:custGeom>
              <a:avLst/>
              <a:gdLst>
                <a:gd name="T0" fmla="*/ 1 w 7"/>
                <a:gd name="T1" fmla="*/ 0 h 166"/>
                <a:gd name="T2" fmla="*/ 0 w 7"/>
                <a:gd name="T3" fmla="*/ 0 h 166"/>
                <a:gd name="T4" fmla="*/ 0 w 7"/>
                <a:gd name="T5" fmla="*/ 7 h 166"/>
                <a:gd name="T6" fmla="*/ 0 w 7"/>
                <a:gd name="T7" fmla="*/ 37 h 166"/>
                <a:gd name="T8" fmla="*/ 1 w 7"/>
                <a:gd name="T9" fmla="*/ 72 h 166"/>
                <a:gd name="T10" fmla="*/ 2 w 7"/>
                <a:gd name="T11" fmla="*/ 107 h 166"/>
                <a:gd name="T12" fmla="*/ 4 w 7"/>
                <a:gd name="T13" fmla="*/ 137 h 166"/>
                <a:gd name="T14" fmla="*/ 6 w 7"/>
                <a:gd name="T15" fmla="*/ 158 h 166"/>
                <a:gd name="T16" fmla="*/ 7 w 7"/>
                <a:gd name="T17" fmla="*/ 164 h 166"/>
                <a:gd name="T18" fmla="*/ 7 w 7"/>
                <a:gd name="T19" fmla="*/ 166 h 166"/>
                <a:gd name="T20" fmla="*/ 7 w 7"/>
                <a:gd name="T21" fmla="*/ 166 h 166"/>
                <a:gd name="T22" fmla="*/ 7 w 7"/>
                <a:gd name="T23" fmla="*/ 164 h 166"/>
                <a:gd name="T24" fmla="*/ 6 w 7"/>
                <a:gd name="T25" fmla="*/ 158 h 166"/>
                <a:gd name="T26" fmla="*/ 5 w 7"/>
                <a:gd name="T27" fmla="*/ 137 h 166"/>
                <a:gd name="T28" fmla="*/ 2 w 7"/>
                <a:gd name="T29" fmla="*/ 72 h 166"/>
                <a:gd name="T30" fmla="*/ 1 w 7"/>
                <a:gd name="T31" fmla="*/ 7 h 166"/>
                <a:gd name="T32" fmla="*/ 1 w 7"/>
                <a:gd name="T3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166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5"/>
                    <a:pt x="0" y="7"/>
                  </a:cubicBezTo>
                  <a:cubicBezTo>
                    <a:pt x="0" y="16"/>
                    <a:pt x="0" y="26"/>
                    <a:pt x="0" y="37"/>
                  </a:cubicBezTo>
                  <a:cubicBezTo>
                    <a:pt x="0" y="48"/>
                    <a:pt x="0" y="60"/>
                    <a:pt x="1" y="72"/>
                  </a:cubicBezTo>
                  <a:cubicBezTo>
                    <a:pt x="1" y="84"/>
                    <a:pt x="2" y="96"/>
                    <a:pt x="2" y="107"/>
                  </a:cubicBezTo>
                  <a:cubicBezTo>
                    <a:pt x="3" y="118"/>
                    <a:pt x="3" y="128"/>
                    <a:pt x="4" y="137"/>
                  </a:cubicBezTo>
                  <a:cubicBezTo>
                    <a:pt x="5" y="146"/>
                    <a:pt x="5" y="153"/>
                    <a:pt x="6" y="158"/>
                  </a:cubicBezTo>
                  <a:cubicBezTo>
                    <a:pt x="6" y="161"/>
                    <a:pt x="7" y="163"/>
                    <a:pt x="7" y="164"/>
                  </a:cubicBezTo>
                  <a:cubicBezTo>
                    <a:pt x="7" y="165"/>
                    <a:pt x="7" y="166"/>
                    <a:pt x="7" y="166"/>
                  </a:cubicBezTo>
                  <a:cubicBezTo>
                    <a:pt x="7" y="166"/>
                    <a:pt x="7" y="166"/>
                    <a:pt x="7" y="166"/>
                  </a:cubicBezTo>
                  <a:cubicBezTo>
                    <a:pt x="7" y="166"/>
                    <a:pt x="7" y="165"/>
                    <a:pt x="7" y="164"/>
                  </a:cubicBezTo>
                  <a:cubicBezTo>
                    <a:pt x="7" y="163"/>
                    <a:pt x="7" y="161"/>
                    <a:pt x="6" y="158"/>
                  </a:cubicBezTo>
                  <a:cubicBezTo>
                    <a:pt x="6" y="153"/>
                    <a:pt x="5" y="146"/>
                    <a:pt x="5" y="137"/>
                  </a:cubicBezTo>
                  <a:cubicBezTo>
                    <a:pt x="4" y="119"/>
                    <a:pt x="3" y="96"/>
                    <a:pt x="2" y="72"/>
                  </a:cubicBezTo>
                  <a:cubicBezTo>
                    <a:pt x="2" y="48"/>
                    <a:pt x="1" y="25"/>
                    <a:pt x="1" y="7"/>
                  </a:cubicBezTo>
                  <a:cubicBezTo>
                    <a:pt x="1" y="4"/>
                    <a:pt x="1" y="2"/>
                    <a:pt x="1" y="0"/>
                  </a:cubicBezTo>
                </a:path>
              </a:pathLst>
            </a:custGeom>
            <a:solidFill>
              <a:srgbClr val="8869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9" name="任意多边形: 形状 1218">
              <a:extLst>
                <a:ext uri="{FF2B5EF4-FFF2-40B4-BE49-F238E27FC236}">
                  <a16:creationId xmlns:a16="http://schemas.microsoft.com/office/drawing/2014/main" id="{1C0B7DEC-1B90-1D60-CD17-21079F24A34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28013" y="5000626"/>
              <a:ext cx="4763" cy="90488"/>
            </a:xfrm>
            <a:custGeom>
              <a:avLst/>
              <a:gdLst>
                <a:gd name="T0" fmla="*/ 0 w 1"/>
                <a:gd name="T1" fmla="*/ 0 h 24"/>
                <a:gd name="T2" fmla="*/ 0 w 1"/>
                <a:gd name="T3" fmla="*/ 24 h 24"/>
                <a:gd name="T4" fmla="*/ 1 w 1"/>
                <a:gd name="T5" fmla="*/ 24 h 24"/>
                <a:gd name="T6" fmla="*/ 0 w 1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4">
                  <a:moveTo>
                    <a:pt x="0" y="0"/>
                  </a:moveTo>
                  <a:cubicBezTo>
                    <a:pt x="0" y="8"/>
                    <a:pt x="0" y="16"/>
                    <a:pt x="0" y="24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1" y="16"/>
                    <a:pt x="0" y="8"/>
                    <a:pt x="0" y="0"/>
                  </a:cubicBezTo>
                </a:path>
              </a:pathLst>
            </a:custGeom>
            <a:solidFill>
              <a:srgbClr val="8869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0" name="任意多边形: 形状 1219">
              <a:extLst>
                <a:ext uri="{FF2B5EF4-FFF2-40B4-BE49-F238E27FC236}">
                  <a16:creationId xmlns:a16="http://schemas.microsoft.com/office/drawing/2014/main" id="{93324C93-8400-CC83-7DB6-3E488AA6F09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197850" y="5091113"/>
              <a:ext cx="38100" cy="411163"/>
            </a:xfrm>
            <a:custGeom>
              <a:avLst/>
              <a:gdLst>
                <a:gd name="T0" fmla="*/ 9 w 10"/>
                <a:gd name="T1" fmla="*/ 40 h 109"/>
                <a:gd name="T2" fmla="*/ 9 w 10"/>
                <a:gd name="T3" fmla="*/ 40 h 109"/>
                <a:gd name="T4" fmla="*/ 9 w 10"/>
                <a:gd name="T5" fmla="*/ 40 h 109"/>
                <a:gd name="T6" fmla="*/ 8 w 10"/>
                <a:gd name="T7" fmla="*/ 19 h 109"/>
                <a:gd name="T8" fmla="*/ 9 w 10"/>
                <a:gd name="T9" fmla="*/ 40 h 109"/>
                <a:gd name="T10" fmla="*/ 3 w 10"/>
                <a:gd name="T11" fmla="*/ 74 h 109"/>
                <a:gd name="T12" fmla="*/ 0 w 10"/>
                <a:gd name="T13" fmla="*/ 109 h 109"/>
                <a:gd name="T14" fmla="*/ 2 w 10"/>
                <a:gd name="T15" fmla="*/ 91 h 109"/>
                <a:gd name="T16" fmla="*/ 5 w 10"/>
                <a:gd name="T17" fmla="*/ 74 h 109"/>
                <a:gd name="T18" fmla="*/ 10 w 10"/>
                <a:gd name="T19" fmla="*/ 40 h 109"/>
                <a:gd name="T20" fmla="*/ 8 w 10"/>
                <a:gd name="T21" fmla="*/ 19 h 109"/>
                <a:gd name="T22" fmla="*/ 8 w 10"/>
                <a:gd name="T23" fmla="*/ 0 h 109"/>
                <a:gd name="T24" fmla="*/ 8 w 10"/>
                <a:gd name="T25" fmla="*/ 6 h 109"/>
                <a:gd name="T26" fmla="*/ 9 w 10"/>
                <a:gd name="T27" fmla="*/ 5 h 109"/>
                <a:gd name="T28" fmla="*/ 9 w 10"/>
                <a:gd name="T29" fmla="*/ 0 h 109"/>
                <a:gd name="T30" fmla="*/ 8 w 10"/>
                <a:gd name="T31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" h="109">
                  <a:moveTo>
                    <a:pt x="9" y="40"/>
                  </a:moveTo>
                  <a:cubicBezTo>
                    <a:pt x="9" y="40"/>
                    <a:pt x="9" y="40"/>
                    <a:pt x="9" y="40"/>
                  </a:cubicBezTo>
                  <a:cubicBezTo>
                    <a:pt x="9" y="40"/>
                    <a:pt x="9" y="40"/>
                    <a:pt x="9" y="40"/>
                  </a:cubicBezTo>
                  <a:moveTo>
                    <a:pt x="8" y="19"/>
                  </a:moveTo>
                  <a:cubicBezTo>
                    <a:pt x="8" y="26"/>
                    <a:pt x="9" y="33"/>
                    <a:pt x="9" y="40"/>
                  </a:cubicBezTo>
                  <a:cubicBezTo>
                    <a:pt x="7" y="51"/>
                    <a:pt x="5" y="63"/>
                    <a:pt x="3" y="74"/>
                  </a:cubicBezTo>
                  <a:cubicBezTo>
                    <a:pt x="2" y="86"/>
                    <a:pt x="0" y="97"/>
                    <a:pt x="0" y="109"/>
                  </a:cubicBezTo>
                  <a:cubicBezTo>
                    <a:pt x="1" y="103"/>
                    <a:pt x="1" y="97"/>
                    <a:pt x="2" y="91"/>
                  </a:cubicBezTo>
                  <a:cubicBezTo>
                    <a:pt x="3" y="86"/>
                    <a:pt x="4" y="80"/>
                    <a:pt x="5" y="74"/>
                  </a:cubicBezTo>
                  <a:cubicBezTo>
                    <a:pt x="6" y="63"/>
                    <a:pt x="8" y="52"/>
                    <a:pt x="10" y="40"/>
                  </a:cubicBezTo>
                  <a:cubicBezTo>
                    <a:pt x="9" y="32"/>
                    <a:pt x="9" y="25"/>
                    <a:pt x="8" y="19"/>
                  </a:cubicBezTo>
                  <a:moveTo>
                    <a:pt x="8" y="0"/>
                  </a:moveTo>
                  <a:cubicBezTo>
                    <a:pt x="8" y="2"/>
                    <a:pt x="8" y="4"/>
                    <a:pt x="8" y="6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4"/>
                    <a:pt x="9" y="2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rgbClr val="8869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1" name="任意多边形: 形状 1220">
              <a:extLst>
                <a:ext uri="{FF2B5EF4-FFF2-40B4-BE49-F238E27FC236}">
                  <a16:creationId xmlns:a16="http://schemas.microsoft.com/office/drawing/2014/main" id="{63898142-AAA6-7656-B655-4CB870B8ED7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28013" y="5110163"/>
              <a:ext cx="7938" cy="131763"/>
            </a:xfrm>
            <a:custGeom>
              <a:avLst/>
              <a:gdLst>
                <a:gd name="T0" fmla="*/ 1 w 2"/>
                <a:gd name="T1" fmla="*/ 0 h 35"/>
                <a:gd name="T2" fmla="*/ 0 w 2"/>
                <a:gd name="T3" fmla="*/ 1 h 35"/>
                <a:gd name="T4" fmla="*/ 0 w 2"/>
                <a:gd name="T5" fmla="*/ 3 h 35"/>
                <a:gd name="T6" fmla="*/ 0 w 2"/>
                <a:gd name="T7" fmla="*/ 14 h 35"/>
                <a:gd name="T8" fmla="*/ 2 w 2"/>
                <a:gd name="T9" fmla="*/ 35 h 35"/>
                <a:gd name="T10" fmla="*/ 2 w 2"/>
                <a:gd name="T11" fmla="*/ 35 h 35"/>
                <a:gd name="T12" fmla="*/ 2 w 2"/>
                <a:gd name="T13" fmla="*/ 35 h 35"/>
                <a:gd name="T14" fmla="*/ 2 w 2"/>
                <a:gd name="T15" fmla="*/ 35 h 35"/>
                <a:gd name="T16" fmla="*/ 1 w 2"/>
                <a:gd name="T17" fmla="*/ 3 h 35"/>
                <a:gd name="T18" fmla="*/ 1 w 2"/>
                <a:gd name="T1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35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7"/>
                    <a:pt x="0" y="11"/>
                    <a:pt x="0" y="14"/>
                  </a:cubicBezTo>
                  <a:cubicBezTo>
                    <a:pt x="1" y="20"/>
                    <a:pt x="1" y="27"/>
                    <a:pt x="2" y="3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2" y="24"/>
                    <a:pt x="2" y="14"/>
                    <a:pt x="1" y="3"/>
                  </a:cubicBezTo>
                  <a:cubicBezTo>
                    <a:pt x="1" y="2"/>
                    <a:pt x="1" y="1"/>
                    <a:pt x="1" y="0"/>
                  </a:cubicBezTo>
                </a:path>
              </a:pathLst>
            </a:custGeom>
            <a:solidFill>
              <a:srgbClr val="8869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2" name="任意多边形: 形状 1221">
              <a:extLst>
                <a:ext uri="{FF2B5EF4-FFF2-40B4-BE49-F238E27FC236}">
                  <a16:creationId xmlns:a16="http://schemas.microsoft.com/office/drawing/2014/main" id="{D9B9E323-8F9D-76FA-6C88-BA9AC07DF64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86738" y="5000626"/>
              <a:ext cx="4763" cy="71438"/>
            </a:xfrm>
            <a:custGeom>
              <a:avLst/>
              <a:gdLst>
                <a:gd name="T0" fmla="*/ 0 w 1"/>
                <a:gd name="T1" fmla="*/ 0 h 19"/>
                <a:gd name="T2" fmla="*/ 1 w 1"/>
                <a:gd name="T3" fmla="*/ 19 h 19"/>
                <a:gd name="T4" fmla="*/ 1 w 1"/>
                <a:gd name="T5" fmla="*/ 19 h 19"/>
                <a:gd name="T6" fmla="*/ 0 w 1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9">
                  <a:moveTo>
                    <a:pt x="0" y="0"/>
                  </a:moveTo>
                  <a:cubicBezTo>
                    <a:pt x="0" y="0"/>
                    <a:pt x="0" y="8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0" y="8"/>
                    <a:pt x="0" y="0"/>
                    <a:pt x="0" y="0"/>
                  </a:cubicBezTo>
                </a:path>
              </a:pathLst>
            </a:custGeom>
            <a:solidFill>
              <a:srgbClr val="8869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3" name="任意多边形: 形状 1222">
              <a:extLst>
                <a:ext uri="{FF2B5EF4-FFF2-40B4-BE49-F238E27FC236}">
                  <a16:creationId xmlns:a16="http://schemas.microsoft.com/office/drawing/2014/main" id="{4AF711AB-5A8C-021D-8367-C638B3D88B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31175" y="5072063"/>
              <a:ext cx="63500" cy="636588"/>
            </a:xfrm>
            <a:custGeom>
              <a:avLst/>
              <a:gdLst>
                <a:gd name="T0" fmla="*/ 16 w 17"/>
                <a:gd name="T1" fmla="*/ 0 h 169"/>
                <a:gd name="T2" fmla="*/ 16 w 17"/>
                <a:gd name="T3" fmla="*/ 11 h 169"/>
                <a:gd name="T4" fmla="*/ 16 w 17"/>
                <a:gd name="T5" fmla="*/ 41 h 169"/>
                <a:gd name="T6" fmla="*/ 14 w 17"/>
                <a:gd name="T7" fmla="*/ 58 h 169"/>
                <a:gd name="T8" fmla="*/ 12 w 17"/>
                <a:gd name="T9" fmla="*/ 75 h 169"/>
                <a:gd name="T10" fmla="*/ 7 w 17"/>
                <a:gd name="T11" fmla="*/ 109 h 169"/>
                <a:gd name="T12" fmla="*/ 3 w 17"/>
                <a:gd name="T13" fmla="*/ 139 h 169"/>
                <a:gd name="T14" fmla="*/ 0 w 17"/>
                <a:gd name="T15" fmla="*/ 169 h 169"/>
                <a:gd name="T16" fmla="*/ 4 w 17"/>
                <a:gd name="T17" fmla="*/ 140 h 169"/>
                <a:gd name="T18" fmla="*/ 9 w 17"/>
                <a:gd name="T19" fmla="*/ 110 h 169"/>
                <a:gd name="T20" fmla="*/ 14 w 17"/>
                <a:gd name="T21" fmla="*/ 75 h 169"/>
                <a:gd name="T22" fmla="*/ 16 w 17"/>
                <a:gd name="T23" fmla="*/ 58 h 169"/>
                <a:gd name="T24" fmla="*/ 17 w 17"/>
                <a:gd name="T25" fmla="*/ 41 h 169"/>
                <a:gd name="T26" fmla="*/ 17 w 17"/>
                <a:gd name="T27" fmla="*/ 11 h 169"/>
                <a:gd name="T28" fmla="*/ 16 w 17"/>
                <a:gd name="T29" fmla="*/ 0 h 169"/>
                <a:gd name="T30" fmla="*/ 16 w 17"/>
                <a:gd name="T31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" h="169">
                  <a:moveTo>
                    <a:pt x="16" y="0"/>
                  </a:moveTo>
                  <a:cubicBezTo>
                    <a:pt x="16" y="3"/>
                    <a:pt x="16" y="7"/>
                    <a:pt x="16" y="11"/>
                  </a:cubicBezTo>
                  <a:cubicBezTo>
                    <a:pt x="16" y="20"/>
                    <a:pt x="16" y="30"/>
                    <a:pt x="16" y="41"/>
                  </a:cubicBezTo>
                  <a:cubicBezTo>
                    <a:pt x="15" y="46"/>
                    <a:pt x="15" y="52"/>
                    <a:pt x="14" y="58"/>
                  </a:cubicBezTo>
                  <a:cubicBezTo>
                    <a:pt x="14" y="64"/>
                    <a:pt x="13" y="69"/>
                    <a:pt x="12" y="75"/>
                  </a:cubicBezTo>
                  <a:cubicBezTo>
                    <a:pt x="10" y="87"/>
                    <a:pt x="9" y="99"/>
                    <a:pt x="7" y="109"/>
                  </a:cubicBezTo>
                  <a:cubicBezTo>
                    <a:pt x="6" y="120"/>
                    <a:pt x="5" y="131"/>
                    <a:pt x="3" y="139"/>
                  </a:cubicBezTo>
                  <a:cubicBezTo>
                    <a:pt x="1" y="157"/>
                    <a:pt x="0" y="169"/>
                    <a:pt x="0" y="169"/>
                  </a:cubicBezTo>
                  <a:cubicBezTo>
                    <a:pt x="0" y="169"/>
                    <a:pt x="2" y="157"/>
                    <a:pt x="4" y="140"/>
                  </a:cubicBezTo>
                  <a:cubicBezTo>
                    <a:pt x="6" y="131"/>
                    <a:pt x="7" y="121"/>
                    <a:pt x="9" y="110"/>
                  </a:cubicBezTo>
                  <a:cubicBezTo>
                    <a:pt x="10" y="99"/>
                    <a:pt x="12" y="87"/>
                    <a:pt x="14" y="75"/>
                  </a:cubicBezTo>
                  <a:cubicBezTo>
                    <a:pt x="14" y="70"/>
                    <a:pt x="15" y="64"/>
                    <a:pt x="16" y="58"/>
                  </a:cubicBezTo>
                  <a:cubicBezTo>
                    <a:pt x="16" y="52"/>
                    <a:pt x="17" y="47"/>
                    <a:pt x="17" y="41"/>
                  </a:cubicBezTo>
                  <a:cubicBezTo>
                    <a:pt x="17" y="30"/>
                    <a:pt x="17" y="20"/>
                    <a:pt x="17" y="11"/>
                  </a:cubicBezTo>
                  <a:cubicBezTo>
                    <a:pt x="17" y="7"/>
                    <a:pt x="16" y="3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8869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4" name="任意多边形: 形状 1223">
              <a:extLst>
                <a:ext uri="{FF2B5EF4-FFF2-40B4-BE49-F238E27FC236}">
                  <a16:creationId xmlns:a16="http://schemas.microsoft.com/office/drawing/2014/main" id="{8D05AFF0-B60C-5A18-40A8-57EFDDE9A6F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53400" y="4995863"/>
              <a:ext cx="3175" cy="60325"/>
            </a:xfrm>
            <a:custGeom>
              <a:avLst/>
              <a:gdLst>
                <a:gd name="T0" fmla="*/ 0 w 1"/>
                <a:gd name="T1" fmla="*/ 0 h 16"/>
                <a:gd name="T2" fmla="*/ 0 w 1"/>
                <a:gd name="T3" fmla="*/ 16 h 16"/>
                <a:gd name="T4" fmla="*/ 1 w 1"/>
                <a:gd name="T5" fmla="*/ 16 h 16"/>
                <a:gd name="T6" fmla="*/ 0 w 1"/>
                <a:gd name="T7" fmla="*/ 8 h 16"/>
                <a:gd name="T8" fmla="*/ 0 w 1"/>
                <a:gd name="T9" fmla="*/ 0 h 16"/>
                <a:gd name="T10" fmla="*/ 0 w 1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6">
                  <a:moveTo>
                    <a:pt x="0" y="0"/>
                  </a:moveTo>
                  <a:cubicBezTo>
                    <a:pt x="0" y="1"/>
                    <a:pt x="0" y="7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0" y="13"/>
                    <a:pt x="0" y="10"/>
                    <a:pt x="0" y="8"/>
                  </a:cubicBezTo>
                  <a:cubicBezTo>
                    <a:pt x="0" y="3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8869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5" name="任意多边形: 形状 1224">
              <a:extLst>
                <a:ext uri="{FF2B5EF4-FFF2-40B4-BE49-F238E27FC236}">
                  <a16:creationId xmlns:a16="http://schemas.microsoft.com/office/drawing/2014/main" id="{CC10137F-B090-C8C1-312D-BE091AC0708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96250" y="5056188"/>
              <a:ext cx="60325" cy="652463"/>
            </a:xfrm>
            <a:custGeom>
              <a:avLst/>
              <a:gdLst>
                <a:gd name="T0" fmla="*/ 15 w 16"/>
                <a:gd name="T1" fmla="*/ 0 h 173"/>
                <a:gd name="T2" fmla="*/ 15 w 16"/>
                <a:gd name="T3" fmla="*/ 13 h 173"/>
                <a:gd name="T4" fmla="*/ 14 w 16"/>
                <a:gd name="T5" fmla="*/ 44 h 173"/>
                <a:gd name="T6" fmla="*/ 12 w 16"/>
                <a:gd name="T7" fmla="*/ 61 h 173"/>
                <a:gd name="T8" fmla="*/ 9 w 16"/>
                <a:gd name="T9" fmla="*/ 78 h 173"/>
                <a:gd name="T10" fmla="*/ 3 w 16"/>
                <a:gd name="T11" fmla="*/ 143 h 173"/>
                <a:gd name="T12" fmla="*/ 0 w 16"/>
                <a:gd name="T13" fmla="*/ 173 h 173"/>
                <a:gd name="T14" fmla="*/ 3 w 16"/>
                <a:gd name="T15" fmla="*/ 143 h 173"/>
                <a:gd name="T16" fmla="*/ 7 w 16"/>
                <a:gd name="T17" fmla="*/ 113 h 173"/>
                <a:gd name="T18" fmla="*/ 11 w 16"/>
                <a:gd name="T19" fmla="*/ 78 h 173"/>
                <a:gd name="T20" fmla="*/ 14 w 16"/>
                <a:gd name="T21" fmla="*/ 61 h 173"/>
                <a:gd name="T22" fmla="*/ 15 w 16"/>
                <a:gd name="T23" fmla="*/ 44 h 173"/>
                <a:gd name="T24" fmla="*/ 16 w 16"/>
                <a:gd name="T25" fmla="*/ 13 h 173"/>
                <a:gd name="T26" fmla="*/ 16 w 16"/>
                <a:gd name="T27" fmla="*/ 0 h 173"/>
                <a:gd name="T28" fmla="*/ 15 w 16"/>
                <a:gd name="T29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" h="173">
                  <a:moveTo>
                    <a:pt x="15" y="0"/>
                  </a:moveTo>
                  <a:cubicBezTo>
                    <a:pt x="15" y="4"/>
                    <a:pt x="15" y="8"/>
                    <a:pt x="15" y="13"/>
                  </a:cubicBezTo>
                  <a:cubicBezTo>
                    <a:pt x="15" y="22"/>
                    <a:pt x="15" y="33"/>
                    <a:pt x="14" y="44"/>
                  </a:cubicBezTo>
                  <a:cubicBezTo>
                    <a:pt x="13" y="49"/>
                    <a:pt x="13" y="55"/>
                    <a:pt x="12" y="61"/>
                  </a:cubicBezTo>
                  <a:cubicBezTo>
                    <a:pt x="11" y="66"/>
                    <a:pt x="10" y="72"/>
                    <a:pt x="9" y="78"/>
                  </a:cubicBezTo>
                  <a:cubicBezTo>
                    <a:pt x="6" y="102"/>
                    <a:pt x="4" y="125"/>
                    <a:pt x="3" y="143"/>
                  </a:cubicBezTo>
                  <a:cubicBezTo>
                    <a:pt x="1" y="161"/>
                    <a:pt x="0" y="173"/>
                    <a:pt x="0" y="173"/>
                  </a:cubicBezTo>
                  <a:cubicBezTo>
                    <a:pt x="0" y="173"/>
                    <a:pt x="2" y="161"/>
                    <a:pt x="3" y="143"/>
                  </a:cubicBezTo>
                  <a:cubicBezTo>
                    <a:pt x="4" y="134"/>
                    <a:pt x="6" y="124"/>
                    <a:pt x="7" y="113"/>
                  </a:cubicBezTo>
                  <a:cubicBezTo>
                    <a:pt x="8" y="102"/>
                    <a:pt x="9" y="90"/>
                    <a:pt x="11" y="78"/>
                  </a:cubicBezTo>
                  <a:cubicBezTo>
                    <a:pt x="12" y="72"/>
                    <a:pt x="13" y="67"/>
                    <a:pt x="14" y="61"/>
                  </a:cubicBezTo>
                  <a:cubicBezTo>
                    <a:pt x="15" y="55"/>
                    <a:pt x="15" y="49"/>
                    <a:pt x="15" y="44"/>
                  </a:cubicBezTo>
                  <a:cubicBezTo>
                    <a:pt x="16" y="33"/>
                    <a:pt x="16" y="22"/>
                    <a:pt x="16" y="13"/>
                  </a:cubicBezTo>
                  <a:cubicBezTo>
                    <a:pt x="16" y="8"/>
                    <a:pt x="16" y="4"/>
                    <a:pt x="16" y="0"/>
                  </a:cubicBezTo>
                  <a:cubicBezTo>
                    <a:pt x="15" y="0"/>
                    <a:pt x="15" y="0"/>
                    <a:pt x="15" y="0"/>
                  </a:cubicBezTo>
                </a:path>
              </a:pathLst>
            </a:custGeom>
            <a:solidFill>
              <a:srgbClr val="8869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6" name="任意多边形: 形状 1225">
              <a:extLst>
                <a:ext uri="{FF2B5EF4-FFF2-40B4-BE49-F238E27FC236}">
                  <a16:creationId xmlns:a16="http://schemas.microsoft.com/office/drawing/2014/main" id="{2D26ADA2-0FD5-B8AC-8E76-08D323A9FA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53400" y="49958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A9B1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7" name="任意多边形: 形状 1226">
              <a:extLst>
                <a:ext uri="{FF2B5EF4-FFF2-40B4-BE49-F238E27FC236}">
                  <a16:creationId xmlns:a16="http://schemas.microsoft.com/office/drawing/2014/main" id="{563E987F-CC39-729E-A341-387637661DC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23238" y="5000626"/>
              <a:ext cx="0" cy="41275"/>
            </a:xfrm>
            <a:custGeom>
              <a:avLst/>
              <a:gdLst>
                <a:gd name="T0" fmla="*/ 0 h 11"/>
                <a:gd name="T1" fmla="*/ 9 h 11"/>
                <a:gd name="T2" fmla="*/ 11 h 11"/>
                <a:gd name="T3" fmla="*/ 11 h 11"/>
                <a:gd name="T4" fmla="*/ 0 h 1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1">
                  <a:moveTo>
                    <a:pt x="0" y="0"/>
                  </a:moveTo>
                  <a:cubicBezTo>
                    <a:pt x="0" y="0"/>
                    <a:pt x="0" y="3"/>
                    <a:pt x="0" y="9"/>
                  </a:cubicBezTo>
                  <a:cubicBezTo>
                    <a:pt x="0" y="9"/>
                    <a:pt x="0" y="10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4"/>
                    <a:pt x="0" y="0"/>
                    <a:pt x="0" y="0"/>
                  </a:cubicBezTo>
                </a:path>
              </a:pathLst>
            </a:custGeom>
            <a:solidFill>
              <a:srgbClr val="8869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8" name="任意多边形: 形状 1227">
              <a:extLst>
                <a:ext uri="{FF2B5EF4-FFF2-40B4-BE49-F238E27FC236}">
                  <a16:creationId xmlns:a16="http://schemas.microsoft.com/office/drawing/2014/main" id="{BD3EE339-7ABF-8C4C-7DAF-E84987F1A84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58150" y="5041901"/>
              <a:ext cx="73025" cy="666750"/>
            </a:xfrm>
            <a:custGeom>
              <a:avLst/>
              <a:gdLst>
                <a:gd name="T0" fmla="*/ 17 w 19"/>
                <a:gd name="T1" fmla="*/ 0 h 177"/>
                <a:gd name="T2" fmla="*/ 17 w 19"/>
                <a:gd name="T3" fmla="*/ 19 h 177"/>
                <a:gd name="T4" fmla="*/ 17 w 19"/>
                <a:gd name="T5" fmla="*/ 33 h 177"/>
                <a:gd name="T6" fmla="*/ 17 w 19"/>
                <a:gd name="T7" fmla="*/ 41 h 177"/>
                <a:gd name="T8" fmla="*/ 16 w 19"/>
                <a:gd name="T9" fmla="*/ 49 h 177"/>
                <a:gd name="T10" fmla="*/ 12 w 19"/>
                <a:gd name="T11" fmla="*/ 83 h 177"/>
                <a:gd name="T12" fmla="*/ 3 w 19"/>
                <a:gd name="T13" fmla="*/ 148 h 177"/>
                <a:gd name="T14" fmla="*/ 0 w 19"/>
                <a:gd name="T15" fmla="*/ 177 h 177"/>
                <a:gd name="T16" fmla="*/ 4 w 19"/>
                <a:gd name="T17" fmla="*/ 148 h 177"/>
                <a:gd name="T18" fmla="*/ 9 w 19"/>
                <a:gd name="T19" fmla="*/ 118 h 177"/>
                <a:gd name="T20" fmla="*/ 13 w 19"/>
                <a:gd name="T21" fmla="*/ 84 h 177"/>
                <a:gd name="T22" fmla="*/ 18 w 19"/>
                <a:gd name="T23" fmla="*/ 49 h 177"/>
                <a:gd name="T24" fmla="*/ 18 w 19"/>
                <a:gd name="T25" fmla="*/ 41 h 177"/>
                <a:gd name="T26" fmla="*/ 18 w 19"/>
                <a:gd name="T27" fmla="*/ 33 h 177"/>
                <a:gd name="T28" fmla="*/ 17 w 19"/>
                <a:gd name="T29" fmla="*/ 19 h 177"/>
                <a:gd name="T30" fmla="*/ 17 w 19"/>
                <a:gd name="T31" fmla="*/ 0 h 177"/>
                <a:gd name="T32" fmla="*/ 17 w 19"/>
                <a:gd name="T33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177">
                  <a:moveTo>
                    <a:pt x="17" y="0"/>
                  </a:moveTo>
                  <a:cubicBezTo>
                    <a:pt x="16" y="5"/>
                    <a:pt x="16" y="11"/>
                    <a:pt x="17" y="19"/>
                  </a:cubicBezTo>
                  <a:cubicBezTo>
                    <a:pt x="17" y="23"/>
                    <a:pt x="17" y="28"/>
                    <a:pt x="17" y="33"/>
                  </a:cubicBezTo>
                  <a:cubicBezTo>
                    <a:pt x="17" y="36"/>
                    <a:pt x="17" y="38"/>
                    <a:pt x="17" y="41"/>
                  </a:cubicBezTo>
                  <a:cubicBezTo>
                    <a:pt x="17" y="44"/>
                    <a:pt x="16" y="46"/>
                    <a:pt x="16" y="49"/>
                  </a:cubicBezTo>
                  <a:cubicBezTo>
                    <a:pt x="15" y="60"/>
                    <a:pt x="13" y="72"/>
                    <a:pt x="12" y="83"/>
                  </a:cubicBezTo>
                  <a:cubicBezTo>
                    <a:pt x="9" y="107"/>
                    <a:pt x="6" y="130"/>
                    <a:pt x="3" y="148"/>
                  </a:cubicBezTo>
                  <a:cubicBezTo>
                    <a:pt x="1" y="165"/>
                    <a:pt x="0" y="177"/>
                    <a:pt x="0" y="177"/>
                  </a:cubicBezTo>
                  <a:cubicBezTo>
                    <a:pt x="0" y="177"/>
                    <a:pt x="2" y="165"/>
                    <a:pt x="4" y="148"/>
                  </a:cubicBezTo>
                  <a:cubicBezTo>
                    <a:pt x="6" y="139"/>
                    <a:pt x="7" y="129"/>
                    <a:pt x="9" y="118"/>
                  </a:cubicBezTo>
                  <a:cubicBezTo>
                    <a:pt x="10" y="107"/>
                    <a:pt x="12" y="95"/>
                    <a:pt x="13" y="84"/>
                  </a:cubicBezTo>
                  <a:cubicBezTo>
                    <a:pt x="15" y="72"/>
                    <a:pt x="16" y="60"/>
                    <a:pt x="18" y="49"/>
                  </a:cubicBezTo>
                  <a:cubicBezTo>
                    <a:pt x="18" y="46"/>
                    <a:pt x="18" y="44"/>
                    <a:pt x="18" y="41"/>
                  </a:cubicBezTo>
                  <a:cubicBezTo>
                    <a:pt x="19" y="38"/>
                    <a:pt x="19" y="36"/>
                    <a:pt x="18" y="33"/>
                  </a:cubicBezTo>
                  <a:cubicBezTo>
                    <a:pt x="18" y="28"/>
                    <a:pt x="18" y="23"/>
                    <a:pt x="17" y="19"/>
                  </a:cubicBezTo>
                  <a:cubicBezTo>
                    <a:pt x="17" y="11"/>
                    <a:pt x="17" y="5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</a:path>
              </a:pathLst>
            </a:custGeom>
            <a:solidFill>
              <a:srgbClr val="8869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9" name="任意多边形: 形状 1228">
              <a:extLst>
                <a:ext uri="{FF2B5EF4-FFF2-40B4-BE49-F238E27FC236}">
                  <a16:creationId xmlns:a16="http://schemas.microsoft.com/office/drawing/2014/main" id="{10090DB2-23E8-6DD2-5C3D-62215682DD7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01013" y="4995863"/>
              <a:ext cx="3175" cy="38100"/>
            </a:xfrm>
            <a:custGeom>
              <a:avLst/>
              <a:gdLst>
                <a:gd name="T0" fmla="*/ 1 w 1"/>
                <a:gd name="T1" fmla="*/ 0 h 10"/>
                <a:gd name="T2" fmla="*/ 1 w 1"/>
                <a:gd name="T3" fmla="*/ 2 h 10"/>
                <a:gd name="T4" fmla="*/ 0 w 1"/>
                <a:gd name="T5" fmla="*/ 8 h 10"/>
                <a:gd name="T6" fmla="*/ 0 w 1"/>
                <a:gd name="T7" fmla="*/ 10 h 10"/>
                <a:gd name="T8" fmla="*/ 0 w 1"/>
                <a:gd name="T9" fmla="*/ 10 h 10"/>
                <a:gd name="T10" fmla="*/ 1 w 1"/>
                <a:gd name="T11" fmla="*/ 8 h 10"/>
                <a:gd name="T12" fmla="*/ 1 w 1"/>
                <a:gd name="T13" fmla="*/ 2 h 10"/>
                <a:gd name="T14" fmla="*/ 1 w 1"/>
                <a:gd name="T1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0">
                  <a:moveTo>
                    <a:pt x="1" y="0"/>
                  </a:moveTo>
                  <a:cubicBezTo>
                    <a:pt x="1" y="0"/>
                    <a:pt x="1" y="0"/>
                    <a:pt x="1" y="2"/>
                  </a:cubicBezTo>
                  <a:cubicBezTo>
                    <a:pt x="0" y="3"/>
                    <a:pt x="0" y="5"/>
                    <a:pt x="0" y="8"/>
                  </a:cubicBezTo>
                  <a:cubicBezTo>
                    <a:pt x="0" y="8"/>
                    <a:pt x="0" y="9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9"/>
                    <a:pt x="0" y="8"/>
                    <a:pt x="1" y="8"/>
                  </a:cubicBezTo>
                  <a:cubicBezTo>
                    <a:pt x="1" y="5"/>
                    <a:pt x="1" y="3"/>
                    <a:pt x="1" y="2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8869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0" name="任意多边形: 形状 1229">
              <a:extLst>
                <a:ext uri="{FF2B5EF4-FFF2-40B4-BE49-F238E27FC236}">
                  <a16:creationId xmlns:a16="http://schemas.microsoft.com/office/drawing/2014/main" id="{22E099BF-7BDF-7404-9284-C1FE36B996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32750" y="5033963"/>
              <a:ext cx="68263" cy="644525"/>
            </a:xfrm>
            <a:custGeom>
              <a:avLst/>
              <a:gdLst>
                <a:gd name="T0" fmla="*/ 18 w 18"/>
                <a:gd name="T1" fmla="*/ 0 h 171"/>
                <a:gd name="T2" fmla="*/ 17 w 18"/>
                <a:gd name="T3" fmla="*/ 18 h 171"/>
                <a:gd name="T4" fmla="*/ 14 w 18"/>
                <a:gd name="T5" fmla="*/ 47 h 171"/>
                <a:gd name="T6" fmla="*/ 13 w 18"/>
                <a:gd name="T7" fmla="*/ 64 h 171"/>
                <a:gd name="T8" fmla="*/ 11 w 18"/>
                <a:gd name="T9" fmla="*/ 72 h 171"/>
                <a:gd name="T10" fmla="*/ 10 w 18"/>
                <a:gd name="T11" fmla="*/ 81 h 171"/>
                <a:gd name="T12" fmla="*/ 3 w 18"/>
                <a:gd name="T13" fmla="*/ 143 h 171"/>
                <a:gd name="T14" fmla="*/ 0 w 18"/>
                <a:gd name="T15" fmla="*/ 171 h 171"/>
                <a:gd name="T16" fmla="*/ 4 w 18"/>
                <a:gd name="T17" fmla="*/ 143 h 171"/>
                <a:gd name="T18" fmla="*/ 7 w 18"/>
                <a:gd name="T19" fmla="*/ 114 h 171"/>
                <a:gd name="T20" fmla="*/ 11 w 18"/>
                <a:gd name="T21" fmla="*/ 81 h 171"/>
                <a:gd name="T22" fmla="*/ 13 w 18"/>
                <a:gd name="T23" fmla="*/ 72 h 171"/>
                <a:gd name="T24" fmla="*/ 14 w 18"/>
                <a:gd name="T25" fmla="*/ 64 h 171"/>
                <a:gd name="T26" fmla="*/ 16 w 18"/>
                <a:gd name="T27" fmla="*/ 47 h 171"/>
                <a:gd name="T28" fmla="*/ 18 w 18"/>
                <a:gd name="T29" fmla="*/ 18 h 171"/>
                <a:gd name="T30" fmla="*/ 18 w 18"/>
                <a:gd name="T31" fmla="*/ 0 h 171"/>
                <a:gd name="T32" fmla="*/ 18 w 18"/>
                <a:gd name="T33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171">
                  <a:moveTo>
                    <a:pt x="18" y="0"/>
                  </a:moveTo>
                  <a:cubicBezTo>
                    <a:pt x="18" y="4"/>
                    <a:pt x="17" y="11"/>
                    <a:pt x="17" y="18"/>
                  </a:cubicBezTo>
                  <a:cubicBezTo>
                    <a:pt x="16" y="27"/>
                    <a:pt x="15" y="37"/>
                    <a:pt x="14" y="47"/>
                  </a:cubicBezTo>
                  <a:cubicBezTo>
                    <a:pt x="14" y="53"/>
                    <a:pt x="13" y="58"/>
                    <a:pt x="13" y="64"/>
                  </a:cubicBezTo>
                  <a:cubicBezTo>
                    <a:pt x="12" y="67"/>
                    <a:pt x="12" y="69"/>
                    <a:pt x="11" y="72"/>
                  </a:cubicBezTo>
                  <a:cubicBezTo>
                    <a:pt x="11" y="75"/>
                    <a:pt x="10" y="78"/>
                    <a:pt x="10" y="81"/>
                  </a:cubicBezTo>
                  <a:cubicBezTo>
                    <a:pt x="7" y="103"/>
                    <a:pt x="5" y="126"/>
                    <a:pt x="3" y="143"/>
                  </a:cubicBezTo>
                  <a:cubicBezTo>
                    <a:pt x="1" y="160"/>
                    <a:pt x="0" y="171"/>
                    <a:pt x="0" y="171"/>
                  </a:cubicBezTo>
                  <a:cubicBezTo>
                    <a:pt x="0" y="171"/>
                    <a:pt x="2" y="160"/>
                    <a:pt x="4" y="143"/>
                  </a:cubicBezTo>
                  <a:cubicBezTo>
                    <a:pt x="5" y="135"/>
                    <a:pt x="6" y="125"/>
                    <a:pt x="7" y="114"/>
                  </a:cubicBezTo>
                  <a:cubicBezTo>
                    <a:pt x="9" y="103"/>
                    <a:pt x="10" y="92"/>
                    <a:pt x="11" y="81"/>
                  </a:cubicBezTo>
                  <a:cubicBezTo>
                    <a:pt x="12" y="78"/>
                    <a:pt x="12" y="75"/>
                    <a:pt x="13" y="72"/>
                  </a:cubicBezTo>
                  <a:cubicBezTo>
                    <a:pt x="13" y="70"/>
                    <a:pt x="14" y="67"/>
                    <a:pt x="14" y="64"/>
                  </a:cubicBezTo>
                  <a:cubicBezTo>
                    <a:pt x="15" y="58"/>
                    <a:pt x="15" y="53"/>
                    <a:pt x="16" y="47"/>
                  </a:cubicBezTo>
                  <a:cubicBezTo>
                    <a:pt x="17" y="37"/>
                    <a:pt x="17" y="27"/>
                    <a:pt x="18" y="18"/>
                  </a:cubicBezTo>
                  <a:cubicBezTo>
                    <a:pt x="18" y="11"/>
                    <a:pt x="18" y="5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</a:path>
              </a:pathLst>
            </a:custGeom>
            <a:solidFill>
              <a:srgbClr val="8869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1" name="任意多边形: 形状 1230">
              <a:extLst>
                <a:ext uri="{FF2B5EF4-FFF2-40B4-BE49-F238E27FC236}">
                  <a16:creationId xmlns:a16="http://schemas.microsoft.com/office/drawing/2014/main" id="{7180CB65-0195-B885-0C6A-1DEC39CCDF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31175" y="5146676"/>
              <a:ext cx="107950" cy="136525"/>
            </a:xfrm>
            <a:custGeom>
              <a:avLst/>
              <a:gdLst>
                <a:gd name="T0" fmla="*/ 29 w 29"/>
                <a:gd name="T1" fmla="*/ 36 h 36"/>
                <a:gd name="T2" fmla="*/ 27 w 29"/>
                <a:gd name="T3" fmla="*/ 23 h 36"/>
                <a:gd name="T4" fmla="*/ 24 w 29"/>
                <a:gd name="T5" fmla="*/ 10 h 36"/>
                <a:gd name="T6" fmla="*/ 25 w 29"/>
                <a:gd name="T7" fmla="*/ 11 h 36"/>
                <a:gd name="T8" fmla="*/ 12 w 29"/>
                <a:gd name="T9" fmla="*/ 6 h 36"/>
                <a:gd name="T10" fmla="*/ 0 w 29"/>
                <a:gd name="T11" fmla="*/ 0 h 36"/>
                <a:gd name="T12" fmla="*/ 13 w 29"/>
                <a:gd name="T13" fmla="*/ 4 h 36"/>
                <a:gd name="T14" fmla="*/ 25 w 29"/>
                <a:gd name="T15" fmla="*/ 9 h 36"/>
                <a:gd name="T16" fmla="*/ 26 w 29"/>
                <a:gd name="T17" fmla="*/ 9 h 36"/>
                <a:gd name="T18" fmla="*/ 26 w 29"/>
                <a:gd name="T19" fmla="*/ 10 h 36"/>
                <a:gd name="T20" fmla="*/ 28 w 29"/>
                <a:gd name="T21" fmla="*/ 23 h 36"/>
                <a:gd name="T22" fmla="*/ 29 w 29"/>
                <a:gd name="T2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36">
                  <a:moveTo>
                    <a:pt x="29" y="36"/>
                  </a:moveTo>
                  <a:cubicBezTo>
                    <a:pt x="28" y="32"/>
                    <a:pt x="27" y="28"/>
                    <a:pt x="27" y="23"/>
                  </a:cubicBezTo>
                  <a:cubicBezTo>
                    <a:pt x="26" y="19"/>
                    <a:pt x="25" y="14"/>
                    <a:pt x="24" y="10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1" y="9"/>
                    <a:pt x="16" y="7"/>
                    <a:pt x="12" y="6"/>
                  </a:cubicBezTo>
                  <a:cubicBezTo>
                    <a:pt x="8" y="4"/>
                    <a:pt x="4" y="2"/>
                    <a:pt x="0" y="0"/>
                  </a:cubicBezTo>
                  <a:cubicBezTo>
                    <a:pt x="4" y="2"/>
                    <a:pt x="9" y="3"/>
                    <a:pt x="13" y="4"/>
                  </a:cubicBezTo>
                  <a:cubicBezTo>
                    <a:pt x="17" y="6"/>
                    <a:pt x="21" y="8"/>
                    <a:pt x="25" y="9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4"/>
                    <a:pt x="27" y="19"/>
                    <a:pt x="28" y="23"/>
                  </a:cubicBezTo>
                  <a:cubicBezTo>
                    <a:pt x="28" y="27"/>
                    <a:pt x="29" y="32"/>
                    <a:pt x="29" y="36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2" name="任意多边形: 形状 1231">
              <a:extLst>
                <a:ext uri="{FF2B5EF4-FFF2-40B4-BE49-F238E27FC236}">
                  <a16:creationId xmlns:a16="http://schemas.microsoft.com/office/drawing/2014/main" id="{47E73507-BEBA-4C8A-3045-28B26630021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39125" y="4324351"/>
              <a:ext cx="34925" cy="68263"/>
            </a:xfrm>
            <a:custGeom>
              <a:avLst/>
              <a:gdLst>
                <a:gd name="T0" fmla="*/ 9 w 9"/>
                <a:gd name="T1" fmla="*/ 0 h 18"/>
                <a:gd name="T2" fmla="*/ 7 w 9"/>
                <a:gd name="T3" fmla="*/ 2 h 18"/>
                <a:gd name="T4" fmla="*/ 5 w 9"/>
                <a:gd name="T5" fmla="*/ 5 h 18"/>
                <a:gd name="T6" fmla="*/ 3 w 9"/>
                <a:gd name="T7" fmla="*/ 8 h 18"/>
                <a:gd name="T8" fmla="*/ 1 w 9"/>
                <a:gd name="T9" fmla="*/ 11 h 18"/>
                <a:gd name="T10" fmla="*/ 1 w 9"/>
                <a:gd name="T11" fmla="*/ 14 h 18"/>
                <a:gd name="T12" fmla="*/ 0 w 9"/>
                <a:gd name="T13" fmla="*/ 17 h 18"/>
                <a:gd name="T14" fmla="*/ 0 w 9"/>
                <a:gd name="T15" fmla="*/ 18 h 18"/>
                <a:gd name="T16" fmla="*/ 0 w 9"/>
                <a:gd name="T17" fmla="*/ 17 h 18"/>
                <a:gd name="T18" fmla="*/ 0 w 9"/>
                <a:gd name="T19" fmla="*/ 14 h 18"/>
                <a:gd name="T20" fmla="*/ 0 w 9"/>
                <a:gd name="T21" fmla="*/ 11 h 18"/>
                <a:gd name="T22" fmla="*/ 1 w 9"/>
                <a:gd name="T23" fmla="*/ 7 h 18"/>
                <a:gd name="T24" fmla="*/ 6 w 9"/>
                <a:gd name="T25" fmla="*/ 1 h 18"/>
                <a:gd name="T26" fmla="*/ 9 w 9"/>
                <a:gd name="T2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" h="18">
                  <a:moveTo>
                    <a:pt x="9" y="0"/>
                  </a:moveTo>
                  <a:cubicBezTo>
                    <a:pt x="9" y="0"/>
                    <a:pt x="8" y="1"/>
                    <a:pt x="7" y="2"/>
                  </a:cubicBezTo>
                  <a:cubicBezTo>
                    <a:pt x="6" y="3"/>
                    <a:pt x="5" y="4"/>
                    <a:pt x="5" y="5"/>
                  </a:cubicBezTo>
                  <a:cubicBezTo>
                    <a:pt x="4" y="6"/>
                    <a:pt x="3" y="7"/>
                    <a:pt x="3" y="8"/>
                  </a:cubicBezTo>
                  <a:cubicBezTo>
                    <a:pt x="2" y="9"/>
                    <a:pt x="2" y="10"/>
                    <a:pt x="1" y="11"/>
                  </a:cubicBezTo>
                  <a:cubicBezTo>
                    <a:pt x="1" y="12"/>
                    <a:pt x="1" y="13"/>
                    <a:pt x="1" y="14"/>
                  </a:cubicBezTo>
                  <a:cubicBezTo>
                    <a:pt x="0" y="15"/>
                    <a:pt x="0" y="16"/>
                    <a:pt x="0" y="17"/>
                  </a:cubicBezTo>
                  <a:cubicBezTo>
                    <a:pt x="0" y="17"/>
                    <a:pt x="0" y="18"/>
                    <a:pt x="0" y="18"/>
                  </a:cubicBezTo>
                  <a:cubicBezTo>
                    <a:pt x="0" y="18"/>
                    <a:pt x="0" y="17"/>
                    <a:pt x="0" y="17"/>
                  </a:cubicBezTo>
                  <a:cubicBezTo>
                    <a:pt x="0" y="16"/>
                    <a:pt x="0" y="15"/>
                    <a:pt x="0" y="14"/>
                  </a:cubicBezTo>
                  <a:cubicBezTo>
                    <a:pt x="0" y="13"/>
                    <a:pt x="0" y="12"/>
                    <a:pt x="0" y="11"/>
                  </a:cubicBezTo>
                  <a:cubicBezTo>
                    <a:pt x="0" y="10"/>
                    <a:pt x="1" y="8"/>
                    <a:pt x="1" y="7"/>
                  </a:cubicBezTo>
                  <a:cubicBezTo>
                    <a:pt x="2" y="5"/>
                    <a:pt x="4" y="3"/>
                    <a:pt x="6" y="1"/>
                  </a:cubicBezTo>
                  <a:cubicBezTo>
                    <a:pt x="8" y="0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3" name="任意多边形: 形状 1232">
              <a:extLst>
                <a:ext uri="{FF2B5EF4-FFF2-40B4-BE49-F238E27FC236}">
                  <a16:creationId xmlns:a16="http://schemas.microsoft.com/office/drawing/2014/main" id="{7ED2CDCE-310A-565A-7219-D9CB986E7B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67688" y="4324351"/>
              <a:ext cx="49213" cy="84138"/>
            </a:xfrm>
            <a:custGeom>
              <a:avLst/>
              <a:gdLst>
                <a:gd name="T0" fmla="*/ 13 w 13"/>
                <a:gd name="T1" fmla="*/ 0 h 22"/>
                <a:gd name="T2" fmla="*/ 10 w 13"/>
                <a:gd name="T3" fmla="*/ 3 h 22"/>
                <a:gd name="T4" fmla="*/ 7 w 13"/>
                <a:gd name="T5" fmla="*/ 6 h 22"/>
                <a:gd name="T6" fmla="*/ 4 w 13"/>
                <a:gd name="T7" fmla="*/ 10 h 22"/>
                <a:gd name="T8" fmla="*/ 2 w 13"/>
                <a:gd name="T9" fmla="*/ 14 h 22"/>
                <a:gd name="T10" fmla="*/ 1 w 13"/>
                <a:gd name="T11" fmla="*/ 16 h 22"/>
                <a:gd name="T12" fmla="*/ 1 w 13"/>
                <a:gd name="T13" fmla="*/ 18 h 22"/>
                <a:gd name="T14" fmla="*/ 1 w 13"/>
                <a:gd name="T15" fmla="*/ 21 h 22"/>
                <a:gd name="T16" fmla="*/ 1 w 13"/>
                <a:gd name="T17" fmla="*/ 22 h 22"/>
                <a:gd name="T18" fmla="*/ 0 w 13"/>
                <a:gd name="T19" fmla="*/ 21 h 22"/>
                <a:gd name="T20" fmla="*/ 0 w 13"/>
                <a:gd name="T21" fmla="*/ 18 h 22"/>
                <a:gd name="T22" fmla="*/ 0 w 13"/>
                <a:gd name="T23" fmla="*/ 16 h 22"/>
                <a:gd name="T24" fmla="*/ 0 w 13"/>
                <a:gd name="T25" fmla="*/ 14 h 22"/>
                <a:gd name="T26" fmla="*/ 2 w 13"/>
                <a:gd name="T27" fmla="*/ 9 h 22"/>
                <a:gd name="T28" fmla="*/ 9 w 13"/>
                <a:gd name="T29" fmla="*/ 2 h 22"/>
                <a:gd name="T30" fmla="*/ 13 w 13"/>
                <a:gd name="T31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" h="22">
                  <a:moveTo>
                    <a:pt x="13" y="0"/>
                  </a:moveTo>
                  <a:cubicBezTo>
                    <a:pt x="13" y="0"/>
                    <a:pt x="11" y="1"/>
                    <a:pt x="10" y="3"/>
                  </a:cubicBezTo>
                  <a:cubicBezTo>
                    <a:pt x="9" y="3"/>
                    <a:pt x="8" y="4"/>
                    <a:pt x="7" y="6"/>
                  </a:cubicBezTo>
                  <a:cubicBezTo>
                    <a:pt x="6" y="7"/>
                    <a:pt x="5" y="8"/>
                    <a:pt x="4" y="10"/>
                  </a:cubicBezTo>
                  <a:cubicBezTo>
                    <a:pt x="3" y="11"/>
                    <a:pt x="2" y="12"/>
                    <a:pt x="2" y="14"/>
                  </a:cubicBezTo>
                  <a:cubicBezTo>
                    <a:pt x="2" y="15"/>
                    <a:pt x="1" y="15"/>
                    <a:pt x="1" y="16"/>
                  </a:cubicBezTo>
                  <a:cubicBezTo>
                    <a:pt x="1" y="17"/>
                    <a:pt x="1" y="17"/>
                    <a:pt x="1" y="18"/>
                  </a:cubicBezTo>
                  <a:cubicBezTo>
                    <a:pt x="1" y="19"/>
                    <a:pt x="1" y="20"/>
                    <a:pt x="1" y="21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0" y="22"/>
                    <a:pt x="0" y="21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0" y="16"/>
                  </a:cubicBezTo>
                  <a:cubicBezTo>
                    <a:pt x="0" y="15"/>
                    <a:pt x="0" y="14"/>
                    <a:pt x="0" y="14"/>
                  </a:cubicBezTo>
                  <a:cubicBezTo>
                    <a:pt x="1" y="12"/>
                    <a:pt x="1" y="10"/>
                    <a:pt x="2" y="9"/>
                  </a:cubicBezTo>
                  <a:cubicBezTo>
                    <a:pt x="4" y="6"/>
                    <a:pt x="7" y="3"/>
                    <a:pt x="9" y="2"/>
                  </a:cubicBezTo>
                  <a:cubicBezTo>
                    <a:pt x="11" y="0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4" name="任意多边形: 形状 1233">
              <a:extLst>
                <a:ext uri="{FF2B5EF4-FFF2-40B4-BE49-F238E27FC236}">
                  <a16:creationId xmlns:a16="http://schemas.microsoft.com/office/drawing/2014/main" id="{50F93EA5-83F9-FA71-2952-5CC88F0F9C4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18475" y="4351338"/>
              <a:ext cx="19050" cy="76200"/>
            </a:xfrm>
            <a:custGeom>
              <a:avLst/>
              <a:gdLst>
                <a:gd name="T0" fmla="*/ 5 w 5"/>
                <a:gd name="T1" fmla="*/ 0 h 20"/>
                <a:gd name="T2" fmla="*/ 3 w 5"/>
                <a:gd name="T3" fmla="*/ 3 h 20"/>
                <a:gd name="T4" fmla="*/ 3 w 5"/>
                <a:gd name="T5" fmla="*/ 6 h 20"/>
                <a:gd name="T6" fmla="*/ 2 w 5"/>
                <a:gd name="T7" fmla="*/ 9 h 20"/>
                <a:gd name="T8" fmla="*/ 1 w 5"/>
                <a:gd name="T9" fmla="*/ 13 h 20"/>
                <a:gd name="T10" fmla="*/ 1 w 5"/>
                <a:gd name="T11" fmla="*/ 16 h 20"/>
                <a:gd name="T12" fmla="*/ 0 w 5"/>
                <a:gd name="T13" fmla="*/ 20 h 20"/>
                <a:gd name="T14" fmla="*/ 0 w 5"/>
                <a:gd name="T15" fmla="*/ 16 h 20"/>
                <a:gd name="T16" fmla="*/ 0 w 5"/>
                <a:gd name="T17" fmla="*/ 9 h 20"/>
                <a:gd name="T18" fmla="*/ 1 w 5"/>
                <a:gd name="T19" fmla="*/ 5 h 20"/>
                <a:gd name="T20" fmla="*/ 3 w 5"/>
                <a:gd name="T21" fmla="*/ 2 h 20"/>
                <a:gd name="T22" fmla="*/ 5 w 5"/>
                <a:gd name="T2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" h="20">
                  <a:moveTo>
                    <a:pt x="5" y="0"/>
                  </a:moveTo>
                  <a:cubicBezTo>
                    <a:pt x="5" y="0"/>
                    <a:pt x="4" y="1"/>
                    <a:pt x="3" y="3"/>
                  </a:cubicBezTo>
                  <a:cubicBezTo>
                    <a:pt x="3" y="4"/>
                    <a:pt x="3" y="5"/>
                    <a:pt x="3" y="6"/>
                  </a:cubicBezTo>
                  <a:cubicBezTo>
                    <a:pt x="2" y="7"/>
                    <a:pt x="2" y="8"/>
                    <a:pt x="2" y="9"/>
                  </a:cubicBezTo>
                  <a:cubicBezTo>
                    <a:pt x="2" y="11"/>
                    <a:pt x="1" y="12"/>
                    <a:pt x="1" y="13"/>
                  </a:cubicBezTo>
                  <a:cubicBezTo>
                    <a:pt x="1" y="14"/>
                    <a:pt x="1" y="15"/>
                    <a:pt x="1" y="16"/>
                  </a:cubicBezTo>
                  <a:cubicBezTo>
                    <a:pt x="1" y="18"/>
                    <a:pt x="0" y="20"/>
                    <a:pt x="0" y="20"/>
                  </a:cubicBezTo>
                  <a:cubicBezTo>
                    <a:pt x="0" y="20"/>
                    <a:pt x="0" y="18"/>
                    <a:pt x="0" y="16"/>
                  </a:cubicBezTo>
                  <a:cubicBezTo>
                    <a:pt x="0" y="14"/>
                    <a:pt x="0" y="12"/>
                    <a:pt x="0" y="9"/>
                  </a:cubicBezTo>
                  <a:cubicBezTo>
                    <a:pt x="1" y="8"/>
                    <a:pt x="1" y="7"/>
                    <a:pt x="1" y="5"/>
                  </a:cubicBezTo>
                  <a:cubicBezTo>
                    <a:pt x="2" y="4"/>
                    <a:pt x="2" y="3"/>
                    <a:pt x="3" y="2"/>
                  </a:cubicBezTo>
                  <a:cubicBezTo>
                    <a:pt x="4" y="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5" name="任意多边形: 形状 1234">
              <a:extLst>
                <a:ext uri="{FF2B5EF4-FFF2-40B4-BE49-F238E27FC236}">
                  <a16:creationId xmlns:a16="http://schemas.microsoft.com/office/drawing/2014/main" id="{F24DD4C3-CE1C-37FE-555D-55BA97FFA0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88338" y="4373563"/>
              <a:ext cx="23813" cy="84138"/>
            </a:xfrm>
            <a:custGeom>
              <a:avLst/>
              <a:gdLst>
                <a:gd name="T0" fmla="*/ 2 w 6"/>
                <a:gd name="T1" fmla="*/ 0 h 22"/>
                <a:gd name="T2" fmla="*/ 4 w 6"/>
                <a:gd name="T3" fmla="*/ 3 h 22"/>
                <a:gd name="T4" fmla="*/ 5 w 6"/>
                <a:gd name="T5" fmla="*/ 7 h 22"/>
                <a:gd name="T6" fmla="*/ 5 w 6"/>
                <a:gd name="T7" fmla="*/ 12 h 22"/>
                <a:gd name="T8" fmla="*/ 5 w 6"/>
                <a:gd name="T9" fmla="*/ 14 h 22"/>
                <a:gd name="T10" fmla="*/ 5 w 6"/>
                <a:gd name="T11" fmla="*/ 16 h 22"/>
                <a:gd name="T12" fmla="*/ 4 w 6"/>
                <a:gd name="T13" fmla="*/ 18 h 22"/>
                <a:gd name="T14" fmla="*/ 2 w 6"/>
                <a:gd name="T15" fmla="*/ 20 h 22"/>
                <a:gd name="T16" fmla="*/ 0 w 6"/>
                <a:gd name="T17" fmla="*/ 22 h 22"/>
                <a:gd name="T18" fmla="*/ 0 w 6"/>
                <a:gd name="T19" fmla="*/ 22 h 22"/>
                <a:gd name="T20" fmla="*/ 0 w 6"/>
                <a:gd name="T21" fmla="*/ 22 h 22"/>
                <a:gd name="T22" fmla="*/ 2 w 6"/>
                <a:gd name="T23" fmla="*/ 19 h 22"/>
                <a:gd name="T24" fmla="*/ 3 w 6"/>
                <a:gd name="T25" fmla="*/ 16 h 22"/>
                <a:gd name="T26" fmla="*/ 4 w 6"/>
                <a:gd name="T27" fmla="*/ 14 h 22"/>
                <a:gd name="T28" fmla="*/ 4 w 6"/>
                <a:gd name="T29" fmla="*/ 12 h 22"/>
                <a:gd name="T30" fmla="*/ 3 w 6"/>
                <a:gd name="T31" fmla="*/ 4 h 22"/>
                <a:gd name="T32" fmla="*/ 2 w 6"/>
                <a:gd name="T3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" h="22">
                  <a:moveTo>
                    <a:pt x="2" y="0"/>
                  </a:moveTo>
                  <a:cubicBezTo>
                    <a:pt x="2" y="0"/>
                    <a:pt x="3" y="1"/>
                    <a:pt x="4" y="3"/>
                  </a:cubicBezTo>
                  <a:cubicBezTo>
                    <a:pt x="4" y="5"/>
                    <a:pt x="5" y="6"/>
                    <a:pt x="5" y="7"/>
                  </a:cubicBezTo>
                  <a:cubicBezTo>
                    <a:pt x="5" y="9"/>
                    <a:pt x="6" y="10"/>
                    <a:pt x="5" y="12"/>
                  </a:cubicBezTo>
                  <a:cubicBezTo>
                    <a:pt x="5" y="13"/>
                    <a:pt x="5" y="13"/>
                    <a:pt x="5" y="14"/>
                  </a:cubicBezTo>
                  <a:cubicBezTo>
                    <a:pt x="5" y="15"/>
                    <a:pt x="5" y="16"/>
                    <a:pt x="5" y="16"/>
                  </a:cubicBezTo>
                  <a:cubicBezTo>
                    <a:pt x="4" y="17"/>
                    <a:pt x="4" y="18"/>
                    <a:pt x="4" y="18"/>
                  </a:cubicBezTo>
                  <a:cubicBezTo>
                    <a:pt x="3" y="19"/>
                    <a:pt x="3" y="19"/>
                    <a:pt x="2" y="20"/>
                  </a:cubicBezTo>
                  <a:cubicBezTo>
                    <a:pt x="2" y="21"/>
                    <a:pt x="1" y="21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3" y="15"/>
                    <a:pt x="3" y="15"/>
                    <a:pt x="4" y="14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4" y="9"/>
                    <a:pt x="3" y="6"/>
                    <a:pt x="3" y="4"/>
                  </a:cubicBezTo>
                  <a:cubicBezTo>
                    <a:pt x="3" y="2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6" name="任意多边形: 形状 1235">
              <a:extLst>
                <a:ext uri="{FF2B5EF4-FFF2-40B4-BE49-F238E27FC236}">
                  <a16:creationId xmlns:a16="http://schemas.microsoft.com/office/drawing/2014/main" id="{A28878D5-9440-D2A0-4CA5-5BE838A0B7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78800" y="4257676"/>
              <a:ext cx="49213" cy="36513"/>
            </a:xfrm>
            <a:custGeom>
              <a:avLst/>
              <a:gdLst>
                <a:gd name="T0" fmla="*/ 13 w 13"/>
                <a:gd name="T1" fmla="*/ 0 h 10"/>
                <a:gd name="T2" fmla="*/ 10 w 13"/>
                <a:gd name="T3" fmla="*/ 1 h 10"/>
                <a:gd name="T4" fmla="*/ 8 w 13"/>
                <a:gd name="T5" fmla="*/ 2 h 10"/>
                <a:gd name="T6" fmla="*/ 6 w 13"/>
                <a:gd name="T7" fmla="*/ 4 h 10"/>
                <a:gd name="T8" fmla="*/ 3 w 13"/>
                <a:gd name="T9" fmla="*/ 6 h 10"/>
                <a:gd name="T10" fmla="*/ 2 w 13"/>
                <a:gd name="T11" fmla="*/ 8 h 10"/>
                <a:gd name="T12" fmla="*/ 0 w 13"/>
                <a:gd name="T13" fmla="*/ 10 h 10"/>
                <a:gd name="T14" fmla="*/ 0 w 13"/>
                <a:gd name="T15" fmla="*/ 10 h 10"/>
                <a:gd name="T16" fmla="*/ 1 w 13"/>
                <a:gd name="T17" fmla="*/ 8 h 10"/>
                <a:gd name="T18" fmla="*/ 4 w 13"/>
                <a:gd name="T19" fmla="*/ 3 h 10"/>
                <a:gd name="T20" fmla="*/ 7 w 13"/>
                <a:gd name="T21" fmla="*/ 1 h 10"/>
                <a:gd name="T22" fmla="*/ 10 w 13"/>
                <a:gd name="T23" fmla="*/ 0 h 10"/>
                <a:gd name="T24" fmla="*/ 13 w 13"/>
                <a:gd name="T2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10">
                  <a:moveTo>
                    <a:pt x="13" y="0"/>
                  </a:moveTo>
                  <a:cubicBezTo>
                    <a:pt x="13" y="0"/>
                    <a:pt x="12" y="0"/>
                    <a:pt x="10" y="1"/>
                  </a:cubicBezTo>
                  <a:cubicBezTo>
                    <a:pt x="10" y="1"/>
                    <a:pt x="9" y="2"/>
                    <a:pt x="8" y="2"/>
                  </a:cubicBezTo>
                  <a:cubicBezTo>
                    <a:pt x="7" y="3"/>
                    <a:pt x="6" y="3"/>
                    <a:pt x="6" y="4"/>
                  </a:cubicBezTo>
                  <a:cubicBezTo>
                    <a:pt x="5" y="5"/>
                    <a:pt x="4" y="5"/>
                    <a:pt x="3" y="6"/>
                  </a:cubicBezTo>
                  <a:cubicBezTo>
                    <a:pt x="3" y="7"/>
                    <a:pt x="2" y="8"/>
                    <a:pt x="2" y="8"/>
                  </a:cubicBezTo>
                  <a:cubicBezTo>
                    <a:pt x="1" y="9"/>
                    <a:pt x="1" y="9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9"/>
                    <a:pt x="1" y="8"/>
                  </a:cubicBezTo>
                  <a:cubicBezTo>
                    <a:pt x="1" y="6"/>
                    <a:pt x="3" y="4"/>
                    <a:pt x="4" y="3"/>
                  </a:cubicBezTo>
                  <a:cubicBezTo>
                    <a:pt x="5" y="2"/>
                    <a:pt x="6" y="1"/>
                    <a:pt x="7" y="1"/>
                  </a:cubicBezTo>
                  <a:cubicBezTo>
                    <a:pt x="8" y="0"/>
                    <a:pt x="9" y="0"/>
                    <a:pt x="10" y="0"/>
                  </a:cubicBezTo>
                  <a:cubicBezTo>
                    <a:pt x="12" y="0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7" name="任意多边形: 形状 1236">
              <a:extLst>
                <a:ext uri="{FF2B5EF4-FFF2-40B4-BE49-F238E27FC236}">
                  <a16:creationId xmlns:a16="http://schemas.microsoft.com/office/drawing/2014/main" id="{F55A1A74-BC0A-209D-49F6-0A0992BAC9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83563" y="4392613"/>
              <a:ext cx="14288" cy="65088"/>
            </a:xfrm>
            <a:custGeom>
              <a:avLst/>
              <a:gdLst>
                <a:gd name="T0" fmla="*/ 4 w 4"/>
                <a:gd name="T1" fmla="*/ 0 h 17"/>
                <a:gd name="T2" fmla="*/ 2 w 4"/>
                <a:gd name="T3" fmla="*/ 8 h 17"/>
                <a:gd name="T4" fmla="*/ 2 w 4"/>
                <a:gd name="T5" fmla="*/ 12 h 17"/>
                <a:gd name="T6" fmla="*/ 3 w 4"/>
                <a:gd name="T7" fmla="*/ 15 h 17"/>
                <a:gd name="T8" fmla="*/ 4 w 4"/>
                <a:gd name="T9" fmla="*/ 17 h 17"/>
                <a:gd name="T10" fmla="*/ 4 w 4"/>
                <a:gd name="T11" fmla="*/ 17 h 17"/>
                <a:gd name="T12" fmla="*/ 4 w 4"/>
                <a:gd name="T13" fmla="*/ 17 h 17"/>
                <a:gd name="T14" fmla="*/ 2 w 4"/>
                <a:gd name="T15" fmla="*/ 15 h 17"/>
                <a:gd name="T16" fmla="*/ 1 w 4"/>
                <a:gd name="T17" fmla="*/ 12 h 17"/>
                <a:gd name="T18" fmla="*/ 0 w 4"/>
                <a:gd name="T19" fmla="*/ 9 h 17"/>
                <a:gd name="T20" fmla="*/ 1 w 4"/>
                <a:gd name="T21" fmla="*/ 5 h 17"/>
                <a:gd name="T22" fmla="*/ 2 w 4"/>
                <a:gd name="T23" fmla="*/ 2 h 17"/>
                <a:gd name="T24" fmla="*/ 4 w 4"/>
                <a:gd name="T2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17">
                  <a:moveTo>
                    <a:pt x="4" y="0"/>
                  </a:moveTo>
                  <a:cubicBezTo>
                    <a:pt x="4" y="0"/>
                    <a:pt x="2" y="4"/>
                    <a:pt x="2" y="8"/>
                  </a:cubicBezTo>
                  <a:cubicBezTo>
                    <a:pt x="2" y="10"/>
                    <a:pt x="2" y="11"/>
                    <a:pt x="2" y="12"/>
                  </a:cubicBezTo>
                  <a:cubicBezTo>
                    <a:pt x="3" y="13"/>
                    <a:pt x="3" y="14"/>
                    <a:pt x="3" y="15"/>
                  </a:cubicBezTo>
                  <a:cubicBezTo>
                    <a:pt x="3" y="15"/>
                    <a:pt x="4" y="16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3" y="16"/>
                    <a:pt x="3" y="16"/>
                    <a:pt x="2" y="15"/>
                  </a:cubicBezTo>
                  <a:cubicBezTo>
                    <a:pt x="2" y="14"/>
                    <a:pt x="1" y="13"/>
                    <a:pt x="1" y="12"/>
                  </a:cubicBezTo>
                  <a:cubicBezTo>
                    <a:pt x="1" y="11"/>
                    <a:pt x="0" y="10"/>
                    <a:pt x="0" y="9"/>
                  </a:cubicBezTo>
                  <a:cubicBezTo>
                    <a:pt x="0" y="7"/>
                    <a:pt x="1" y="6"/>
                    <a:pt x="1" y="5"/>
                  </a:cubicBezTo>
                  <a:cubicBezTo>
                    <a:pt x="1" y="4"/>
                    <a:pt x="2" y="3"/>
                    <a:pt x="2" y="2"/>
                  </a:cubicBezTo>
                  <a:cubicBezTo>
                    <a:pt x="3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1A2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44C4A721-803B-47CB-B99E-1D01E8E0169F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9756879" y="5875568"/>
            <a:ext cx="1762021" cy="258532"/>
          </a:xfrm>
        </p:spPr>
        <p:txBody>
          <a:bodyPr vert="horz" wrap="none" lIns="91440" tIns="45720" rIns="91440" bIns="45720" rtlCol="0" anchor="ctr">
            <a:spAutoFit/>
          </a:bodyPr>
          <a:lstStyle>
            <a:lvl1pPr marL="0" indent="0">
              <a:buNone/>
              <a:defRPr lang="en-US" altLang="zh-CN" sz="1200" b="0" smtClean="0">
                <a:solidFill>
                  <a:schemeClr val="tx1"/>
                </a:solidFill>
              </a:defRPr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Speaker name and title</a:t>
            </a: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CA939A61-406D-45DC-B757-059EFAA05866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60400" y="5856698"/>
            <a:ext cx="1096326" cy="258532"/>
          </a:xfrm>
        </p:spPr>
        <p:txBody>
          <a:bodyPr vert="horz" wrap="none" lIns="91440" tIns="45720" rIns="91440" bIns="45720" rtlCol="0" anchor="ctr">
            <a:spAutoFit/>
          </a:bodyPr>
          <a:lstStyle>
            <a:lvl1pPr marL="0" indent="0">
              <a:buNone/>
              <a:defRPr lang="en-US" altLang="zh-CN" sz="1200" b="0" smtClean="0"/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OfficePLUS</a:t>
            </a:r>
            <a:endParaRPr lang="en-US" altLang="en-US" dirty="0"/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4EF3F9F2-2DBE-4016-9D2B-F5CF4BE8EBCE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60400" y="723900"/>
            <a:ext cx="1039091" cy="296271"/>
          </a:xfrm>
        </p:spPr>
        <p:txBody>
          <a:bodyPr vert="horz" wrap="none" lIns="91440" tIns="45720" rIns="91440" bIns="45720" rtlCol="0" anchor="ctr">
            <a:normAutofit/>
          </a:bodyPr>
          <a:lstStyle>
            <a:lvl1pPr marL="0" indent="0">
              <a:buNone/>
              <a:defRPr lang="en-US" altLang="zh-CN" sz="1200" b="0" smtClean="0"/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LGOO HERE</a:t>
            </a:r>
          </a:p>
        </p:txBody>
      </p:sp>
      <p:sp>
        <p:nvSpPr>
          <p:cNvPr id="90" name="标题 89">
            <a:extLst>
              <a:ext uri="{FF2B5EF4-FFF2-40B4-BE49-F238E27FC236}">
                <a16:creationId xmlns:a16="http://schemas.microsoft.com/office/drawing/2014/main" id="{7BCF91C6-22F9-5750-DB4D-F7F02B66431D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733807" y="1860051"/>
            <a:ext cx="5606843" cy="2146300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zh-CN" altLang="en-US" sz="4800" b="1" dirty="0"/>
            </a:lvl1pPr>
          </a:lstStyle>
          <a:p>
            <a:pPr lvl="0" defTabSz="914354"/>
            <a:r>
              <a:rPr lang="en-US" altLang="zh-CN" dirty="0"/>
              <a:t>Click to edit </a:t>
            </a:r>
            <a:br>
              <a:rPr lang="en-US" altLang="zh-CN" dirty="0"/>
            </a:br>
            <a:r>
              <a:rPr lang="en-US" altLang="zh-CN" dirty="0"/>
              <a:t>Master title style</a:t>
            </a:r>
            <a:endParaRPr lang="zh-CN" altLang="en-US" dirty="0"/>
          </a:p>
        </p:txBody>
      </p:sp>
      <p:sp>
        <p:nvSpPr>
          <p:cNvPr id="91" name="副标题 90">
            <a:extLst>
              <a:ext uri="{FF2B5EF4-FFF2-40B4-BE49-F238E27FC236}">
                <a16:creationId xmlns:a16="http://schemas.microsoft.com/office/drawing/2014/main" id="{72BFB227-A4B3-7B91-D566-A0A22A0ABBA8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862521" y="4440231"/>
            <a:ext cx="3398330" cy="413845"/>
          </a:xfrm>
          <a:prstGeom prst="roundRect">
            <a:avLst>
              <a:gd name="adj" fmla="val 50000"/>
            </a:avLst>
          </a:prstGeom>
          <a:solidFill>
            <a:srgbClr val="FF673F"/>
          </a:solidFill>
          <a:ln>
            <a:noFill/>
          </a:ln>
        </p:spPr>
        <p:txBody>
          <a:bodyPr vert="horz" wrap="square" lIns="108000" tIns="36000" rIns="108000" bIns="36000" rtlCol="0" anchor="ctr" anchorCtr="1">
            <a:spAutoFit/>
          </a:bodyPr>
          <a:lstStyle>
            <a:lvl1pPr marL="0" indent="0">
              <a:spcBef>
                <a:spcPts val="0"/>
              </a:spcBef>
              <a:buNone/>
              <a:defRPr lang="zh-CN" altLang="en-US" sz="1600" kern="1200" dirty="0">
                <a:ln>
                  <a:noFill/>
                </a:ln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354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subtitle style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1854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DC6DA8-D137-41D2-A934-63CB8FFB8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ED916A-3E34-4B9E-8F9F-7A8921A30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FE6FF3-E480-4C96-9DE0-054940E7C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AEBE-086C-4980-A4E1-E89EE17EFFB9}" type="datetime1">
              <a:rPr lang="zh-CN" altLang="en-US" smtClean="0"/>
              <a:t>2022/9/13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5DFAA1-D4C3-4306-A3AE-0641E3581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3E0EBE-EC20-4150-A2C6-9837F3449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37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占位符 8">
            <a:extLst>
              <a:ext uri="{FF2B5EF4-FFF2-40B4-BE49-F238E27FC236}">
                <a16:creationId xmlns:a16="http://schemas.microsoft.com/office/drawing/2014/main" id="{FDF03A82-401C-4A0E-BE21-BE588E8741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0400" y="1500188"/>
            <a:ext cx="2836562" cy="594626"/>
          </a:xfrm>
        </p:spPr>
        <p:txBody>
          <a:bodyPr>
            <a:normAutofit/>
          </a:bodyPr>
          <a:lstStyle>
            <a:lvl1pPr marL="0" indent="0" algn="r">
              <a:buFont typeface="+mj-lt"/>
              <a:buNone/>
              <a:defRPr sz="2400" b="1"/>
            </a:lvl1pPr>
            <a:lvl2pPr marL="457200" indent="0">
              <a:buFont typeface="+mj-ea"/>
              <a:buNone/>
              <a:defRPr/>
            </a:lvl2pPr>
            <a:lvl3pPr marL="1257300" indent="-342900">
              <a:buFont typeface="+mj-lt"/>
              <a:buAutoNum type="alphaLcParenR"/>
              <a:defRPr/>
            </a:lvl3pPr>
          </a:lstStyle>
          <a:p>
            <a:pPr lvl="0"/>
            <a:r>
              <a:rPr lang="en-US" altLang="zh-CN" dirty="0"/>
              <a:t>CONTENTS</a:t>
            </a:r>
            <a:endParaRPr lang="zh-CN" altLang="en-US" dirty="0"/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0BEF0FD1-3ACE-43A8-AF57-CC0D436DC7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47836" y="1500187"/>
            <a:ext cx="7871045" cy="4633913"/>
          </a:xfrm>
        </p:spPr>
        <p:txBody>
          <a:bodyPr/>
          <a:lstStyle>
            <a:lvl1pPr marL="342900" indent="-342900">
              <a:buFont typeface="+mj-lt"/>
              <a:buAutoNum type="arabicPeriod"/>
              <a:defRPr/>
            </a:lvl1pPr>
            <a:lvl2pPr marL="800100" indent="-342900">
              <a:buFont typeface="+mj-ea"/>
              <a:buAutoNum type="circleNumDbPlain"/>
              <a:defRPr/>
            </a:lvl2pPr>
            <a:lvl3pPr marL="1257300" indent="-342900">
              <a:buFont typeface="+mj-lt"/>
              <a:buAutoNum type="alphaLcParenR"/>
              <a:defRPr/>
            </a:lvl3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AEA95BB-0FD6-4D94-81DB-8D38069818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C2568E-3CA5-4FDE-A375-CB503A7EDE3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C4CC43B-9EB6-4465-8B1A-3F7180DAD0DF}" type="datetime1">
              <a:rPr lang="zh-CN" altLang="en-US" smtClean="0"/>
              <a:t>2022/9/13</a:t>
            </a:fld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3EAC383-637D-4997-B597-28ADC11AA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en-US" altLang="zh-CN" smtClean="0"/>
              <a:pPr/>
              <a:t>‹#›</a:t>
            </a:fld>
            <a:endParaRPr lang="en-US" altLang="zh-CN"/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866F782-5852-4C4E-B3FE-2AD687E8AC1B}"/>
              </a:ext>
            </a:extLst>
          </p:cNvPr>
          <p:cNvCxnSpPr>
            <a:cxnSpLocks/>
          </p:cNvCxnSpPr>
          <p:nvPr userDrawn="1"/>
        </p:nvCxnSpPr>
        <p:spPr>
          <a:xfrm>
            <a:off x="3621019" y="1500188"/>
            <a:ext cx="0" cy="4633913"/>
          </a:xfrm>
          <a:prstGeom prst="line">
            <a:avLst/>
          </a:prstGeom>
          <a:solidFill>
            <a:srgbClr val="FFCC00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3CCCD118-A808-47B5-869B-310AF975DC9C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2626456" y="5219207"/>
            <a:ext cx="870506" cy="915667"/>
          </a:xfrm>
          <a:custGeom>
            <a:avLst/>
            <a:gdLst>
              <a:gd name="T0" fmla="*/ 3353 w 5127"/>
              <a:gd name="T1" fmla="*/ 1728 h 5401"/>
              <a:gd name="T2" fmla="*/ 2183 w 5127"/>
              <a:gd name="T3" fmla="*/ 1608 h 5401"/>
              <a:gd name="T4" fmla="*/ 3353 w 5127"/>
              <a:gd name="T5" fmla="*/ 1488 h 5401"/>
              <a:gd name="T6" fmla="*/ 3103 w 5127"/>
              <a:gd name="T7" fmla="*/ 2231 h 5401"/>
              <a:gd name="T8" fmla="*/ 3103 w 5127"/>
              <a:gd name="T9" fmla="*/ 1991 h 5401"/>
              <a:gd name="T10" fmla="*/ 2432 w 5127"/>
              <a:gd name="T11" fmla="*/ 2111 h 5401"/>
              <a:gd name="T12" fmla="*/ 3103 w 5127"/>
              <a:gd name="T13" fmla="*/ 2231 h 5401"/>
              <a:gd name="T14" fmla="*/ 3353 w 5127"/>
              <a:gd name="T15" fmla="*/ 2648 h 5401"/>
              <a:gd name="T16" fmla="*/ 2183 w 5127"/>
              <a:gd name="T17" fmla="*/ 2768 h 5401"/>
              <a:gd name="T18" fmla="*/ 3353 w 5127"/>
              <a:gd name="T19" fmla="*/ 2888 h 5401"/>
              <a:gd name="T20" fmla="*/ 2552 w 5127"/>
              <a:gd name="T21" fmla="*/ 3151 h 5401"/>
              <a:gd name="T22" fmla="*/ 2552 w 5127"/>
              <a:gd name="T23" fmla="*/ 3391 h 5401"/>
              <a:gd name="T24" fmla="*/ 3223 w 5127"/>
              <a:gd name="T25" fmla="*/ 3271 h 5401"/>
              <a:gd name="T26" fmla="*/ 2552 w 5127"/>
              <a:gd name="T27" fmla="*/ 3151 h 5401"/>
              <a:gd name="T28" fmla="*/ 4448 w 5127"/>
              <a:gd name="T29" fmla="*/ 1442 h 5401"/>
              <a:gd name="T30" fmla="*/ 4688 w 5127"/>
              <a:gd name="T31" fmla="*/ 1442 h 5401"/>
              <a:gd name="T32" fmla="*/ 3988 w 5127"/>
              <a:gd name="T33" fmla="*/ 0 h 5401"/>
              <a:gd name="T34" fmla="*/ 0 w 5127"/>
              <a:gd name="T35" fmla="*/ 604 h 5401"/>
              <a:gd name="T36" fmla="*/ 120 w 5127"/>
              <a:gd name="T37" fmla="*/ 1792 h 5401"/>
              <a:gd name="T38" fmla="*/ 686 w 5127"/>
              <a:gd name="T39" fmla="*/ 1672 h 5401"/>
              <a:gd name="T40" fmla="*/ 240 w 5127"/>
              <a:gd name="T41" fmla="*/ 1552 h 5401"/>
              <a:gd name="T42" fmla="*/ 604 w 5127"/>
              <a:gd name="T43" fmla="*/ 240 h 5401"/>
              <a:gd name="T44" fmla="*/ 968 w 5127"/>
              <a:gd name="T45" fmla="*/ 4179 h 5401"/>
              <a:gd name="T46" fmla="*/ 3904 w 5127"/>
              <a:gd name="T47" fmla="*/ 4879 h 5401"/>
              <a:gd name="T48" fmla="*/ 3904 w 5127"/>
              <a:gd name="T49" fmla="*/ 4639 h 5401"/>
              <a:gd name="T50" fmla="*/ 1208 w 5127"/>
              <a:gd name="T51" fmla="*/ 4179 h 5401"/>
              <a:gd name="T52" fmla="*/ 1086 w 5127"/>
              <a:gd name="T53" fmla="*/ 240 h 5401"/>
              <a:gd name="T54" fmla="*/ 4448 w 5127"/>
              <a:gd name="T55" fmla="*/ 700 h 5401"/>
              <a:gd name="T56" fmla="*/ 4568 w 5127"/>
              <a:gd name="T57" fmla="*/ 2000 h 5401"/>
              <a:gd name="T58" fmla="*/ 4568 w 5127"/>
              <a:gd name="T59" fmla="*/ 2240 h 5401"/>
              <a:gd name="T60" fmla="*/ 4887 w 5127"/>
              <a:gd name="T61" fmla="*/ 2340 h 5401"/>
              <a:gd name="T62" fmla="*/ 5007 w 5127"/>
              <a:gd name="T63" fmla="*/ 3838 h 5401"/>
              <a:gd name="T64" fmla="*/ 5127 w 5127"/>
              <a:gd name="T65" fmla="*/ 2340 h 5401"/>
              <a:gd name="T66" fmla="*/ 4568 w 5127"/>
              <a:gd name="T67" fmla="*/ 5139 h 5401"/>
              <a:gd name="T68" fmla="*/ 4448 w 5127"/>
              <a:gd name="T69" fmla="*/ 5281 h 5401"/>
              <a:gd name="T70" fmla="*/ 4688 w 5127"/>
              <a:gd name="T71" fmla="*/ 5281 h 5401"/>
              <a:gd name="T72" fmla="*/ 4568 w 5127"/>
              <a:gd name="T73" fmla="*/ 5139 h 5401"/>
              <a:gd name="T74" fmla="*/ 4448 w 5127"/>
              <a:gd name="T75" fmla="*/ 2559 h 5401"/>
              <a:gd name="T76" fmla="*/ 4568 w 5127"/>
              <a:gd name="T77" fmla="*/ 4974 h 5401"/>
              <a:gd name="T78" fmla="*/ 4688 w 5127"/>
              <a:gd name="T79" fmla="*/ 2559 h 5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127" h="5401">
                <a:moveTo>
                  <a:pt x="3473" y="1608"/>
                </a:moveTo>
                <a:cubicBezTo>
                  <a:pt x="3473" y="1674"/>
                  <a:pt x="3419" y="1728"/>
                  <a:pt x="3353" y="1728"/>
                </a:cubicBezTo>
                <a:lnTo>
                  <a:pt x="2303" y="1728"/>
                </a:lnTo>
                <a:cubicBezTo>
                  <a:pt x="2236" y="1728"/>
                  <a:pt x="2183" y="1674"/>
                  <a:pt x="2183" y="1608"/>
                </a:cubicBezTo>
                <a:cubicBezTo>
                  <a:pt x="2183" y="1542"/>
                  <a:pt x="2236" y="1488"/>
                  <a:pt x="2303" y="1488"/>
                </a:cubicBezTo>
                <a:lnTo>
                  <a:pt x="3353" y="1488"/>
                </a:lnTo>
                <a:cubicBezTo>
                  <a:pt x="3419" y="1488"/>
                  <a:pt x="3473" y="1542"/>
                  <a:pt x="3473" y="1608"/>
                </a:cubicBezTo>
                <a:close/>
                <a:moveTo>
                  <a:pt x="3103" y="2231"/>
                </a:moveTo>
                <a:cubicBezTo>
                  <a:pt x="3170" y="2231"/>
                  <a:pt x="3223" y="2178"/>
                  <a:pt x="3223" y="2111"/>
                </a:cubicBezTo>
                <a:cubicBezTo>
                  <a:pt x="3223" y="2045"/>
                  <a:pt x="3170" y="1991"/>
                  <a:pt x="3103" y="1991"/>
                </a:cubicBezTo>
                <a:lnTo>
                  <a:pt x="2552" y="1991"/>
                </a:lnTo>
                <a:cubicBezTo>
                  <a:pt x="2486" y="1991"/>
                  <a:pt x="2432" y="2045"/>
                  <a:pt x="2432" y="2111"/>
                </a:cubicBezTo>
                <a:cubicBezTo>
                  <a:pt x="2432" y="2178"/>
                  <a:pt x="2486" y="2231"/>
                  <a:pt x="2552" y="2231"/>
                </a:cubicBezTo>
                <a:lnTo>
                  <a:pt x="3103" y="2231"/>
                </a:lnTo>
                <a:close/>
                <a:moveTo>
                  <a:pt x="3473" y="2768"/>
                </a:moveTo>
                <a:cubicBezTo>
                  <a:pt x="3473" y="2701"/>
                  <a:pt x="3419" y="2648"/>
                  <a:pt x="3353" y="2648"/>
                </a:cubicBezTo>
                <a:lnTo>
                  <a:pt x="2303" y="2648"/>
                </a:lnTo>
                <a:cubicBezTo>
                  <a:pt x="2236" y="2648"/>
                  <a:pt x="2183" y="2701"/>
                  <a:pt x="2183" y="2768"/>
                </a:cubicBezTo>
                <a:cubicBezTo>
                  <a:pt x="2183" y="2834"/>
                  <a:pt x="2236" y="2888"/>
                  <a:pt x="2303" y="2888"/>
                </a:cubicBezTo>
                <a:lnTo>
                  <a:pt x="3353" y="2888"/>
                </a:lnTo>
                <a:cubicBezTo>
                  <a:pt x="3419" y="2888"/>
                  <a:pt x="3473" y="2834"/>
                  <a:pt x="3473" y="2768"/>
                </a:cubicBezTo>
                <a:close/>
                <a:moveTo>
                  <a:pt x="2552" y="3151"/>
                </a:moveTo>
                <a:cubicBezTo>
                  <a:pt x="2486" y="3151"/>
                  <a:pt x="2432" y="3205"/>
                  <a:pt x="2432" y="3271"/>
                </a:cubicBezTo>
                <a:cubicBezTo>
                  <a:pt x="2432" y="3338"/>
                  <a:pt x="2486" y="3391"/>
                  <a:pt x="2552" y="3391"/>
                </a:cubicBezTo>
                <a:lnTo>
                  <a:pt x="3103" y="3391"/>
                </a:lnTo>
                <a:cubicBezTo>
                  <a:pt x="3170" y="3391"/>
                  <a:pt x="3223" y="3338"/>
                  <a:pt x="3223" y="3271"/>
                </a:cubicBezTo>
                <a:cubicBezTo>
                  <a:pt x="3223" y="3205"/>
                  <a:pt x="3170" y="3151"/>
                  <a:pt x="3103" y="3151"/>
                </a:cubicBezTo>
                <a:lnTo>
                  <a:pt x="2552" y="3151"/>
                </a:lnTo>
                <a:close/>
                <a:moveTo>
                  <a:pt x="4448" y="700"/>
                </a:moveTo>
                <a:lnTo>
                  <a:pt x="4448" y="1442"/>
                </a:lnTo>
                <a:cubicBezTo>
                  <a:pt x="4448" y="1509"/>
                  <a:pt x="4501" y="1562"/>
                  <a:pt x="4568" y="1562"/>
                </a:cubicBezTo>
                <a:cubicBezTo>
                  <a:pt x="4634" y="1562"/>
                  <a:pt x="4688" y="1509"/>
                  <a:pt x="4688" y="1442"/>
                </a:cubicBezTo>
                <a:lnTo>
                  <a:pt x="4688" y="700"/>
                </a:lnTo>
                <a:cubicBezTo>
                  <a:pt x="4688" y="314"/>
                  <a:pt x="4374" y="0"/>
                  <a:pt x="3988" y="0"/>
                </a:cubicBezTo>
                <a:lnTo>
                  <a:pt x="604" y="0"/>
                </a:lnTo>
                <a:cubicBezTo>
                  <a:pt x="271" y="0"/>
                  <a:pt x="0" y="271"/>
                  <a:pt x="0" y="604"/>
                </a:cubicBezTo>
                <a:lnTo>
                  <a:pt x="0" y="1672"/>
                </a:lnTo>
                <a:cubicBezTo>
                  <a:pt x="0" y="1738"/>
                  <a:pt x="53" y="1792"/>
                  <a:pt x="120" y="1792"/>
                </a:cubicBezTo>
                <a:lnTo>
                  <a:pt x="566" y="1792"/>
                </a:lnTo>
                <a:cubicBezTo>
                  <a:pt x="632" y="1792"/>
                  <a:pt x="686" y="1738"/>
                  <a:pt x="686" y="1672"/>
                </a:cubicBezTo>
                <a:cubicBezTo>
                  <a:pt x="686" y="1606"/>
                  <a:pt x="632" y="1552"/>
                  <a:pt x="566" y="1552"/>
                </a:cubicBezTo>
                <a:lnTo>
                  <a:pt x="240" y="1552"/>
                </a:lnTo>
                <a:lnTo>
                  <a:pt x="240" y="604"/>
                </a:lnTo>
                <a:cubicBezTo>
                  <a:pt x="240" y="403"/>
                  <a:pt x="403" y="240"/>
                  <a:pt x="604" y="240"/>
                </a:cubicBezTo>
                <a:cubicBezTo>
                  <a:pt x="805" y="240"/>
                  <a:pt x="968" y="403"/>
                  <a:pt x="968" y="604"/>
                </a:cubicBezTo>
                <a:lnTo>
                  <a:pt x="968" y="4179"/>
                </a:lnTo>
                <a:cubicBezTo>
                  <a:pt x="968" y="4565"/>
                  <a:pt x="1282" y="4879"/>
                  <a:pt x="1668" y="4879"/>
                </a:cubicBezTo>
                <a:lnTo>
                  <a:pt x="3904" y="4879"/>
                </a:lnTo>
                <a:cubicBezTo>
                  <a:pt x="3970" y="4879"/>
                  <a:pt x="4024" y="4825"/>
                  <a:pt x="4024" y="4759"/>
                </a:cubicBezTo>
                <a:cubicBezTo>
                  <a:pt x="4024" y="4693"/>
                  <a:pt x="3970" y="4639"/>
                  <a:pt x="3904" y="4639"/>
                </a:cubicBezTo>
                <a:lnTo>
                  <a:pt x="1668" y="4639"/>
                </a:lnTo>
                <a:cubicBezTo>
                  <a:pt x="1415" y="4639"/>
                  <a:pt x="1208" y="4433"/>
                  <a:pt x="1208" y="4179"/>
                </a:cubicBezTo>
                <a:lnTo>
                  <a:pt x="1208" y="604"/>
                </a:lnTo>
                <a:cubicBezTo>
                  <a:pt x="1208" y="468"/>
                  <a:pt x="1163" y="341"/>
                  <a:pt x="1086" y="240"/>
                </a:cubicBezTo>
                <a:lnTo>
                  <a:pt x="3988" y="240"/>
                </a:lnTo>
                <a:cubicBezTo>
                  <a:pt x="4241" y="240"/>
                  <a:pt x="4448" y="446"/>
                  <a:pt x="4448" y="700"/>
                </a:cubicBezTo>
                <a:close/>
                <a:moveTo>
                  <a:pt x="4787" y="2000"/>
                </a:moveTo>
                <a:lnTo>
                  <a:pt x="4568" y="2000"/>
                </a:lnTo>
                <a:cubicBezTo>
                  <a:pt x="4501" y="2000"/>
                  <a:pt x="4448" y="2054"/>
                  <a:pt x="4448" y="2120"/>
                </a:cubicBezTo>
                <a:cubicBezTo>
                  <a:pt x="4448" y="2187"/>
                  <a:pt x="4501" y="2240"/>
                  <a:pt x="4568" y="2240"/>
                </a:cubicBezTo>
                <a:lnTo>
                  <a:pt x="4787" y="2240"/>
                </a:lnTo>
                <a:cubicBezTo>
                  <a:pt x="4842" y="2240"/>
                  <a:pt x="4887" y="2285"/>
                  <a:pt x="4887" y="2340"/>
                </a:cubicBezTo>
                <a:lnTo>
                  <a:pt x="4887" y="3718"/>
                </a:lnTo>
                <a:cubicBezTo>
                  <a:pt x="4887" y="3785"/>
                  <a:pt x="4941" y="3838"/>
                  <a:pt x="5007" y="3838"/>
                </a:cubicBezTo>
                <a:cubicBezTo>
                  <a:pt x="5073" y="3838"/>
                  <a:pt x="5127" y="3785"/>
                  <a:pt x="5127" y="3718"/>
                </a:cubicBezTo>
                <a:lnTo>
                  <a:pt x="5127" y="2340"/>
                </a:lnTo>
                <a:cubicBezTo>
                  <a:pt x="5127" y="2153"/>
                  <a:pt x="4975" y="2000"/>
                  <a:pt x="4787" y="2000"/>
                </a:cubicBezTo>
                <a:close/>
                <a:moveTo>
                  <a:pt x="4568" y="5139"/>
                </a:moveTo>
                <a:cubicBezTo>
                  <a:pt x="4501" y="5139"/>
                  <a:pt x="4448" y="5193"/>
                  <a:pt x="4448" y="5259"/>
                </a:cubicBezTo>
                <a:lnTo>
                  <a:pt x="4448" y="5281"/>
                </a:lnTo>
                <a:cubicBezTo>
                  <a:pt x="4448" y="5347"/>
                  <a:pt x="4501" y="5401"/>
                  <a:pt x="4568" y="5401"/>
                </a:cubicBezTo>
                <a:cubicBezTo>
                  <a:pt x="4634" y="5401"/>
                  <a:pt x="4688" y="5347"/>
                  <a:pt x="4688" y="5281"/>
                </a:cubicBezTo>
                <a:lnTo>
                  <a:pt x="4688" y="5259"/>
                </a:lnTo>
                <a:cubicBezTo>
                  <a:pt x="4688" y="5193"/>
                  <a:pt x="4634" y="5139"/>
                  <a:pt x="4568" y="5139"/>
                </a:cubicBezTo>
                <a:close/>
                <a:moveTo>
                  <a:pt x="4568" y="2439"/>
                </a:moveTo>
                <a:cubicBezTo>
                  <a:pt x="4501" y="2439"/>
                  <a:pt x="4448" y="2492"/>
                  <a:pt x="4448" y="2559"/>
                </a:cubicBezTo>
                <a:lnTo>
                  <a:pt x="4448" y="4854"/>
                </a:lnTo>
                <a:cubicBezTo>
                  <a:pt x="4448" y="4920"/>
                  <a:pt x="4501" y="4974"/>
                  <a:pt x="4568" y="4974"/>
                </a:cubicBezTo>
                <a:cubicBezTo>
                  <a:pt x="4634" y="4974"/>
                  <a:pt x="4688" y="4920"/>
                  <a:pt x="4688" y="4854"/>
                </a:cubicBezTo>
                <a:lnTo>
                  <a:pt x="4688" y="2559"/>
                </a:lnTo>
                <a:cubicBezTo>
                  <a:pt x="4688" y="2492"/>
                  <a:pt x="4634" y="2439"/>
                  <a:pt x="4568" y="243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9775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2" name="组合 361">
            <a:extLst>
              <a:ext uri="{FF2B5EF4-FFF2-40B4-BE49-F238E27FC236}">
                <a16:creationId xmlns:a16="http://schemas.microsoft.com/office/drawing/2014/main" id="{BE070A3D-F37A-DB8D-B818-C175EC26507D}"/>
              </a:ext>
            </a:extLst>
          </p:cNvPr>
          <p:cNvGrpSpPr/>
          <p:nvPr userDrawn="1"/>
        </p:nvGrpSpPr>
        <p:grpSpPr>
          <a:xfrm flipH="1">
            <a:off x="0" y="0"/>
            <a:ext cx="12192000" cy="6858000"/>
            <a:chOff x="0" y="0"/>
            <a:chExt cx="12192000" cy="6858000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0D6A257D-CD8E-94AC-B21F-ECE021CB3F03}"/>
                </a:ext>
              </a:extLst>
            </p:cNvPr>
            <p:cNvSpPr/>
            <p:nvPr userDrawn="1"/>
          </p:nvSpPr>
          <p:spPr>
            <a:xfrm>
              <a:off x="0" y="0"/>
              <a:ext cx="12192000" cy="6858000"/>
            </a:xfrm>
            <a:custGeom>
              <a:avLst/>
              <a:gdLst>
                <a:gd name="connsiteX0" fmla="*/ 357188 w 12192000"/>
                <a:gd name="connsiteY0" fmla="*/ 442913 h 6858000"/>
                <a:gd name="connsiteX1" fmla="*/ 357188 w 12192000"/>
                <a:gd name="connsiteY1" fmla="*/ 6415087 h 6858000"/>
                <a:gd name="connsiteX2" fmla="*/ 11834812 w 12192000"/>
                <a:gd name="connsiteY2" fmla="*/ 6415087 h 6858000"/>
                <a:gd name="connsiteX3" fmla="*/ 11834812 w 12192000"/>
                <a:gd name="connsiteY3" fmla="*/ 442913 h 6858000"/>
                <a:gd name="connsiteX4" fmla="*/ 0 w 12192000"/>
                <a:gd name="connsiteY4" fmla="*/ 0 h 6858000"/>
                <a:gd name="connsiteX5" fmla="*/ 12192000 w 12192000"/>
                <a:gd name="connsiteY5" fmla="*/ 0 h 6858000"/>
                <a:gd name="connsiteX6" fmla="*/ 12192000 w 12192000"/>
                <a:gd name="connsiteY6" fmla="*/ 6858000 h 6858000"/>
                <a:gd name="connsiteX7" fmla="*/ 0 w 12192000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6858000">
                  <a:moveTo>
                    <a:pt x="357188" y="442913"/>
                  </a:moveTo>
                  <a:lnTo>
                    <a:pt x="357188" y="6415087"/>
                  </a:lnTo>
                  <a:lnTo>
                    <a:pt x="11834812" y="6415087"/>
                  </a:lnTo>
                  <a:lnTo>
                    <a:pt x="11834812" y="442913"/>
                  </a:lnTo>
                  <a:close/>
                  <a:moveTo>
                    <a:pt x="0" y="0"/>
                  </a:moveTo>
                  <a:lnTo>
                    <a:pt x="12192000" y="0"/>
                  </a:lnTo>
                  <a:lnTo>
                    <a:pt x="1219200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EBBC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71DF28F2-10B1-9F11-8898-D14ECC0940F6}"/>
                </a:ext>
              </a:extLst>
            </p:cNvPr>
            <p:cNvGrpSpPr/>
            <p:nvPr userDrawn="1"/>
          </p:nvGrpSpPr>
          <p:grpSpPr>
            <a:xfrm>
              <a:off x="5634038" y="999626"/>
              <a:ext cx="6383338" cy="4986338"/>
              <a:chOff x="5672138" y="869951"/>
              <a:chExt cx="6383338" cy="4986338"/>
            </a:xfrm>
          </p:grpSpPr>
          <p:sp>
            <p:nvSpPr>
              <p:cNvPr id="9" name="椭圆 8">
                <a:extLst>
                  <a:ext uri="{FF2B5EF4-FFF2-40B4-BE49-F238E27FC236}">
                    <a16:creationId xmlns:a16="http://schemas.microsoft.com/office/drawing/2014/main" id="{F3FC49B8-1E51-FB11-437A-836457FE068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010401" y="3778251"/>
                <a:ext cx="995363" cy="134938"/>
              </a:xfrm>
              <a:prstGeom prst="ellipse">
                <a:avLst/>
              </a:pr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" name="任意多边形: 形状 9">
                <a:extLst>
                  <a:ext uri="{FF2B5EF4-FFF2-40B4-BE49-F238E27FC236}">
                    <a16:creationId xmlns:a16="http://schemas.microsoft.com/office/drawing/2014/main" id="{2AD34D4B-AE79-30FC-7EA7-5A59A9E00C0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010401" y="3778251"/>
                <a:ext cx="995363" cy="1365250"/>
              </a:xfrm>
              <a:custGeom>
                <a:avLst/>
                <a:gdLst>
                  <a:gd name="T0" fmla="*/ 132 w 264"/>
                  <a:gd name="T1" fmla="*/ 0 h 362"/>
                  <a:gd name="T2" fmla="*/ 264 w 264"/>
                  <a:gd name="T3" fmla="*/ 18 h 362"/>
                  <a:gd name="T4" fmla="*/ 253 w 264"/>
                  <a:gd name="T5" fmla="*/ 346 h 362"/>
                  <a:gd name="T6" fmla="*/ 132 w 264"/>
                  <a:gd name="T7" fmla="*/ 362 h 362"/>
                  <a:gd name="T8" fmla="*/ 11 w 264"/>
                  <a:gd name="T9" fmla="*/ 346 h 362"/>
                  <a:gd name="T10" fmla="*/ 0 w 264"/>
                  <a:gd name="T11" fmla="*/ 18 h 362"/>
                  <a:gd name="T12" fmla="*/ 132 w 264"/>
                  <a:gd name="T13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4" h="362">
                    <a:moveTo>
                      <a:pt x="132" y="0"/>
                    </a:moveTo>
                    <a:cubicBezTo>
                      <a:pt x="205" y="0"/>
                      <a:pt x="264" y="8"/>
                      <a:pt x="264" y="18"/>
                    </a:cubicBezTo>
                    <a:cubicBezTo>
                      <a:pt x="253" y="346"/>
                      <a:pt x="253" y="346"/>
                      <a:pt x="253" y="346"/>
                    </a:cubicBezTo>
                    <a:cubicBezTo>
                      <a:pt x="253" y="355"/>
                      <a:pt x="199" y="362"/>
                      <a:pt x="132" y="362"/>
                    </a:cubicBezTo>
                    <a:cubicBezTo>
                      <a:pt x="65" y="362"/>
                      <a:pt x="11" y="355"/>
                      <a:pt x="11" y="34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59" y="0"/>
                      <a:pt x="132" y="0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" name="任意多边形: 形状 10">
                <a:extLst>
                  <a:ext uri="{FF2B5EF4-FFF2-40B4-BE49-F238E27FC236}">
                    <a16:creationId xmlns:a16="http://schemas.microsoft.com/office/drawing/2014/main" id="{1C23191C-8AAA-6334-D5B3-0EB11CB0EED1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6242051" y="5200651"/>
                <a:ext cx="5108575" cy="655638"/>
              </a:xfrm>
              <a:custGeom>
                <a:avLst/>
                <a:gdLst>
                  <a:gd name="T0" fmla="*/ 876 w 1355"/>
                  <a:gd name="T1" fmla="*/ 108 h 174"/>
                  <a:gd name="T2" fmla="*/ 876 w 1355"/>
                  <a:gd name="T3" fmla="*/ 108 h 174"/>
                  <a:gd name="T4" fmla="*/ 876 w 1355"/>
                  <a:gd name="T5" fmla="*/ 108 h 174"/>
                  <a:gd name="T6" fmla="*/ 160 w 1355"/>
                  <a:gd name="T7" fmla="*/ 0 h 174"/>
                  <a:gd name="T8" fmla="*/ 9 w 1355"/>
                  <a:gd name="T9" fmla="*/ 32 h 174"/>
                  <a:gd name="T10" fmla="*/ 84 w 1355"/>
                  <a:gd name="T11" fmla="*/ 62 h 174"/>
                  <a:gd name="T12" fmla="*/ 95 w 1355"/>
                  <a:gd name="T13" fmla="*/ 62 h 174"/>
                  <a:gd name="T14" fmla="*/ 78 w 1355"/>
                  <a:gd name="T15" fmla="*/ 104 h 174"/>
                  <a:gd name="T16" fmla="*/ 453 w 1355"/>
                  <a:gd name="T17" fmla="*/ 119 h 174"/>
                  <a:gd name="T18" fmla="*/ 520 w 1355"/>
                  <a:gd name="T19" fmla="*/ 174 h 174"/>
                  <a:gd name="T20" fmla="*/ 600 w 1355"/>
                  <a:gd name="T21" fmla="*/ 111 h 174"/>
                  <a:gd name="T22" fmla="*/ 789 w 1355"/>
                  <a:gd name="T23" fmla="*/ 124 h 174"/>
                  <a:gd name="T24" fmla="*/ 793 w 1355"/>
                  <a:gd name="T25" fmla="*/ 124 h 174"/>
                  <a:gd name="T26" fmla="*/ 875 w 1355"/>
                  <a:gd name="T27" fmla="*/ 109 h 174"/>
                  <a:gd name="T28" fmla="*/ 964 w 1355"/>
                  <a:gd name="T29" fmla="*/ 164 h 174"/>
                  <a:gd name="T30" fmla="*/ 1022 w 1355"/>
                  <a:gd name="T31" fmla="*/ 106 h 174"/>
                  <a:gd name="T32" fmla="*/ 1269 w 1355"/>
                  <a:gd name="T33" fmla="*/ 110 h 174"/>
                  <a:gd name="T34" fmla="*/ 1355 w 1355"/>
                  <a:gd name="T35" fmla="*/ 106 h 174"/>
                  <a:gd name="T36" fmla="*/ 1303 w 1355"/>
                  <a:gd name="T37" fmla="*/ 42 h 174"/>
                  <a:gd name="T38" fmla="*/ 1303 w 1355"/>
                  <a:gd name="T39" fmla="*/ 60 h 174"/>
                  <a:gd name="T40" fmla="*/ 1324 w 1355"/>
                  <a:gd name="T41" fmla="*/ 83 h 174"/>
                  <a:gd name="T42" fmla="*/ 579 w 1355"/>
                  <a:gd name="T43" fmla="*/ 83 h 174"/>
                  <a:gd name="T44" fmla="*/ 579 w 1355"/>
                  <a:gd name="T45" fmla="*/ 83 h 174"/>
                  <a:gd name="T46" fmla="*/ 1324 w 1355"/>
                  <a:gd name="T47" fmla="*/ 83 h 174"/>
                  <a:gd name="T48" fmla="*/ 1324 w 1355"/>
                  <a:gd name="T49" fmla="*/ 90 h 174"/>
                  <a:gd name="T50" fmla="*/ 579 w 1355"/>
                  <a:gd name="T51" fmla="*/ 90 h 174"/>
                  <a:gd name="T52" fmla="*/ 575 w 1355"/>
                  <a:gd name="T53" fmla="*/ 133 h 174"/>
                  <a:gd name="T54" fmla="*/ 568 w 1355"/>
                  <a:gd name="T55" fmla="*/ 135 h 174"/>
                  <a:gd name="T56" fmla="*/ 568 w 1355"/>
                  <a:gd name="T57" fmla="*/ 141 h 174"/>
                  <a:gd name="T58" fmla="*/ 559 w 1355"/>
                  <a:gd name="T59" fmla="*/ 142 h 174"/>
                  <a:gd name="T60" fmla="*/ 549 w 1355"/>
                  <a:gd name="T61" fmla="*/ 140 h 174"/>
                  <a:gd name="T62" fmla="*/ 549 w 1355"/>
                  <a:gd name="T63" fmla="*/ 136 h 174"/>
                  <a:gd name="T64" fmla="*/ 546 w 1355"/>
                  <a:gd name="T65" fmla="*/ 136 h 174"/>
                  <a:gd name="T66" fmla="*/ 546 w 1355"/>
                  <a:gd name="T67" fmla="*/ 136 h 174"/>
                  <a:gd name="T68" fmla="*/ 546 w 1355"/>
                  <a:gd name="T69" fmla="*/ 136 h 174"/>
                  <a:gd name="T70" fmla="*/ 542 w 1355"/>
                  <a:gd name="T71" fmla="*/ 135 h 174"/>
                  <a:gd name="T72" fmla="*/ 537 w 1355"/>
                  <a:gd name="T73" fmla="*/ 90 h 174"/>
                  <a:gd name="T74" fmla="*/ 517 w 1355"/>
                  <a:gd name="T75" fmla="*/ 90 h 174"/>
                  <a:gd name="T76" fmla="*/ 508 w 1355"/>
                  <a:gd name="T77" fmla="*/ 135 h 174"/>
                  <a:gd name="T78" fmla="*/ 500 w 1355"/>
                  <a:gd name="T79" fmla="*/ 135 h 174"/>
                  <a:gd name="T80" fmla="*/ 499 w 1355"/>
                  <a:gd name="T81" fmla="*/ 141 h 174"/>
                  <a:gd name="T82" fmla="*/ 489 w 1355"/>
                  <a:gd name="T83" fmla="*/ 142 h 174"/>
                  <a:gd name="T84" fmla="*/ 480 w 1355"/>
                  <a:gd name="T85" fmla="*/ 140 h 174"/>
                  <a:gd name="T86" fmla="*/ 480 w 1355"/>
                  <a:gd name="T87" fmla="*/ 136 h 174"/>
                  <a:gd name="T88" fmla="*/ 475 w 1355"/>
                  <a:gd name="T89" fmla="*/ 135 h 174"/>
                  <a:gd name="T90" fmla="*/ 477 w 1355"/>
                  <a:gd name="T91" fmla="*/ 90 h 174"/>
                  <a:gd name="T92" fmla="*/ 103 w 1355"/>
                  <a:gd name="T93" fmla="*/ 90 h 174"/>
                  <a:gd name="T94" fmla="*/ 103 w 1355"/>
                  <a:gd name="T95" fmla="*/ 83 h 174"/>
                  <a:gd name="T96" fmla="*/ 478 w 1355"/>
                  <a:gd name="T97" fmla="*/ 83 h 174"/>
                  <a:gd name="T98" fmla="*/ 478 w 1355"/>
                  <a:gd name="T99" fmla="*/ 83 h 174"/>
                  <a:gd name="T100" fmla="*/ 103 w 1355"/>
                  <a:gd name="T101" fmla="*/ 83 h 174"/>
                  <a:gd name="T102" fmla="*/ 124 w 1355"/>
                  <a:gd name="T103" fmla="*/ 60 h 174"/>
                  <a:gd name="T104" fmla="*/ 124 w 1355"/>
                  <a:gd name="T105" fmla="*/ 54 h 174"/>
                  <a:gd name="T106" fmla="*/ 123 w 1355"/>
                  <a:gd name="T107" fmla="*/ 54 h 174"/>
                  <a:gd name="T108" fmla="*/ 124 w 1355"/>
                  <a:gd name="T109" fmla="*/ 54 h 174"/>
                  <a:gd name="T110" fmla="*/ 124 w 1355"/>
                  <a:gd name="T111" fmla="*/ 39 h 174"/>
                  <a:gd name="T112" fmla="*/ 160 w 1355"/>
                  <a:gd name="T113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355" h="174">
                    <a:moveTo>
                      <a:pt x="876" y="108"/>
                    </a:moveTo>
                    <a:cubicBezTo>
                      <a:pt x="876" y="108"/>
                      <a:pt x="876" y="108"/>
                      <a:pt x="876" y="108"/>
                    </a:cubicBezTo>
                    <a:cubicBezTo>
                      <a:pt x="876" y="108"/>
                      <a:pt x="876" y="108"/>
                      <a:pt x="876" y="108"/>
                    </a:cubicBezTo>
                    <a:moveTo>
                      <a:pt x="160" y="0"/>
                    </a:moveTo>
                    <a:cubicBezTo>
                      <a:pt x="88" y="3"/>
                      <a:pt x="0" y="11"/>
                      <a:pt x="9" y="32"/>
                    </a:cubicBezTo>
                    <a:cubicBezTo>
                      <a:pt x="19" y="59"/>
                      <a:pt x="62" y="62"/>
                      <a:pt x="84" y="62"/>
                    </a:cubicBezTo>
                    <a:cubicBezTo>
                      <a:pt x="91" y="62"/>
                      <a:pt x="95" y="62"/>
                      <a:pt x="95" y="62"/>
                    </a:cubicBezTo>
                    <a:cubicBezTo>
                      <a:pt x="95" y="62"/>
                      <a:pt x="74" y="95"/>
                      <a:pt x="78" y="104"/>
                    </a:cubicBezTo>
                    <a:cubicBezTo>
                      <a:pt x="83" y="113"/>
                      <a:pt x="453" y="119"/>
                      <a:pt x="453" y="119"/>
                    </a:cubicBezTo>
                    <a:cubicBezTo>
                      <a:pt x="453" y="119"/>
                      <a:pt x="424" y="172"/>
                      <a:pt x="520" y="174"/>
                    </a:cubicBezTo>
                    <a:cubicBezTo>
                      <a:pt x="698" y="174"/>
                      <a:pt x="600" y="111"/>
                      <a:pt x="600" y="111"/>
                    </a:cubicBezTo>
                    <a:cubicBezTo>
                      <a:pt x="600" y="111"/>
                      <a:pt x="757" y="123"/>
                      <a:pt x="789" y="124"/>
                    </a:cubicBezTo>
                    <a:cubicBezTo>
                      <a:pt x="790" y="124"/>
                      <a:pt x="792" y="124"/>
                      <a:pt x="793" y="124"/>
                    </a:cubicBezTo>
                    <a:cubicBezTo>
                      <a:pt x="820" y="124"/>
                      <a:pt x="817" y="118"/>
                      <a:pt x="875" y="109"/>
                    </a:cubicBezTo>
                    <a:cubicBezTo>
                      <a:pt x="837" y="115"/>
                      <a:pt x="821" y="164"/>
                      <a:pt x="964" y="164"/>
                    </a:cubicBezTo>
                    <a:cubicBezTo>
                      <a:pt x="1108" y="164"/>
                      <a:pt x="1022" y="106"/>
                      <a:pt x="1022" y="106"/>
                    </a:cubicBezTo>
                    <a:cubicBezTo>
                      <a:pt x="1022" y="106"/>
                      <a:pt x="1170" y="110"/>
                      <a:pt x="1269" y="110"/>
                    </a:cubicBezTo>
                    <a:cubicBezTo>
                      <a:pt x="1318" y="110"/>
                      <a:pt x="1355" y="109"/>
                      <a:pt x="1355" y="106"/>
                    </a:cubicBezTo>
                    <a:cubicBezTo>
                      <a:pt x="1355" y="102"/>
                      <a:pt x="1330" y="73"/>
                      <a:pt x="1303" y="42"/>
                    </a:cubicBezTo>
                    <a:cubicBezTo>
                      <a:pt x="1303" y="60"/>
                      <a:pt x="1303" y="60"/>
                      <a:pt x="1303" y="60"/>
                    </a:cubicBezTo>
                    <a:cubicBezTo>
                      <a:pt x="1324" y="83"/>
                      <a:pt x="1324" y="83"/>
                      <a:pt x="1324" y="83"/>
                    </a:cubicBezTo>
                    <a:cubicBezTo>
                      <a:pt x="579" y="83"/>
                      <a:pt x="579" y="83"/>
                      <a:pt x="579" y="83"/>
                    </a:cubicBezTo>
                    <a:cubicBezTo>
                      <a:pt x="579" y="83"/>
                      <a:pt x="579" y="83"/>
                      <a:pt x="579" y="83"/>
                    </a:cubicBezTo>
                    <a:cubicBezTo>
                      <a:pt x="1324" y="83"/>
                      <a:pt x="1324" y="83"/>
                      <a:pt x="1324" y="83"/>
                    </a:cubicBezTo>
                    <a:cubicBezTo>
                      <a:pt x="1324" y="90"/>
                      <a:pt x="1324" y="90"/>
                      <a:pt x="1324" y="90"/>
                    </a:cubicBezTo>
                    <a:cubicBezTo>
                      <a:pt x="579" y="90"/>
                      <a:pt x="579" y="90"/>
                      <a:pt x="579" y="90"/>
                    </a:cubicBezTo>
                    <a:cubicBezTo>
                      <a:pt x="578" y="105"/>
                      <a:pt x="577" y="119"/>
                      <a:pt x="575" y="133"/>
                    </a:cubicBezTo>
                    <a:cubicBezTo>
                      <a:pt x="574" y="134"/>
                      <a:pt x="572" y="134"/>
                      <a:pt x="568" y="135"/>
                    </a:cubicBezTo>
                    <a:cubicBezTo>
                      <a:pt x="568" y="141"/>
                      <a:pt x="568" y="141"/>
                      <a:pt x="568" y="141"/>
                    </a:cubicBezTo>
                    <a:cubicBezTo>
                      <a:pt x="568" y="141"/>
                      <a:pt x="564" y="142"/>
                      <a:pt x="559" y="142"/>
                    </a:cubicBezTo>
                    <a:cubicBezTo>
                      <a:pt x="556" y="142"/>
                      <a:pt x="552" y="142"/>
                      <a:pt x="549" y="140"/>
                    </a:cubicBezTo>
                    <a:cubicBezTo>
                      <a:pt x="549" y="138"/>
                      <a:pt x="549" y="137"/>
                      <a:pt x="549" y="136"/>
                    </a:cubicBezTo>
                    <a:cubicBezTo>
                      <a:pt x="548" y="136"/>
                      <a:pt x="547" y="136"/>
                      <a:pt x="546" y="136"/>
                    </a:cubicBezTo>
                    <a:cubicBezTo>
                      <a:pt x="546" y="136"/>
                      <a:pt x="546" y="136"/>
                      <a:pt x="546" y="136"/>
                    </a:cubicBezTo>
                    <a:cubicBezTo>
                      <a:pt x="546" y="136"/>
                      <a:pt x="546" y="136"/>
                      <a:pt x="546" y="136"/>
                    </a:cubicBezTo>
                    <a:cubicBezTo>
                      <a:pt x="544" y="136"/>
                      <a:pt x="542" y="135"/>
                      <a:pt x="542" y="135"/>
                    </a:cubicBezTo>
                    <a:cubicBezTo>
                      <a:pt x="541" y="127"/>
                      <a:pt x="539" y="110"/>
                      <a:pt x="537" y="90"/>
                    </a:cubicBezTo>
                    <a:cubicBezTo>
                      <a:pt x="517" y="90"/>
                      <a:pt x="517" y="90"/>
                      <a:pt x="517" y="90"/>
                    </a:cubicBezTo>
                    <a:cubicBezTo>
                      <a:pt x="508" y="135"/>
                      <a:pt x="508" y="135"/>
                      <a:pt x="508" y="135"/>
                    </a:cubicBezTo>
                    <a:cubicBezTo>
                      <a:pt x="507" y="135"/>
                      <a:pt x="503" y="135"/>
                      <a:pt x="500" y="135"/>
                    </a:cubicBezTo>
                    <a:cubicBezTo>
                      <a:pt x="499" y="141"/>
                      <a:pt x="499" y="141"/>
                      <a:pt x="499" y="141"/>
                    </a:cubicBezTo>
                    <a:cubicBezTo>
                      <a:pt x="499" y="141"/>
                      <a:pt x="494" y="142"/>
                      <a:pt x="489" y="142"/>
                    </a:cubicBezTo>
                    <a:cubicBezTo>
                      <a:pt x="486" y="142"/>
                      <a:pt x="483" y="142"/>
                      <a:pt x="480" y="140"/>
                    </a:cubicBezTo>
                    <a:cubicBezTo>
                      <a:pt x="480" y="138"/>
                      <a:pt x="480" y="137"/>
                      <a:pt x="480" y="136"/>
                    </a:cubicBezTo>
                    <a:cubicBezTo>
                      <a:pt x="478" y="135"/>
                      <a:pt x="476" y="135"/>
                      <a:pt x="475" y="135"/>
                    </a:cubicBezTo>
                    <a:cubicBezTo>
                      <a:pt x="475" y="127"/>
                      <a:pt x="476" y="110"/>
                      <a:pt x="477" y="90"/>
                    </a:cubicBezTo>
                    <a:cubicBezTo>
                      <a:pt x="103" y="90"/>
                      <a:pt x="103" y="90"/>
                      <a:pt x="103" y="90"/>
                    </a:cubicBezTo>
                    <a:cubicBezTo>
                      <a:pt x="103" y="83"/>
                      <a:pt x="103" y="83"/>
                      <a:pt x="103" y="83"/>
                    </a:cubicBezTo>
                    <a:cubicBezTo>
                      <a:pt x="478" y="83"/>
                      <a:pt x="478" y="83"/>
                      <a:pt x="478" y="83"/>
                    </a:cubicBezTo>
                    <a:cubicBezTo>
                      <a:pt x="478" y="83"/>
                      <a:pt x="478" y="83"/>
                      <a:pt x="478" y="83"/>
                    </a:cubicBezTo>
                    <a:cubicBezTo>
                      <a:pt x="103" y="83"/>
                      <a:pt x="103" y="83"/>
                      <a:pt x="103" y="83"/>
                    </a:cubicBezTo>
                    <a:cubicBezTo>
                      <a:pt x="124" y="60"/>
                      <a:pt x="124" y="60"/>
                      <a:pt x="124" y="60"/>
                    </a:cubicBezTo>
                    <a:cubicBezTo>
                      <a:pt x="124" y="54"/>
                      <a:pt x="124" y="54"/>
                      <a:pt x="124" y="54"/>
                    </a:cubicBezTo>
                    <a:cubicBezTo>
                      <a:pt x="123" y="54"/>
                      <a:pt x="123" y="54"/>
                      <a:pt x="123" y="54"/>
                    </a:cubicBezTo>
                    <a:cubicBezTo>
                      <a:pt x="123" y="54"/>
                      <a:pt x="123" y="54"/>
                      <a:pt x="124" y="54"/>
                    </a:cubicBezTo>
                    <a:cubicBezTo>
                      <a:pt x="124" y="39"/>
                      <a:pt x="124" y="39"/>
                      <a:pt x="124" y="39"/>
                    </a:cubicBezTo>
                    <a:cubicBezTo>
                      <a:pt x="160" y="0"/>
                      <a:pt x="160" y="0"/>
                      <a:pt x="160" y="0"/>
                    </a:cubicBezTo>
                  </a:path>
                </a:pathLst>
              </a:custGeom>
              <a:solidFill>
                <a:srgbClr val="E3E4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任意多边形: 形状 11">
                <a:extLst>
                  <a:ext uri="{FF2B5EF4-FFF2-40B4-BE49-F238E27FC236}">
                    <a16:creationId xmlns:a16="http://schemas.microsoft.com/office/drawing/2014/main" id="{05A2EF0D-F719-B5C0-412A-474A8AF6E8F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72138" y="869951"/>
                <a:ext cx="6383338" cy="4210050"/>
              </a:xfrm>
              <a:custGeom>
                <a:avLst/>
                <a:gdLst>
                  <a:gd name="T0" fmla="*/ 1491 w 1693"/>
                  <a:gd name="T1" fmla="*/ 1116 h 1116"/>
                  <a:gd name="T2" fmla="*/ 1449 w 1693"/>
                  <a:gd name="T3" fmla="*/ 483 h 1116"/>
                  <a:gd name="T4" fmla="*/ 1452 w 1693"/>
                  <a:gd name="T5" fmla="*/ 113 h 1116"/>
                  <a:gd name="T6" fmla="*/ 1281 w 1693"/>
                  <a:gd name="T7" fmla="*/ 85 h 1116"/>
                  <a:gd name="T8" fmla="*/ 1164 w 1693"/>
                  <a:gd name="T9" fmla="*/ 83 h 1116"/>
                  <a:gd name="T10" fmla="*/ 759 w 1693"/>
                  <a:gd name="T11" fmla="*/ 64 h 1116"/>
                  <a:gd name="T12" fmla="*/ 561 w 1693"/>
                  <a:gd name="T13" fmla="*/ 83 h 1116"/>
                  <a:gd name="T14" fmla="*/ 188 w 1693"/>
                  <a:gd name="T15" fmla="*/ 105 h 1116"/>
                  <a:gd name="T16" fmla="*/ 153 w 1693"/>
                  <a:gd name="T17" fmla="*/ 573 h 1116"/>
                  <a:gd name="T18" fmla="*/ 162 w 1693"/>
                  <a:gd name="T19" fmla="*/ 1116 h 1116"/>
                  <a:gd name="T20" fmla="*/ 1491 w 1693"/>
                  <a:gd name="T21" fmla="*/ 1116 h 1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93" h="1116">
                    <a:moveTo>
                      <a:pt x="1491" y="1116"/>
                    </a:moveTo>
                    <a:cubicBezTo>
                      <a:pt x="1693" y="894"/>
                      <a:pt x="1334" y="702"/>
                      <a:pt x="1449" y="483"/>
                    </a:cubicBezTo>
                    <a:cubicBezTo>
                      <a:pt x="1573" y="245"/>
                      <a:pt x="1508" y="161"/>
                      <a:pt x="1452" y="113"/>
                    </a:cubicBezTo>
                    <a:cubicBezTo>
                      <a:pt x="1399" y="67"/>
                      <a:pt x="1339" y="76"/>
                      <a:pt x="1281" y="85"/>
                    </a:cubicBezTo>
                    <a:cubicBezTo>
                      <a:pt x="1240" y="91"/>
                      <a:pt x="1200" y="97"/>
                      <a:pt x="1164" y="83"/>
                    </a:cubicBezTo>
                    <a:cubicBezTo>
                      <a:pt x="941" y="0"/>
                      <a:pt x="839" y="32"/>
                      <a:pt x="759" y="64"/>
                    </a:cubicBezTo>
                    <a:cubicBezTo>
                      <a:pt x="696" y="90"/>
                      <a:pt x="646" y="116"/>
                      <a:pt x="561" y="83"/>
                    </a:cubicBezTo>
                    <a:cubicBezTo>
                      <a:pt x="456" y="44"/>
                      <a:pt x="265" y="9"/>
                      <a:pt x="188" y="105"/>
                    </a:cubicBezTo>
                    <a:cubicBezTo>
                      <a:pt x="87" y="232"/>
                      <a:pt x="210" y="412"/>
                      <a:pt x="153" y="573"/>
                    </a:cubicBezTo>
                    <a:cubicBezTo>
                      <a:pt x="96" y="733"/>
                      <a:pt x="0" y="938"/>
                      <a:pt x="162" y="1116"/>
                    </a:cubicBezTo>
                    <a:cubicBezTo>
                      <a:pt x="1491" y="1116"/>
                      <a:pt x="1491" y="1116"/>
                      <a:pt x="1491" y="1116"/>
                    </a:cubicBezTo>
                  </a:path>
                </a:pathLst>
              </a:custGeom>
              <a:solidFill>
                <a:srgbClr val="FAE5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" name="任意多边形: 形状 12">
                <a:extLst>
                  <a:ext uri="{FF2B5EF4-FFF2-40B4-BE49-F238E27FC236}">
                    <a16:creationId xmlns:a16="http://schemas.microsoft.com/office/drawing/2014/main" id="{AF9DA872-8846-BAB7-52DC-384877BF768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037763" y="1941514"/>
                <a:ext cx="814388" cy="252413"/>
              </a:xfrm>
              <a:custGeom>
                <a:avLst/>
                <a:gdLst>
                  <a:gd name="T0" fmla="*/ 148 w 216"/>
                  <a:gd name="T1" fmla="*/ 9 h 67"/>
                  <a:gd name="T2" fmla="*/ 190 w 216"/>
                  <a:gd name="T3" fmla="*/ 36 h 67"/>
                  <a:gd name="T4" fmla="*/ 176 w 216"/>
                  <a:gd name="T5" fmla="*/ 52 h 67"/>
                  <a:gd name="T6" fmla="*/ 123 w 216"/>
                  <a:gd name="T7" fmla="*/ 60 h 67"/>
                  <a:gd name="T8" fmla="*/ 49 w 216"/>
                  <a:gd name="T9" fmla="*/ 47 h 67"/>
                  <a:gd name="T10" fmla="*/ 32 w 216"/>
                  <a:gd name="T11" fmla="*/ 35 h 67"/>
                  <a:gd name="T12" fmla="*/ 88 w 216"/>
                  <a:gd name="T13" fmla="*/ 18 h 67"/>
                  <a:gd name="T14" fmla="*/ 148 w 216"/>
                  <a:gd name="T15" fmla="*/ 9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6" h="67">
                    <a:moveTo>
                      <a:pt x="148" y="9"/>
                    </a:moveTo>
                    <a:cubicBezTo>
                      <a:pt x="185" y="19"/>
                      <a:pt x="163" y="26"/>
                      <a:pt x="190" y="36"/>
                    </a:cubicBezTo>
                    <a:cubicBezTo>
                      <a:pt x="216" y="46"/>
                      <a:pt x="201" y="58"/>
                      <a:pt x="176" y="52"/>
                    </a:cubicBezTo>
                    <a:cubicBezTo>
                      <a:pt x="151" y="46"/>
                      <a:pt x="160" y="67"/>
                      <a:pt x="123" y="60"/>
                    </a:cubicBezTo>
                    <a:cubicBezTo>
                      <a:pt x="86" y="53"/>
                      <a:pt x="89" y="45"/>
                      <a:pt x="49" y="47"/>
                    </a:cubicBezTo>
                    <a:cubicBezTo>
                      <a:pt x="9" y="50"/>
                      <a:pt x="0" y="40"/>
                      <a:pt x="32" y="35"/>
                    </a:cubicBezTo>
                    <a:cubicBezTo>
                      <a:pt x="63" y="31"/>
                      <a:pt x="67" y="12"/>
                      <a:pt x="88" y="18"/>
                    </a:cubicBezTo>
                    <a:cubicBezTo>
                      <a:pt x="109" y="23"/>
                      <a:pt x="116" y="0"/>
                      <a:pt x="148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任意多边形: 形状 13">
                <a:extLst>
                  <a:ext uri="{FF2B5EF4-FFF2-40B4-BE49-F238E27FC236}">
                    <a16:creationId xmlns:a16="http://schemas.microsoft.com/office/drawing/2014/main" id="{6FEE96D7-4335-A461-7542-FBCC55C619D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327776" y="2016126"/>
                <a:ext cx="1338263" cy="419100"/>
              </a:xfrm>
              <a:custGeom>
                <a:avLst/>
                <a:gdLst>
                  <a:gd name="T0" fmla="*/ 243 w 355"/>
                  <a:gd name="T1" fmla="*/ 15 h 111"/>
                  <a:gd name="T2" fmla="*/ 311 w 355"/>
                  <a:gd name="T3" fmla="*/ 59 h 111"/>
                  <a:gd name="T4" fmla="*/ 289 w 355"/>
                  <a:gd name="T5" fmla="*/ 85 h 111"/>
                  <a:gd name="T6" fmla="*/ 202 w 355"/>
                  <a:gd name="T7" fmla="*/ 100 h 111"/>
                  <a:gd name="T8" fmla="*/ 80 w 355"/>
                  <a:gd name="T9" fmla="*/ 78 h 111"/>
                  <a:gd name="T10" fmla="*/ 51 w 355"/>
                  <a:gd name="T11" fmla="*/ 58 h 111"/>
                  <a:gd name="T12" fmla="*/ 144 w 355"/>
                  <a:gd name="T13" fmla="*/ 29 h 111"/>
                  <a:gd name="T14" fmla="*/ 243 w 355"/>
                  <a:gd name="T15" fmla="*/ 15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5" h="111">
                    <a:moveTo>
                      <a:pt x="243" y="15"/>
                    </a:moveTo>
                    <a:cubicBezTo>
                      <a:pt x="303" y="31"/>
                      <a:pt x="268" y="43"/>
                      <a:pt x="311" y="59"/>
                    </a:cubicBezTo>
                    <a:cubicBezTo>
                      <a:pt x="355" y="75"/>
                      <a:pt x="330" y="95"/>
                      <a:pt x="289" y="85"/>
                    </a:cubicBezTo>
                    <a:cubicBezTo>
                      <a:pt x="248" y="75"/>
                      <a:pt x="262" y="111"/>
                      <a:pt x="202" y="100"/>
                    </a:cubicBezTo>
                    <a:cubicBezTo>
                      <a:pt x="142" y="88"/>
                      <a:pt x="145" y="74"/>
                      <a:pt x="80" y="78"/>
                    </a:cubicBezTo>
                    <a:cubicBezTo>
                      <a:pt x="15" y="82"/>
                      <a:pt x="0" y="66"/>
                      <a:pt x="51" y="58"/>
                    </a:cubicBezTo>
                    <a:cubicBezTo>
                      <a:pt x="103" y="51"/>
                      <a:pt x="110" y="20"/>
                      <a:pt x="144" y="29"/>
                    </a:cubicBezTo>
                    <a:cubicBezTo>
                      <a:pt x="179" y="38"/>
                      <a:pt x="190" y="0"/>
                      <a:pt x="243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任意多边形: 形状 14">
                <a:extLst>
                  <a:ext uri="{FF2B5EF4-FFF2-40B4-BE49-F238E27FC236}">
                    <a16:creationId xmlns:a16="http://schemas.microsoft.com/office/drawing/2014/main" id="{72F6E5AA-D5B9-5A19-2FD4-619C54C1482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196138" y="1643064"/>
                <a:ext cx="677863" cy="211138"/>
              </a:xfrm>
              <a:custGeom>
                <a:avLst/>
                <a:gdLst>
                  <a:gd name="T0" fmla="*/ 123 w 180"/>
                  <a:gd name="T1" fmla="*/ 7 h 56"/>
                  <a:gd name="T2" fmla="*/ 158 w 180"/>
                  <a:gd name="T3" fmla="*/ 30 h 56"/>
                  <a:gd name="T4" fmla="*/ 147 w 180"/>
                  <a:gd name="T5" fmla="*/ 43 h 56"/>
                  <a:gd name="T6" fmla="*/ 102 w 180"/>
                  <a:gd name="T7" fmla="*/ 50 h 56"/>
                  <a:gd name="T8" fmla="*/ 41 w 180"/>
                  <a:gd name="T9" fmla="*/ 39 h 56"/>
                  <a:gd name="T10" fmla="*/ 26 w 180"/>
                  <a:gd name="T11" fmla="*/ 29 h 56"/>
                  <a:gd name="T12" fmla="*/ 73 w 180"/>
                  <a:gd name="T13" fmla="*/ 14 h 56"/>
                  <a:gd name="T14" fmla="*/ 123 w 180"/>
                  <a:gd name="T15" fmla="*/ 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0" h="56">
                    <a:moveTo>
                      <a:pt x="123" y="7"/>
                    </a:moveTo>
                    <a:cubicBezTo>
                      <a:pt x="154" y="15"/>
                      <a:pt x="136" y="22"/>
                      <a:pt x="158" y="30"/>
                    </a:cubicBezTo>
                    <a:cubicBezTo>
                      <a:pt x="180" y="38"/>
                      <a:pt x="167" y="48"/>
                      <a:pt x="147" y="43"/>
                    </a:cubicBezTo>
                    <a:cubicBezTo>
                      <a:pt x="126" y="38"/>
                      <a:pt x="133" y="56"/>
                      <a:pt x="102" y="50"/>
                    </a:cubicBezTo>
                    <a:cubicBezTo>
                      <a:pt x="72" y="44"/>
                      <a:pt x="74" y="37"/>
                      <a:pt x="41" y="39"/>
                    </a:cubicBezTo>
                    <a:cubicBezTo>
                      <a:pt x="8" y="41"/>
                      <a:pt x="0" y="33"/>
                      <a:pt x="26" y="29"/>
                    </a:cubicBezTo>
                    <a:cubicBezTo>
                      <a:pt x="52" y="25"/>
                      <a:pt x="56" y="10"/>
                      <a:pt x="73" y="14"/>
                    </a:cubicBezTo>
                    <a:cubicBezTo>
                      <a:pt x="91" y="19"/>
                      <a:pt x="96" y="0"/>
                      <a:pt x="123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任意多边形: 形状 15">
                <a:extLst>
                  <a:ext uri="{FF2B5EF4-FFF2-40B4-BE49-F238E27FC236}">
                    <a16:creationId xmlns:a16="http://schemas.microsoft.com/office/drawing/2014/main" id="{C8CC0B4C-2B22-D3E2-262E-547C63FB2BD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099551" y="2711451"/>
                <a:ext cx="1730375" cy="2133600"/>
              </a:xfrm>
              <a:custGeom>
                <a:avLst/>
                <a:gdLst>
                  <a:gd name="T0" fmla="*/ 458 w 459"/>
                  <a:gd name="T1" fmla="*/ 90 h 566"/>
                  <a:gd name="T2" fmla="*/ 454 w 459"/>
                  <a:gd name="T3" fmla="*/ 81 h 566"/>
                  <a:gd name="T4" fmla="*/ 132 w 459"/>
                  <a:gd name="T5" fmla="*/ 1 h 566"/>
                  <a:gd name="T6" fmla="*/ 110 w 459"/>
                  <a:gd name="T7" fmla="*/ 8 h 566"/>
                  <a:gd name="T8" fmla="*/ 4 w 459"/>
                  <a:gd name="T9" fmla="*/ 438 h 566"/>
                  <a:gd name="T10" fmla="*/ 13 w 459"/>
                  <a:gd name="T11" fmla="*/ 466 h 566"/>
                  <a:gd name="T12" fmla="*/ 43 w 459"/>
                  <a:gd name="T13" fmla="*/ 495 h 566"/>
                  <a:gd name="T14" fmla="*/ 340 w 459"/>
                  <a:gd name="T15" fmla="*/ 566 h 566"/>
                  <a:gd name="T16" fmla="*/ 458 w 459"/>
                  <a:gd name="T17" fmla="*/ 90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9" h="566">
                    <a:moveTo>
                      <a:pt x="458" y="90"/>
                    </a:moveTo>
                    <a:cubicBezTo>
                      <a:pt x="459" y="84"/>
                      <a:pt x="459" y="83"/>
                      <a:pt x="454" y="81"/>
                    </a:cubicBezTo>
                    <a:cubicBezTo>
                      <a:pt x="132" y="1"/>
                      <a:pt x="132" y="1"/>
                      <a:pt x="132" y="1"/>
                    </a:cubicBezTo>
                    <a:cubicBezTo>
                      <a:pt x="124" y="0"/>
                      <a:pt x="112" y="0"/>
                      <a:pt x="110" y="8"/>
                    </a:cubicBezTo>
                    <a:cubicBezTo>
                      <a:pt x="4" y="438"/>
                      <a:pt x="4" y="438"/>
                      <a:pt x="4" y="438"/>
                    </a:cubicBezTo>
                    <a:cubicBezTo>
                      <a:pt x="2" y="448"/>
                      <a:pt x="0" y="452"/>
                      <a:pt x="13" y="466"/>
                    </a:cubicBezTo>
                    <a:cubicBezTo>
                      <a:pt x="43" y="495"/>
                      <a:pt x="43" y="495"/>
                      <a:pt x="43" y="495"/>
                    </a:cubicBezTo>
                    <a:cubicBezTo>
                      <a:pt x="340" y="566"/>
                      <a:pt x="340" y="566"/>
                      <a:pt x="340" y="566"/>
                    </a:cubicBezTo>
                    <a:lnTo>
                      <a:pt x="458" y="90"/>
                    </a:ln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任意多边形: 形状 16">
                <a:extLst>
                  <a:ext uri="{FF2B5EF4-FFF2-40B4-BE49-F238E27FC236}">
                    <a16:creationId xmlns:a16="http://schemas.microsoft.com/office/drawing/2014/main" id="{90D79208-C92D-9AF3-3546-E1EA583FBEB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761663" y="3024189"/>
                <a:ext cx="53975" cy="85725"/>
              </a:xfrm>
              <a:custGeom>
                <a:avLst/>
                <a:gdLst>
                  <a:gd name="T0" fmla="*/ 0 w 34"/>
                  <a:gd name="T1" fmla="*/ 50 h 54"/>
                  <a:gd name="T2" fmla="*/ 22 w 34"/>
                  <a:gd name="T3" fmla="*/ 54 h 54"/>
                  <a:gd name="T4" fmla="*/ 34 w 34"/>
                  <a:gd name="T5" fmla="*/ 4 h 54"/>
                  <a:gd name="T6" fmla="*/ 12 w 34"/>
                  <a:gd name="T7" fmla="*/ 0 h 54"/>
                  <a:gd name="T8" fmla="*/ 0 w 34"/>
                  <a:gd name="T9" fmla="*/ 5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54">
                    <a:moveTo>
                      <a:pt x="0" y="50"/>
                    </a:moveTo>
                    <a:lnTo>
                      <a:pt x="22" y="54"/>
                    </a:lnTo>
                    <a:lnTo>
                      <a:pt x="34" y="4"/>
                    </a:lnTo>
                    <a:lnTo>
                      <a:pt x="12" y="0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D7D8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任意多边形: 形状 18">
                <a:extLst>
                  <a:ext uri="{FF2B5EF4-FFF2-40B4-BE49-F238E27FC236}">
                    <a16:creationId xmlns:a16="http://schemas.microsoft.com/office/drawing/2014/main" id="{017BA79A-A0E8-8736-3647-A5E445CFD8B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551988" y="2725739"/>
                <a:ext cx="1384300" cy="425450"/>
              </a:xfrm>
              <a:custGeom>
                <a:avLst/>
                <a:gdLst>
                  <a:gd name="T0" fmla="*/ 37 w 367"/>
                  <a:gd name="T1" fmla="*/ 30 h 113"/>
                  <a:gd name="T2" fmla="*/ 367 w 367"/>
                  <a:gd name="T3" fmla="*/ 113 h 113"/>
                  <a:gd name="T4" fmla="*/ 335 w 367"/>
                  <a:gd name="T5" fmla="*/ 81 h 113"/>
                  <a:gd name="T6" fmla="*/ 9 w 367"/>
                  <a:gd name="T7" fmla="*/ 1 h 113"/>
                  <a:gd name="T8" fmla="*/ 1 w 367"/>
                  <a:gd name="T9" fmla="*/ 5 h 113"/>
                  <a:gd name="T10" fmla="*/ 0 w 367"/>
                  <a:gd name="T11" fmla="*/ 6 h 113"/>
                  <a:gd name="T12" fmla="*/ 37 w 367"/>
                  <a:gd name="T13" fmla="*/ 3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7" h="113">
                    <a:moveTo>
                      <a:pt x="37" y="30"/>
                    </a:moveTo>
                    <a:cubicBezTo>
                      <a:pt x="367" y="113"/>
                      <a:pt x="367" y="113"/>
                      <a:pt x="367" y="113"/>
                    </a:cubicBezTo>
                    <a:cubicBezTo>
                      <a:pt x="361" y="112"/>
                      <a:pt x="312" y="94"/>
                      <a:pt x="335" y="8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5" y="0"/>
                      <a:pt x="2" y="2"/>
                      <a:pt x="1" y="5"/>
                    </a:cubicBezTo>
                    <a:cubicBezTo>
                      <a:pt x="0" y="5"/>
                      <a:pt x="0" y="6"/>
                      <a:pt x="0" y="6"/>
                    </a:cubicBezTo>
                    <a:cubicBezTo>
                      <a:pt x="0" y="14"/>
                      <a:pt x="14" y="24"/>
                      <a:pt x="37" y="3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任意多边形: 形状 20">
                <a:extLst>
                  <a:ext uri="{FF2B5EF4-FFF2-40B4-BE49-F238E27FC236}">
                    <a16:creationId xmlns:a16="http://schemas.microsoft.com/office/drawing/2014/main" id="{B0182C45-2EEE-CEC1-7949-A62EACDA4FA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261476" y="2838451"/>
                <a:ext cx="1730375" cy="2055813"/>
              </a:xfrm>
              <a:custGeom>
                <a:avLst/>
                <a:gdLst>
                  <a:gd name="T0" fmla="*/ 336 w 459"/>
                  <a:gd name="T1" fmla="*/ 544 h 545"/>
                  <a:gd name="T2" fmla="*/ 0 w 459"/>
                  <a:gd name="T3" fmla="*/ 461 h 545"/>
                  <a:gd name="T4" fmla="*/ 114 w 459"/>
                  <a:gd name="T5" fmla="*/ 0 h 545"/>
                  <a:gd name="T6" fmla="*/ 450 w 459"/>
                  <a:gd name="T7" fmla="*/ 83 h 545"/>
                  <a:gd name="T8" fmla="*/ 458 w 459"/>
                  <a:gd name="T9" fmla="*/ 96 h 545"/>
                  <a:gd name="T10" fmla="*/ 349 w 459"/>
                  <a:gd name="T11" fmla="*/ 536 h 545"/>
                  <a:gd name="T12" fmla="*/ 336 w 459"/>
                  <a:gd name="T13" fmla="*/ 544 h 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9" h="545">
                    <a:moveTo>
                      <a:pt x="336" y="544"/>
                    </a:moveTo>
                    <a:cubicBezTo>
                      <a:pt x="0" y="461"/>
                      <a:pt x="0" y="461"/>
                      <a:pt x="0" y="461"/>
                    </a:cubicBezTo>
                    <a:cubicBezTo>
                      <a:pt x="114" y="0"/>
                      <a:pt x="114" y="0"/>
                      <a:pt x="114" y="0"/>
                    </a:cubicBezTo>
                    <a:cubicBezTo>
                      <a:pt x="450" y="83"/>
                      <a:pt x="450" y="83"/>
                      <a:pt x="450" y="83"/>
                    </a:cubicBezTo>
                    <a:cubicBezTo>
                      <a:pt x="456" y="85"/>
                      <a:pt x="459" y="90"/>
                      <a:pt x="458" y="96"/>
                    </a:cubicBezTo>
                    <a:cubicBezTo>
                      <a:pt x="349" y="536"/>
                      <a:pt x="349" y="536"/>
                      <a:pt x="349" y="536"/>
                    </a:cubicBezTo>
                    <a:cubicBezTo>
                      <a:pt x="348" y="542"/>
                      <a:pt x="342" y="545"/>
                      <a:pt x="336" y="544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任意多边形: 形状 23">
                <a:extLst>
                  <a:ext uri="{FF2B5EF4-FFF2-40B4-BE49-F238E27FC236}">
                    <a16:creationId xmlns:a16="http://schemas.microsoft.com/office/drawing/2014/main" id="{AD5FA4A6-C2FF-3883-0675-D9677F34CF0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118601" y="2789239"/>
                <a:ext cx="1801813" cy="2014538"/>
              </a:xfrm>
              <a:custGeom>
                <a:avLst/>
                <a:gdLst>
                  <a:gd name="T0" fmla="*/ 0 w 478"/>
                  <a:gd name="T1" fmla="*/ 411 h 534"/>
                  <a:gd name="T2" fmla="*/ 13 w 478"/>
                  <a:gd name="T3" fmla="*/ 433 h 534"/>
                  <a:gd name="T4" fmla="*/ 32 w 478"/>
                  <a:gd name="T5" fmla="*/ 449 h 534"/>
                  <a:gd name="T6" fmla="*/ 55 w 478"/>
                  <a:gd name="T7" fmla="*/ 458 h 534"/>
                  <a:gd name="T8" fmla="*/ 79 w 478"/>
                  <a:gd name="T9" fmla="*/ 465 h 534"/>
                  <a:gd name="T10" fmla="*/ 104 w 478"/>
                  <a:gd name="T11" fmla="*/ 471 h 534"/>
                  <a:gd name="T12" fmla="*/ 128 w 478"/>
                  <a:gd name="T13" fmla="*/ 477 h 534"/>
                  <a:gd name="T14" fmla="*/ 177 w 478"/>
                  <a:gd name="T15" fmla="*/ 489 h 534"/>
                  <a:gd name="T16" fmla="*/ 373 w 478"/>
                  <a:gd name="T17" fmla="*/ 533 h 534"/>
                  <a:gd name="T18" fmla="*/ 372 w 478"/>
                  <a:gd name="T19" fmla="*/ 533 h 534"/>
                  <a:gd name="T20" fmla="*/ 477 w 478"/>
                  <a:gd name="T21" fmla="*/ 112 h 534"/>
                  <a:gd name="T22" fmla="*/ 477 w 478"/>
                  <a:gd name="T23" fmla="*/ 113 h 534"/>
                  <a:gd name="T24" fmla="*/ 148 w 478"/>
                  <a:gd name="T25" fmla="*/ 31 h 534"/>
                  <a:gd name="T26" fmla="*/ 148 w 478"/>
                  <a:gd name="T27" fmla="*/ 31 h 534"/>
                  <a:gd name="T28" fmla="*/ 122 w 478"/>
                  <a:gd name="T29" fmla="*/ 19 h 534"/>
                  <a:gd name="T30" fmla="*/ 110 w 478"/>
                  <a:gd name="T31" fmla="*/ 11 h 534"/>
                  <a:gd name="T32" fmla="*/ 105 w 478"/>
                  <a:gd name="T33" fmla="*/ 6 h 534"/>
                  <a:gd name="T34" fmla="*/ 102 w 478"/>
                  <a:gd name="T35" fmla="*/ 0 h 534"/>
                  <a:gd name="T36" fmla="*/ 105 w 478"/>
                  <a:gd name="T37" fmla="*/ 6 h 534"/>
                  <a:gd name="T38" fmla="*/ 110 w 478"/>
                  <a:gd name="T39" fmla="*/ 11 h 534"/>
                  <a:gd name="T40" fmla="*/ 122 w 478"/>
                  <a:gd name="T41" fmla="*/ 19 h 534"/>
                  <a:gd name="T42" fmla="*/ 148 w 478"/>
                  <a:gd name="T43" fmla="*/ 30 h 534"/>
                  <a:gd name="T44" fmla="*/ 148 w 478"/>
                  <a:gd name="T45" fmla="*/ 30 h 534"/>
                  <a:gd name="T46" fmla="*/ 478 w 478"/>
                  <a:gd name="T47" fmla="*/ 111 h 534"/>
                  <a:gd name="T48" fmla="*/ 478 w 478"/>
                  <a:gd name="T49" fmla="*/ 112 h 534"/>
                  <a:gd name="T50" fmla="*/ 478 w 478"/>
                  <a:gd name="T51" fmla="*/ 112 h 534"/>
                  <a:gd name="T52" fmla="*/ 373 w 478"/>
                  <a:gd name="T53" fmla="*/ 534 h 534"/>
                  <a:gd name="T54" fmla="*/ 373 w 478"/>
                  <a:gd name="T55" fmla="*/ 534 h 534"/>
                  <a:gd name="T56" fmla="*/ 373 w 478"/>
                  <a:gd name="T57" fmla="*/ 534 h 534"/>
                  <a:gd name="T58" fmla="*/ 177 w 478"/>
                  <a:gd name="T59" fmla="*/ 490 h 534"/>
                  <a:gd name="T60" fmla="*/ 79 w 478"/>
                  <a:gd name="T61" fmla="*/ 465 h 534"/>
                  <a:gd name="T62" fmla="*/ 55 w 478"/>
                  <a:gd name="T63" fmla="*/ 458 h 534"/>
                  <a:gd name="T64" fmla="*/ 32 w 478"/>
                  <a:gd name="T65" fmla="*/ 449 h 534"/>
                  <a:gd name="T66" fmla="*/ 13 w 478"/>
                  <a:gd name="T67" fmla="*/ 433 h 534"/>
                  <a:gd name="T68" fmla="*/ 0 w 478"/>
                  <a:gd name="T69" fmla="*/ 411 h 5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78" h="534">
                    <a:moveTo>
                      <a:pt x="0" y="411"/>
                    </a:moveTo>
                    <a:cubicBezTo>
                      <a:pt x="3" y="419"/>
                      <a:pt x="7" y="426"/>
                      <a:pt x="13" y="433"/>
                    </a:cubicBezTo>
                    <a:cubicBezTo>
                      <a:pt x="18" y="439"/>
                      <a:pt x="25" y="444"/>
                      <a:pt x="32" y="449"/>
                    </a:cubicBezTo>
                    <a:cubicBezTo>
                      <a:pt x="39" y="453"/>
                      <a:pt x="47" y="456"/>
                      <a:pt x="55" y="458"/>
                    </a:cubicBezTo>
                    <a:cubicBezTo>
                      <a:pt x="63" y="460"/>
                      <a:pt x="71" y="463"/>
                      <a:pt x="79" y="465"/>
                    </a:cubicBezTo>
                    <a:cubicBezTo>
                      <a:pt x="87" y="467"/>
                      <a:pt x="96" y="469"/>
                      <a:pt x="104" y="471"/>
                    </a:cubicBezTo>
                    <a:cubicBezTo>
                      <a:pt x="128" y="477"/>
                      <a:pt x="128" y="477"/>
                      <a:pt x="128" y="477"/>
                    </a:cubicBezTo>
                    <a:cubicBezTo>
                      <a:pt x="177" y="489"/>
                      <a:pt x="177" y="489"/>
                      <a:pt x="177" y="489"/>
                    </a:cubicBezTo>
                    <a:cubicBezTo>
                      <a:pt x="242" y="504"/>
                      <a:pt x="307" y="519"/>
                      <a:pt x="373" y="533"/>
                    </a:cubicBezTo>
                    <a:cubicBezTo>
                      <a:pt x="372" y="533"/>
                      <a:pt x="372" y="533"/>
                      <a:pt x="372" y="533"/>
                    </a:cubicBezTo>
                    <a:cubicBezTo>
                      <a:pt x="477" y="112"/>
                      <a:pt x="477" y="112"/>
                      <a:pt x="477" y="112"/>
                    </a:cubicBezTo>
                    <a:cubicBezTo>
                      <a:pt x="477" y="113"/>
                      <a:pt x="477" y="113"/>
                      <a:pt x="477" y="113"/>
                    </a:cubicBezTo>
                    <a:cubicBezTo>
                      <a:pt x="148" y="31"/>
                      <a:pt x="148" y="31"/>
                      <a:pt x="148" y="31"/>
                    </a:cubicBezTo>
                    <a:cubicBezTo>
                      <a:pt x="148" y="31"/>
                      <a:pt x="148" y="31"/>
                      <a:pt x="148" y="31"/>
                    </a:cubicBezTo>
                    <a:cubicBezTo>
                      <a:pt x="139" y="27"/>
                      <a:pt x="130" y="23"/>
                      <a:pt x="122" y="19"/>
                    </a:cubicBezTo>
                    <a:cubicBezTo>
                      <a:pt x="118" y="17"/>
                      <a:pt x="114" y="14"/>
                      <a:pt x="110" y="11"/>
                    </a:cubicBezTo>
                    <a:cubicBezTo>
                      <a:pt x="109" y="10"/>
                      <a:pt x="107" y="8"/>
                      <a:pt x="105" y="6"/>
                    </a:cubicBezTo>
                    <a:cubicBezTo>
                      <a:pt x="104" y="5"/>
                      <a:pt x="102" y="3"/>
                      <a:pt x="102" y="0"/>
                    </a:cubicBezTo>
                    <a:cubicBezTo>
                      <a:pt x="102" y="3"/>
                      <a:pt x="104" y="5"/>
                      <a:pt x="105" y="6"/>
                    </a:cubicBezTo>
                    <a:cubicBezTo>
                      <a:pt x="107" y="8"/>
                      <a:pt x="109" y="10"/>
                      <a:pt x="110" y="11"/>
                    </a:cubicBezTo>
                    <a:cubicBezTo>
                      <a:pt x="114" y="14"/>
                      <a:pt x="118" y="17"/>
                      <a:pt x="122" y="19"/>
                    </a:cubicBezTo>
                    <a:cubicBezTo>
                      <a:pt x="130" y="23"/>
                      <a:pt x="139" y="27"/>
                      <a:pt x="148" y="30"/>
                    </a:cubicBezTo>
                    <a:cubicBezTo>
                      <a:pt x="148" y="30"/>
                      <a:pt x="148" y="30"/>
                      <a:pt x="148" y="30"/>
                    </a:cubicBezTo>
                    <a:cubicBezTo>
                      <a:pt x="478" y="111"/>
                      <a:pt x="478" y="111"/>
                      <a:pt x="478" y="111"/>
                    </a:cubicBezTo>
                    <a:cubicBezTo>
                      <a:pt x="478" y="112"/>
                      <a:pt x="478" y="112"/>
                      <a:pt x="478" y="112"/>
                    </a:cubicBezTo>
                    <a:cubicBezTo>
                      <a:pt x="478" y="112"/>
                      <a:pt x="478" y="112"/>
                      <a:pt x="478" y="112"/>
                    </a:cubicBezTo>
                    <a:cubicBezTo>
                      <a:pt x="373" y="534"/>
                      <a:pt x="373" y="534"/>
                      <a:pt x="373" y="534"/>
                    </a:cubicBezTo>
                    <a:cubicBezTo>
                      <a:pt x="373" y="534"/>
                      <a:pt x="373" y="534"/>
                      <a:pt x="373" y="534"/>
                    </a:cubicBezTo>
                    <a:cubicBezTo>
                      <a:pt x="373" y="534"/>
                      <a:pt x="373" y="534"/>
                      <a:pt x="373" y="534"/>
                    </a:cubicBezTo>
                    <a:cubicBezTo>
                      <a:pt x="307" y="520"/>
                      <a:pt x="242" y="505"/>
                      <a:pt x="177" y="490"/>
                    </a:cubicBezTo>
                    <a:cubicBezTo>
                      <a:pt x="144" y="482"/>
                      <a:pt x="112" y="474"/>
                      <a:pt x="79" y="465"/>
                    </a:cubicBezTo>
                    <a:cubicBezTo>
                      <a:pt x="71" y="463"/>
                      <a:pt x="63" y="461"/>
                      <a:pt x="55" y="458"/>
                    </a:cubicBezTo>
                    <a:cubicBezTo>
                      <a:pt x="47" y="456"/>
                      <a:pt x="39" y="453"/>
                      <a:pt x="32" y="449"/>
                    </a:cubicBezTo>
                    <a:cubicBezTo>
                      <a:pt x="25" y="445"/>
                      <a:pt x="18" y="439"/>
                      <a:pt x="13" y="433"/>
                    </a:cubicBezTo>
                    <a:cubicBezTo>
                      <a:pt x="7" y="426"/>
                      <a:pt x="3" y="419"/>
                      <a:pt x="0" y="41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4B14EC23-C231-A887-6343-9DD4594A5F4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886951" y="2722564"/>
                <a:ext cx="227013" cy="153988"/>
              </a:xfrm>
              <a:custGeom>
                <a:avLst/>
                <a:gdLst>
                  <a:gd name="T0" fmla="*/ 5 w 143"/>
                  <a:gd name="T1" fmla="*/ 64 h 97"/>
                  <a:gd name="T2" fmla="*/ 143 w 143"/>
                  <a:gd name="T3" fmla="*/ 97 h 97"/>
                  <a:gd name="T4" fmla="*/ 138 w 143"/>
                  <a:gd name="T5" fmla="*/ 0 h 97"/>
                  <a:gd name="T6" fmla="*/ 0 w 143"/>
                  <a:gd name="T7" fmla="*/ 19 h 97"/>
                  <a:gd name="T8" fmla="*/ 5 w 143"/>
                  <a:gd name="T9" fmla="*/ 64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3" h="97">
                    <a:moveTo>
                      <a:pt x="5" y="64"/>
                    </a:moveTo>
                    <a:lnTo>
                      <a:pt x="143" y="97"/>
                    </a:lnTo>
                    <a:lnTo>
                      <a:pt x="138" y="0"/>
                    </a:lnTo>
                    <a:lnTo>
                      <a:pt x="0" y="19"/>
                    </a:lnTo>
                    <a:lnTo>
                      <a:pt x="5" y="64"/>
                    </a:lnTo>
                    <a:close/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任意多边形: 形状 25">
                <a:extLst>
                  <a:ext uri="{FF2B5EF4-FFF2-40B4-BE49-F238E27FC236}">
                    <a16:creationId xmlns:a16="http://schemas.microsoft.com/office/drawing/2014/main" id="{F89AE878-0CC1-41D3-7202-B9D468884C6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377488" y="2771776"/>
                <a:ext cx="290513" cy="258763"/>
              </a:xfrm>
              <a:custGeom>
                <a:avLst/>
                <a:gdLst>
                  <a:gd name="T0" fmla="*/ 136 w 183"/>
                  <a:gd name="T1" fmla="*/ 163 h 163"/>
                  <a:gd name="T2" fmla="*/ 0 w 183"/>
                  <a:gd name="T3" fmla="*/ 130 h 163"/>
                  <a:gd name="T4" fmla="*/ 79 w 183"/>
                  <a:gd name="T5" fmla="*/ 0 h 163"/>
                  <a:gd name="T6" fmla="*/ 183 w 183"/>
                  <a:gd name="T7" fmla="*/ 92 h 163"/>
                  <a:gd name="T8" fmla="*/ 136 w 183"/>
                  <a:gd name="T9" fmla="*/ 163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3" h="163">
                    <a:moveTo>
                      <a:pt x="136" y="163"/>
                    </a:moveTo>
                    <a:lnTo>
                      <a:pt x="0" y="130"/>
                    </a:lnTo>
                    <a:lnTo>
                      <a:pt x="79" y="0"/>
                    </a:lnTo>
                    <a:lnTo>
                      <a:pt x="183" y="92"/>
                    </a:lnTo>
                    <a:lnTo>
                      <a:pt x="136" y="163"/>
                    </a:lnTo>
                    <a:close/>
                  </a:path>
                </a:pathLst>
              </a:custGeom>
              <a:solidFill>
                <a:srgbClr val="F8B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任意多边形: 形状 26">
                <a:extLst>
                  <a:ext uri="{FF2B5EF4-FFF2-40B4-BE49-F238E27FC236}">
                    <a16:creationId xmlns:a16="http://schemas.microsoft.com/office/drawing/2014/main" id="{2C376525-B0F4-6242-94F8-6A92F1D4993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782176" y="2832101"/>
                <a:ext cx="942975" cy="228600"/>
              </a:xfrm>
              <a:custGeom>
                <a:avLst/>
                <a:gdLst>
                  <a:gd name="T0" fmla="*/ 250 w 250"/>
                  <a:gd name="T1" fmla="*/ 61 h 61"/>
                  <a:gd name="T2" fmla="*/ 211 w 250"/>
                  <a:gd name="T3" fmla="*/ 52 h 61"/>
                  <a:gd name="T4" fmla="*/ 124 w 250"/>
                  <a:gd name="T5" fmla="*/ 31 h 61"/>
                  <a:gd name="T6" fmla="*/ 39 w 250"/>
                  <a:gd name="T7" fmla="*/ 10 h 61"/>
                  <a:gd name="T8" fmla="*/ 0 w 250"/>
                  <a:gd name="T9" fmla="*/ 0 h 61"/>
                  <a:gd name="T10" fmla="*/ 39 w 250"/>
                  <a:gd name="T11" fmla="*/ 9 h 61"/>
                  <a:gd name="T12" fmla="*/ 125 w 250"/>
                  <a:gd name="T13" fmla="*/ 30 h 61"/>
                  <a:gd name="T14" fmla="*/ 211 w 250"/>
                  <a:gd name="T15" fmla="*/ 51 h 61"/>
                  <a:gd name="T16" fmla="*/ 250 w 250"/>
                  <a:gd name="T17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0" h="61">
                    <a:moveTo>
                      <a:pt x="250" y="61"/>
                    </a:moveTo>
                    <a:cubicBezTo>
                      <a:pt x="250" y="61"/>
                      <a:pt x="234" y="58"/>
                      <a:pt x="211" y="52"/>
                    </a:cubicBezTo>
                    <a:cubicBezTo>
                      <a:pt x="187" y="46"/>
                      <a:pt x="156" y="39"/>
                      <a:pt x="124" y="31"/>
                    </a:cubicBezTo>
                    <a:cubicBezTo>
                      <a:pt x="93" y="23"/>
                      <a:pt x="62" y="16"/>
                      <a:pt x="39" y="10"/>
                    </a:cubicBezTo>
                    <a:cubicBezTo>
                      <a:pt x="15" y="4"/>
                      <a:pt x="0" y="0"/>
                      <a:pt x="0" y="0"/>
                    </a:cubicBezTo>
                    <a:cubicBezTo>
                      <a:pt x="0" y="0"/>
                      <a:pt x="15" y="3"/>
                      <a:pt x="39" y="9"/>
                    </a:cubicBezTo>
                    <a:cubicBezTo>
                      <a:pt x="62" y="14"/>
                      <a:pt x="94" y="22"/>
                      <a:pt x="125" y="30"/>
                    </a:cubicBezTo>
                    <a:cubicBezTo>
                      <a:pt x="156" y="37"/>
                      <a:pt x="187" y="45"/>
                      <a:pt x="211" y="51"/>
                    </a:cubicBezTo>
                    <a:cubicBezTo>
                      <a:pt x="234" y="57"/>
                      <a:pt x="250" y="61"/>
                      <a:pt x="250" y="6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任意多边形: 形状 27">
                <a:extLst>
                  <a:ext uri="{FF2B5EF4-FFF2-40B4-BE49-F238E27FC236}">
                    <a16:creationId xmlns:a16="http://schemas.microsoft.com/office/drawing/2014/main" id="{8DB4E9A0-AED6-4F31-7949-595C84450A7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747251" y="2786064"/>
                <a:ext cx="514350" cy="128588"/>
              </a:xfrm>
              <a:custGeom>
                <a:avLst/>
                <a:gdLst>
                  <a:gd name="T0" fmla="*/ 136 w 136"/>
                  <a:gd name="T1" fmla="*/ 34 h 34"/>
                  <a:gd name="T2" fmla="*/ 115 w 136"/>
                  <a:gd name="T3" fmla="*/ 29 h 34"/>
                  <a:gd name="T4" fmla="*/ 93 w 136"/>
                  <a:gd name="T5" fmla="*/ 24 h 34"/>
                  <a:gd name="T6" fmla="*/ 68 w 136"/>
                  <a:gd name="T7" fmla="*/ 18 h 34"/>
                  <a:gd name="T8" fmla="*/ 43 w 136"/>
                  <a:gd name="T9" fmla="*/ 11 h 34"/>
                  <a:gd name="T10" fmla="*/ 21 w 136"/>
                  <a:gd name="T11" fmla="*/ 6 h 34"/>
                  <a:gd name="T12" fmla="*/ 0 w 136"/>
                  <a:gd name="T13" fmla="*/ 0 h 34"/>
                  <a:gd name="T14" fmla="*/ 21 w 136"/>
                  <a:gd name="T15" fmla="*/ 5 h 34"/>
                  <a:gd name="T16" fmla="*/ 43 w 136"/>
                  <a:gd name="T17" fmla="*/ 10 h 34"/>
                  <a:gd name="T18" fmla="*/ 68 w 136"/>
                  <a:gd name="T19" fmla="*/ 16 h 34"/>
                  <a:gd name="T20" fmla="*/ 93 w 136"/>
                  <a:gd name="T21" fmla="*/ 22 h 34"/>
                  <a:gd name="T22" fmla="*/ 115 w 136"/>
                  <a:gd name="T23" fmla="*/ 28 h 34"/>
                  <a:gd name="T24" fmla="*/ 136 w 136"/>
                  <a:gd name="T25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6" h="34">
                    <a:moveTo>
                      <a:pt x="136" y="34"/>
                    </a:moveTo>
                    <a:cubicBezTo>
                      <a:pt x="136" y="34"/>
                      <a:pt x="127" y="32"/>
                      <a:pt x="115" y="29"/>
                    </a:cubicBezTo>
                    <a:cubicBezTo>
                      <a:pt x="108" y="27"/>
                      <a:pt x="101" y="26"/>
                      <a:pt x="93" y="24"/>
                    </a:cubicBezTo>
                    <a:cubicBezTo>
                      <a:pt x="85" y="22"/>
                      <a:pt x="76" y="20"/>
                      <a:pt x="68" y="18"/>
                    </a:cubicBezTo>
                    <a:cubicBezTo>
                      <a:pt x="59" y="16"/>
                      <a:pt x="51" y="13"/>
                      <a:pt x="43" y="11"/>
                    </a:cubicBezTo>
                    <a:cubicBezTo>
                      <a:pt x="35" y="9"/>
                      <a:pt x="27" y="7"/>
                      <a:pt x="21" y="6"/>
                    </a:cubicBezTo>
                    <a:cubicBezTo>
                      <a:pt x="8" y="2"/>
                      <a:pt x="0" y="0"/>
                      <a:pt x="0" y="0"/>
                    </a:cubicBezTo>
                    <a:cubicBezTo>
                      <a:pt x="0" y="0"/>
                      <a:pt x="9" y="2"/>
                      <a:pt x="21" y="5"/>
                    </a:cubicBezTo>
                    <a:cubicBezTo>
                      <a:pt x="28" y="6"/>
                      <a:pt x="35" y="8"/>
                      <a:pt x="43" y="10"/>
                    </a:cubicBezTo>
                    <a:cubicBezTo>
                      <a:pt x="51" y="12"/>
                      <a:pt x="60" y="14"/>
                      <a:pt x="68" y="16"/>
                    </a:cubicBezTo>
                    <a:cubicBezTo>
                      <a:pt x="77" y="18"/>
                      <a:pt x="85" y="20"/>
                      <a:pt x="93" y="22"/>
                    </a:cubicBezTo>
                    <a:cubicBezTo>
                      <a:pt x="101" y="24"/>
                      <a:pt x="108" y="26"/>
                      <a:pt x="115" y="28"/>
                    </a:cubicBezTo>
                    <a:cubicBezTo>
                      <a:pt x="127" y="31"/>
                      <a:pt x="136" y="34"/>
                      <a:pt x="136" y="34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任意多边形: 形状 28">
                <a:extLst>
                  <a:ext uri="{FF2B5EF4-FFF2-40B4-BE49-F238E27FC236}">
                    <a16:creationId xmlns:a16="http://schemas.microsoft.com/office/drawing/2014/main" id="{64BC328F-2D2F-A71E-F82A-D6E30867DA7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00988" y="1911351"/>
                <a:ext cx="1798638" cy="2840038"/>
              </a:xfrm>
              <a:custGeom>
                <a:avLst/>
                <a:gdLst>
                  <a:gd name="T0" fmla="*/ 477 w 477"/>
                  <a:gd name="T1" fmla="*/ 11 h 753"/>
                  <a:gd name="T2" fmla="*/ 469 w 477"/>
                  <a:gd name="T3" fmla="*/ 0 h 753"/>
                  <a:gd name="T4" fmla="*/ 27 w 477"/>
                  <a:gd name="T5" fmla="*/ 0 h 753"/>
                  <a:gd name="T6" fmla="*/ 1 w 477"/>
                  <a:gd name="T7" fmla="*/ 17 h 753"/>
                  <a:gd name="T8" fmla="*/ 1 w 477"/>
                  <a:gd name="T9" fmla="*/ 684 h 753"/>
                  <a:gd name="T10" fmla="*/ 22 w 477"/>
                  <a:gd name="T11" fmla="*/ 722 h 753"/>
                  <a:gd name="T12" fmla="*/ 70 w 477"/>
                  <a:gd name="T13" fmla="*/ 753 h 753"/>
                  <a:gd name="T14" fmla="*/ 477 w 477"/>
                  <a:gd name="T15" fmla="*/ 750 h 753"/>
                  <a:gd name="T16" fmla="*/ 477 w 477"/>
                  <a:gd name="T17" fmla="*/ 11 h 7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7" h="753">
                    <a:moveTo>
                      <a:pt x="477" y="11"/>
                    </a:moveTo>
                    <a:cubicBezTo>
                      <a:pt x="477" y="2"/>
                      <a:pt x="477" y="0"/>
                      <a:pt x="469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16" y="0"/>
                      <a:pt x="1" y="5"/>
                      <a:pt x="1" y="17"/>
                    </a:cubicBezTo>
                    <a:cubicBezTo>
                      <a:pt x="1" y="684"/>
                      <a:pt x="1" y="684"/>
                      <a:pt x="1" y="684"/>
                    </a:cubicBezTo>
                    <a:cubicBezTo>
                      <a:pt x="1" y="700"/>
                      <a:pt x="0" y="705"/>
                      <a:pt x="22" y="722"/>
                    </a:cubicBezTo>
                    <a:cubicBezTo>
                      <a:pt x="70" y="753"/>
                      <a:pt x="70" y="753"/>
                      <a:pt x="70" y="753"/>
                    </a:cubicBezTo>
                    <a:cubicBezTo>
                      <a:pt x="477" y="750"/>
                      <a:pt x="477" y="750"/>
                      <a:pt x="477" y="750"/>
                    </a:cubicBezTo>
                    <a:lnTo>
                      <a:pt x="477" y="11"/>
                    </a:lnTo>
                    <a:close/>
                  </a:path>
                </a:pathLst>
              </a:custGeom>
              <a:solidFill>
                <a:srgbClr val="F8B8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DF82FE21-C02B-DA39-F4EA-F2ECFF621AB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9631363" y="1930401"/>
                <a:ext cx="49213" cy="120650"/>
              </a:xfrm>
              <a:prstGeom prst="rect">
                <a:avLst/>
              </a:prstGeom>
              <a:solidFill>
                <a:srgbClr val="D7D8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" name="任意多边形: 形状 30">
                <a:extLst>
                  <a:ext uri="{FF2B5EF4-FFF2-40B4-BE49-F238E27FC236}">
                    <a16:creationId xmlns:a16="http://schemas.microsoft.com/office/drawing/2014/main" id="{B75C9D2B-1662-56A1-E958-EE9EFE56F7D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56551" y="1930401"/>
                <a:ext cx="1919288" cy="131763"/>
              </a:xfrm>
              <a:custGeom>
                <a:avLst/>
                <a:gdLst>
                  <a:gd name="T0" fmla="*/ 55 w 509"/>
                  <a:gd name="T1" fmla="*/ 33 h 35"/>
                  <a:gd name="T2" fmla="*/ 509 w 509"/>
                  <a:gd name="T3" fmla="*/ 34 h 35"/>
                  <a:gd name="T4" fmla="*/ 457 w 509"/>
                  <a:gd name="T5" fmla="*/ 0 h 35"/>
                  <a:gd name="T6" fmla="*/ 9 w 509"/>
                  <a:gd name="T7" fmla="*/ 0 h 35"/>
                  <a:gd name="T8" fmla="*/ 0 w 509"/>
                  <a:gd name="T9" fmla="*/ 9 h 35"/>
                  <a:gd name="T10" fmla="*/ 0 w 509"/>
                  <a:gd name="T11" fmla="*/ 12 h 35"/>
                  <a:gd name="T12" fmla="*/ 55 w 509"/>
                  <a:gd name="T13" fmla="*/ 33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9" h="35">
                    <a:moveTo>
                      <a:pt x="55" y="33"/>
                    </a:moveTo>
                    <a:cubicBezTo>
                      <a:pt x="509" y="34"/>
                      <a:pt x="509" y="34"/>
                      <a:pt x="509" y="34"/>
                    </a:cubicBezTo>
                    <a:cubicBezTo>
                      <a:pt x="501" y="35"/>
                      <a:pt x="431" y="27"/>
                      <a:pt x="457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10"/>
                      <a:pt x="0" y="11"/>
                      <a:pt x="0" y="12"/>
                    </a:cubicBezTo>
                    <a:cubicBezTo>
                      <a:pt x="2" y="24"/>
                      <a:pt x="24" y="32"/>
                      <a:pt x="55" y="3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" name="任意多边形: 形状 31">
                <a:extLst>
                  <a:ext uri="{FF2B5EF4-FFF2-40B4-BE49-F238E27FC236}">
                    <a16:creationId xmlns:a16="http://schemas.microsoft.com/office/drawing/2014/main" id="{4B8FAEB5-79F4-9348-C171-B13484CBC25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64513" y="2054226"/>
                <a:ext cx="1790700" cy="2697163"/>
              </a:xfrm>
              <a:custGeom>
                <a:avLst/>
                <a:gdLst>
                  <a:gd name="T0" fmla="*/ 461 w 475"/>
                  <a:gd name="T1" fmla="*/ 715 h 715"/>
                  <a:gd name="T2" fmla="*/ 0 w 475"/>
                  <a:gd name="T3" fmla="*/ 715 h 715"/>
                  <a:gd name="T4" fmla="*/ 1 w 475"/>
                  <a:gd name="T5" fmla="*/ 0 h 715"/>
                  <a:gd name="T6" fmla="*/ 461 w 475"/>
                  <a:gd name="T7" fmla="*/ 0 h 715"/>
                  <a:gd name="T8" fmla="*/ 475 w 475"/>
                  <a:gd name="T9" fmla="*/ 16 h 715"/>
                  <a:gd name="T10" fmla="*/ 475 w 475"/>
                  <a:gd name="T11" fmla="*/ 699 h 715"/>
                  <a:gd name="T12" fmla="*/ 461 w 475"/>
                  <a:gd name="T13" fmla="*/ 715 h 7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5" h="715">
                    <a:moveTo>
                      <a:pt x="461" y="715"/>
                    </a:moveTo>
                    <a:cubicBezTo>
                      <a:pt x="0" y="715"/>
                      <a:pt x="0" y="715"/>
                      <a:pt x="0" y="715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461" y="0"/>
                      <a:pt x="461" y="0"/>
                      <a:pt x="461" y="0"/>
                    </a:cubicBezTo>
                    <a:cubicBezTo>
                      <a:pt x="469" y="0"/>
                      <a:pt x="475" y="7"/>
                      <a:pt x="475" y="16"/>
                    </a:cubicBezTo>
                    <a:cubicBezTo>
                      <a:pt x="475" y="699"/>
                      <a:pt x="475" y="699"/>
                      <a:pt x="475" y="699"/>
                    </a:cubicBezTo>
                    <a:cubicBezTo>
                      <a:pt x="475" y="708"/>
                      <a:pt x="469" y="715"/>
                      <a:pt x="461" y="715"/>
                    </a:cubicBezTo>
                    <a:close/>
                  </a:path>
                </a:pathLst>
              </a:custGeom>
              <a:solidFill>
                <a:srgbClr val="F8B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任意多边形: 形状 32">
                <a:extLst>
                  <a:ext uri="{FF2B5EF4-FFF2-40B4-BE49-F238E27FC236}">
                    <a16:creationId xmlns:a16="http://schemas.microsoft.com/office/drawing/2014/main" id="{64C396DF-3E68-BD8A-4CF4-326E2EF3BB0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04163" y="2051051"/>
                <a:ext cx="1968500" cy="2598738"/>
              </a:xfrm>
              <a:custGeom>
                <a:avLst/>
                <a:gdLst>
                  <a:gd name="T0" fmla="*/ 0 w 522"/>
                  <a:gd name="T1" fmla="*/ 638 h 689"/>
                  <a:gd name="T2" fmla="*/ 21 w 522"/>
                  <a:gd name="T3" fmla="*/ 664 h 689"/>
                  <a:gd name="T4" fmla="*/ 50 w 522"/>
                  <a:gd name="T5" fmla="*/ 680 h 689"/>
                  <a:gd name="T6" fmla="*/ 58 w 522"/>
                  <a:gd name="T7" fmla="*/ 683 h 689"/>
                  <a:gd name="T8" fmla="*/ 67 w 522"/>
                  <a:gd name="T9" fmla="*/ 685 h 689"/>
                  <a:gd name="T10" fmla="*/ 75 w 522"/>
                  <a:gd name="T11" fmla="*/ 686 h 689"/>
                  <a:gd name="T12" fmla="*/ 83 w 522"/>
                  <a:gd name="T13" fmla="*/ 686 h 689"/>
                  <a:gd name="T14" fmla="*/ 100 w 522"/>
                  <a:gd name="T15" fmla="*/ 687 h 689"/>
                  <a:gd name="T16" fmla="*/ 117 w 522"/>
                  <a:gd name="T17" fmla="*/ 688 h 689"/>
                  <a:gd name="T18" fmla="*/ 151 w 522"/>
                  <a:gd name="T19" fmla="*/ 688 h 689"/>
                  <a:gd name="T20" fmla="*/ 184 w 522"/>
                  <a:gd name="T21" fmla="*/ 688 h 689"/>
                  <a:gd name="T22" fmla="*/ 218 w 522"/>
                  <a:gd name="T23" fmla="*/ 688 h 689"/>
                  <a:gd name="T24" fmla="*/ 252 w 522"/>
                  <a:gd name="T25" fmla="*/ 688 h 689"/>
                  <a:gd name="T26" fmla="*/ 521 w 522"/>
                  <a:gd name="T27" fmla="*/ 682 h 689"/>
                  <a:gd name="T28" fmla="*/ 520 w 522"/>
                  <a:gd name="T29" fmla="*/ 682 h 689"/>
                  <a:gd name="T30" fmla="*/ 520 w 522"/>
                  <a:gd name="T31" fmla="*/ 355 h 689"/>
                  <a:gd name="T32" fmla="*/ 521 w 522"/>
                  <a:gd name="T33" fmla="*/ 28 h 689"/>
                  <a:gd name="T34" fmla="*/ 522 w 522"/>
                  <a:gd name="T35" fmla="*/ 29 h 689"/>
                  <a:gd name="T36" fmla="*/ 69 w 522"/>
                  <a:gd name="T37" fmla="*/ 28 h 689"/>
                  <a:gd name="T38" fmla="*/ 69 w 522"/>
                  <a:gd name="T39" fmla="*/ 28 h 689"/>
                  <a:gd name="T40" fmla="*/ 32 w 522"/>
                  <a:gd name="T41" fmla="*/ 20 h 689"/>
                  <a:gd name="T42" fmla="*/ 14 w 522"/>
                  <a:gd name="T43" fmla="*/ 13 h 689"/>
                  <a:gd name="T44" fmla="*/ 6 w 522"/>
                  <a:gd name="T45" fmla="*/ 8 h 689"/>
                  <a:gd name="T46" fmla="*/ 3 w 522"/>
                  <a:gd name="T47" fmla="*/ 4 h 689"/>
                  <a:gd name="T48" fmla="*/ 0 w 522"/>
                  <a:gd name="T49" fmla="*/ 0 h 689"/>
                  <a:gd name="T50" fmla="*/ 3 w 522"/>
                  <a:gd name="T51" fmla="*/ 4 h 689"/>
                  <a:gd name="T52" fmla="*/ 6 w 522"/>
                  <a:gd name="T53" fmla="*/ 8 h 689"/>
                  <a:gd name="T54" fmla="*/ 14 w 522"/>
                  <a:gd name="T55" fmla="*/ 13 h 689"/>
                  <a:gd name="T56" fmla="*/ 32 w 522"/>
                  <a:gd name="T57" fmla="*/ 20 h 689"/>
                  <a:gd name="T58" fmla="*/ 69 w 522"/>
                  <a:gd name="T59" fmla="*/ 28 h 689"/>
                  <a:gd name="T60" fmla="*/ 69 w 522"/>
                  <a:gd name="T61" fmla="*/ 28 h 689"/>
                  <a:gd name="T62" fmla="*/ 522 w 522"/>
                  <a:gd name="T63" fmla="*/ 28 h 689"/>
                  <a:gd name="T64" fmla="*/ 522 w 522"/>
                  <a:gd name="T65" fmla="*/ 28 h 689"/>
                  <a:gd name="T66" fmla="*/ 522 w 522"/>
                  <a:gd name="T67" fmla="*/ 28 h 689"/>
                  <a:gd name="T68" fmla="*/ 522 w 522"/>
                  <a:gd name="T69" fmla="*/ 355 h 689"/>
                  <a:gd name="T70" fmla="*/ 521 w 522"/>
                  <a:gd name="T71" fmla="*/ 682 h 689"/>
                  <a:gd name="T72" fmla="*/ 521 w 522"/>
                  <a:gd name="T73" fmla="*/ 683 h 689"/>
                  <a:gd name="T74" fmla="*/ 521 w 522"/>
                  <a:gd name="T75" fmla="*/ 683 h 689"/>
                  <a:gd name="T76" fmla="*/ 252 w 522"/>
                  <a:gd name="T77" fmla="*/ 688 h 689"/>
                  <a:gd name="T78" fmla="*/ 218 w 522"/>
                  <a:gd name="T79" fmla="*/ 689 h 689"/>
                  <a:gd name="T80" fmla="*/ 184 w 522"/>
                  <a:gd name="T81" fmla="*/ 689 h 689"/>
                  <a:gd name="T82" fmla="*/ 151 w 522"/>
                  <a:gd name="T83" fmla="*/ 689 h 689"/>
                  <a:gd name="T84" fmla="*/ 117 w 522"/>
                  <a:gd name="T85" fmla="*/ 688 h 689"/>
                  <a:gd name="T86" fmla="*/ 100 w 522"/>
                  <a:gd name="T87" fmla="*/ 688 h 689"/>
                  <a:gd name="T88" fmla="*/ 83 w 522"/>
                  <a:gd name="T89" fmla="*/ 687 h 689"/>
                  <a:gd name="T90" fmla="*/ 75 w 522"/>
                  <a:gd name="T91" fmla="*/ 686 h 689"/>
                  <a:gd name="T92" fmla="*/ 67 w 522"/>
                  <a:gd name="T93" fmla="*/ 685 h 689"/>
                  <a:gd name="T94" fmla="*/ 58 w 522"/>
                  <a:gd name="T95" fmla="*/ 683 h 689"/>
                  <a:gd name="T96" fmla="*/ 50 w 522"/>
                  <a:gd name="T97" fmla="*/ 680 h 689"/>
                  <a:gd name="T98" fmla="*/ 21 w 522"/>
                  <a:gd name="T99" fmla="*/ 664 h 689"/>
                  <a:gd name="T100" fmla="*/ 0 w 522"/>
                  <a:gd name="T101" fmla="*/ 638 h 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22" h="689">
                    <a:moveTo>
                      <a:pt x="0" y="638"/>
                    </a:moveTo>
                    <a:cubicBezTo>
                      <a:pt x="5" y="648"/>
                      <a:pt x="13" y="656"/>
                      <a:pt x="21" y="664"/>
                    </a:cubicBezTo>
                    <a:cubicBezTo>
                      <a:pt x="30" y="671"/>
                      <a:pt x="40" y="676"/>
                      <a:pt x="50" y="680"/>
                    </a:cubicBezTo>
                    <a:cubicBezTo>
                      <a:pt x="53" y="681"/>
                      <a:pt x="56" y="682"/>
                      <a:pt x="58" y="683"/>
                    </a:cubicBezTo>
                    <a:cubicBezTo>
                      <a:pt x="61" y="683"/>
                      <a:pt x="64" y="684"/>
                      <a:pt x="67" y="685"/>
                    </a:cubicBezTo>
                    <a:cubicBezTo>
                      <a:pt x="75" y="686"/>
                      <a:pt x="75" y="686"/>
                      <a:pt x="75" y="686"/>
                    </a:cubicBezTo>
                    <a:cubicBezTo>
                      <a:pt x="78" y="686"/>
                      <a:pt x="81" y="686"/>
                      <a:pt x="83" y="686"/>
                    </a:cubicBezTo>
                    <a:cubicBezTo>
                      <a:pt x="100" y="687"/>
                      <a:pt x="100" y="687"/>
                      <a:pt x="100" y="687"/>
                    </a:cubicBezTo>
                    <a:cubicBezTo>
                      <a:pt x="117" y="688"/>
                      <a:pt x="117" y="688"/>
                      <a:pt x="117" y="688"/>
                    </a:cubicBezTo>
                    <a:cubicBezTo>
                      <a:pt x="128" y="688"/>
                      <a:pt x="139" y="688"/>
                      <a:pt x="151" y="688"/>
                    </a:cubicBezTo>
                    <a:cubicBezTo>
                      <a:pt x="162" y="688"/>
                      <a:pt x="173" y="688"/>
                      <a:pt x="184" y="688"/>
                    </a:cubicBezTo>
                    <a:cubicBezTo>
                      <a:pt x="218" y="688"/>
                      <a:pt x="218" y="688"/>
                      <a:pt x="218" y="688"/>
                    </a:cubicBezTo>
                    <a:cubicBezTo>
                      <a:pt x="252" y="688"/>
                      <a:pt x="252" y="688"/>
                      <a:pt x="252" y="688"/>
                    </a:cubicBezTo>
                    <a:cubicBezTo>
                      <a:pt x="341" y="687"/>
                      <a:pt x="431" y="684"/>
                      <a:pt x="521" y="682"/>
                    </a:cubicBezTo>
                    <a:cubicBezTo>
                      <a:pt x="520" y="682"/>
                      <a:pt x="520" y="682"/>
                      <a:pt x="520" y="682"/>
                    </a:cubicBezTo>
                    <a:cubicBezTo>
                      <a:pt x="520" y="355"/>
                      <a:pt x="520" y="355"/>
                      <a:pt x="520" y="355"/>
                    </a:cubicBezTo>
                    <a:cubicBezTo>
                      <a:pt x="521" y="28"/>
                      <a:pt x="521" y="28"/>
                      <a:pt x="521" y="28"/>
                    </a:cubicBezTo>
                    <a:cubicBezTo>
                      <a:pt x="522" y="29"/>
                      <a:pt x="522" y="29"/>
                      <a:pt x="522" y="29"/>
                    </a:cubicBezTo>
                    <a:cubicBezTo>
                      <a:pt x="69" y="28"/>
                      <a:pt x="69" y="28"/>
                      <a:pt x="69" y="28"/>
                    </a:cubicBezTo>
                    <a:cubicBezTo>
                      <a:pt x="69" y="28"/>
                      <a:pt x="69" y="28"/>
                      <a:pt x="69" y="28"/>
                    </a:cubicBezTo>
                    <a:cubicBezTo>
                      <a:pt x="57" y="26"/>
                      <a:pt x="44" y="24"/>
                      <a:pt x="32" y="20"/>
                    </a:cubicBezTo>
                    <a:cubicBezTo>
                      <a:pt x="26" y="18"/>
                      <a:pt x="20" y="16"/>
                      <a:pt x="14" y="13"/>
                    </a:cubicBezTo>
                    <a:cubicBezTo>
                      <a:pt x="11" y="12"/>
                      <a:pt x="9" y="10"/>
                      <a:pt x="6" y="8"/>
                    </a:cubicBezTo>
                    <a:cubicBezTo>
                      <a:pt x="5" y="7"/>
                      <a:pt x="4" y="6"/>
                      <a:pt x="3" y="4"/>
                    </a:cubicBezTo>
                    <a:cubicBezTo>
                      <a:pt x="2" y="3"/>
                      <a:pt x="1" y="2"/>
                      <a:pt x="0" y="0"/>
                    </a:cubicBezTo>
                    <a:cubicBezTo>
                      <a:pt x="1" y="2"/>
                      <a:pt x="2" y="3"/>
                      <a:pt x="3" y="4"/>
                    </a:cubicBezTo>
                    <a:cubicBezTo>
                      <a:pt x="4" y="6"/>
                      <a:pt x="5" y="7"/>
                      <a:pt x="6" y="8"/>
                    </a:cubicBezTo>
                    <a:cubicBezTo>
                      <a:pt x="9" y="10"/>
                      <a:pt x="11" y="12"/>
                      <a:pt x="14" y="13"/>
                    </a:cubicBezTo>
                    <a:cubicBezTo>
                      <a:pt x="20" y="16"/>
                      <a:pt x="26" y="18"/>
                      <a:pt x="32" y="20"/>
                    </a:cubicBezTo>
                    <a:cubicBezTo>
                      <a:pt x="44" y="24"/>
                      <a:pt x="57" y="26"/>
                      <a:pt x="69" y="28"/>
                    </a:cubicBezTo>
                    <a:cubicBezTo>
                      <a:pt x="69" y="28"/>
                      <a:pt x="69" y="28"/>
                      <a:pt x="69" y="28"/>
                    </a:cubicBezTo>
                    <a:cubicBezTo>
                      <a:pt x="522" y="28"/>
                      <a:pt x="522" y="28"/>
                      <a:pt x="522" y="28"/>
                    </a:cubicBezTo>
                    <a:cubicBezTo>
                      <a:pt x="522" y="28"/>
                      <a:pt x="522" y="28"/>
                      <a:pt x="522" y="28"/>
                    </a:cubicBezTo>
                    <a:cubicBezTo>
                      <a:pt x="522" y="28"/>
                      <a:pt x="522" y="28"/>
                      <a:pt x="522" y="28"/>
                    </a:cubicBezTo>
                    <a:cubicBezTo>
                      <a:pt x="522" y="355"/>
                      <a:pt x="522" y="355"/>
                      <a:pt x="522" y="355"/>
                    </a:cubicBezTo>
                    <a:cubicBezTo>
                      <a:pt x="521" y="682"/>
                      <a:pt x="521" y="682"/>
                      <a:pt x="521" y="682"/>
                    </a:cubicBezTo>
                    <a:cubicBezTo>
                      <a:pt x="521" y="683"/>
                      <a:pt x="521" y="683"/>
                      <a:pt x="521" y="683"/>
                    </a:cubicBezTo>
                    <a:cubicBezTo>
                      <a:pt x="521" y="683"/>
                      <a:pt x="521" y="683"/>
                      <a:pt x="521" y="683"/>
                    </a:cubicBezTo>
                    <a:cubicBezTo>
                      <a:pt x="431" y="685"/>
                      <a:pt x="341" y="687"/>
                      <a:pt x="252" y="688"/>
                    </a:cubicBezTo>
                    <a:cubicBezTo>
                      <a:pt x="218" y="689"/>
                      <a:pt x="218" y="689"/>
                      <a:pt x="218" y="689"/>
                    </a:cubicBezTo>
                    <a:cubicBezTo>
                      <a:pt x="184" y="689"/>
                      <a:pt x="184" y="689"/>
                      <a:pt x="184" y="689"/>
                    </a:cubicBezTo>
                    <a:cubicBezTo>
                      <a:pt x="173" y="689"/>
                      <a:pt x="162" y="689"/>
                      <a:pt x="151" y="689"/>
                    </a:cubicBezTo>
                    <a:cubicBezTo>
                      <a:pt x="139" y="688"/>
                      <a:pt x="128" y="688"/>
                      <a:pt x="117" y="688"/>
                    </a:cubicBezTo>
                    <a:cubicBezTo>
                      <a:pt x="100" y="688"/>
                      <a:pt x="100" y="688"/>
                      <a:pt x="100" y="688"/>
                    </a:cubicBezTo>
                    <a:cubicBezTo>
                      <a:pt x="83" y="687"/>
                      <a:pt x="83" y="687"/>
                      <a:pt x="83" y="687"/>
                    </a:cubicBezTo>
                    <a:cubicBezTo>
                      <a:pt x="81" y="687"/>
                      <a:pt x="78" y="686"/>
                      <a:pt x="75" y="686"/>
                    </a:cubicBezTo>
                    <a:cubicBezTo>
                      <a:pt x="67" y="685"/>
                      <a:pt x="67" y="685"/>
                      <a:pt x="67" y="685"/>
                    </a:cubicBezTo>
                    <a:cubicBezTo>
                      <a:pt x="64" y="684"/>
                      <a:pt x="61" y="684"/>
                      <a:pt x="58" y="683"/>
                    </a:cubicBezTo>
                    <a:cubicBezTo>
                      <a:pt x="56" y="682"/>
                      <a:pt x="53" y="681"/>
                      <a:pt x="50" y="680"/>
                    </a:cubicBezTo>
                    <a:cubicBezTo>
                      <a:pt x="40" y="677"/>
                      <a:pt x="30" y="671"/>
                      <a:pt x="21" y="664"/>
                    </a:cubicBezTo>
                    <a:cubicBezTo>
                      <a:pt x="13" y="656"/>
                      <a:pt x="5" y="648"/>
                      <a:pt x="0" y="638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" name="任意多边形: 形状 33">
                <a:extLst>
                  <a:ext uri="{FF2B5EF4-FFF2-40B4-BE49-F238E27FC236}">
                    <a16:creationId xmlns:a16="http://schemas.microsoft.com/office/drawing/2014/main" id="{9883E3EA-64A4-553D-005D-778E80D715A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89938" y="1730376"/>
                <a:ext cx="336550" cy="225425"/>
              </a:xfrm>
              <a:custGeom>
                <a:avLst/>
                <a:gdLst>
                  <a:gd name="T0" fmla="*/ 19 w 212"/>
                  <a:gd name="T1" fmla="*/ 142 h 142"/>
                  <a:gd name="T2" fmla="*/ 212 w 212"/>
                  <a:gd name="T3" fmla="*/ 142 h 142"/>
                  <a:gd name="T4" fmla="*/ 171 w 212"/>
                  <a:gd name="T5" fmla="*/ 0 h 142"/>
                  <a:gd name="T6" fmla="*/ 0 w 212"/>
                  <a:gd name="T7" fmla="*/ 81 h 142"/>
                  <a:gd name="T8" fmla="*/ 19 w 212"/>
                  <a:gd name="T9" fmla="*/ 142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42">
                    <a:moveTo>
                      <a:pt x="19" y="142"/>
                    </a:moveTo>
                    <a:lnTo>
                      <a:pt x="212" y="142"/>
                    </a:lnTo>
                    <a:lnTo>
                      <a:pt x="171" y="0"/>
                    </a:lnTo>
                    <a:lnTo>
                      <a:pt x="0" y="81"/>
                    </a:lnTo>
                    <a:lnTo>
                      <a:pt x="19" y="142"/>
                    </a:lnTo>
                    <a:close/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" name="任意多边形: 形状 34">
                <a:extLst>
                  <a:ext uri="{FF2B5EF4-FFF2-40B4-BE49-F238E27FC236}">
                    <a16:creationId xmlns:a16="http://schemas.microsoft.com/office/drawing/2014/main" id="{516B2F58-297A-B7A2-5994-93A7F717789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099551" y="1587501"/>
                <a:ext cx="354013" cy="422275"/>
              </a:xfrm>
              <a:custGeom>
                <a:avLst/>
                <a:gdLst>
                  <a:gd name="T0" fmla="*/ 185 w 223"/>
                  <a:gd name="T1" fmla="*/ 266 h 266"/>
                  <a:gd name="T2" fmla="*/ 0 w 223"/>
                  <a:gd name="T3" fmla="*/ 266 h 266"/>
                  <a:gd name="T4" fmla="*/ 59 w 223"/>
                  <a:gd name="T5" fmla="*/ 0 h 266"/>
                  <a:gd name="T6" fmla="*/ 223 w 223"/>
                  <a:gd name="T7" fmla="*/ 99 h 266"/>
                  <a:gd name="T8" fmla="*/ 185 w 223"/>
                  <a:gd name="T9" fmla="*/ 266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3" h="266">
                    <a:moveTo>
                      <a:pt x="185" y="266"/>
                    </a:moveTo>
                    <a:lnTo>
                      <a:pt x="0" y="266"/>
                    </a:lnTo>
                    <a:lnTo>
                      <a:pt x="59" y="0"/>
                    </a:lnTo>
                    <a:lnTo>
                      <a:pt x="223" y="99"/>
                    </a:lnTo>
                    <a:lnTo>
                      <a:pt x="185" y="266"/>
                    </a:ln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4130EC9C-D5FB-628F-26DE-A7F205BAE95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77226" y="2005014"/>
                <a:ext cx="1293813" cy="7938"/>
              </a:xfrm>
              <a:custGeom>
                <a:avLst/>
                <a:gdLst>
                  <a:gd name="T0" fmla="*/ 343 w 343"/>
                  <a:gd name="T1" fmla="*/ 1 h 2"/>
                  <a:gd name="T2" fmla="*/ 290 w 343"/>
                  <a:gd name="T3" fmla="*/ 1 h 2"/>
                  <a:gd name="T4" fmla="*/ 172 w 343"/>
                  <a:gd name="T5" fmla="*/ 2 h 2"/>
                  <a:gd name="T6" fmla="*/ 54 w 343"/>
                  <a:gd name="T7" fmla="*/ 1 h 2"/>
                  <a:gd name="T8" fmla="*/ 0 w 343"/>
                  <a:gd name="T9" fmla="*/ 1 h 2"/>
                  <a:gd name="T10" fmla="*/ 54 w 343"/>
                  <a:gd name="T11" fmla="*/ 0 h 2"/>
                  <a:gd name="T12" fmla="*/ 172 w 343"/>
                  <a:gd name="T13" fmla="*/ 0 h 2"/>
                  <a:gd name="T14" fmla="*/ 290 w 343"/>
                  <a:gd name="T15" fmla="*/ 0 h 2"/>
                  <a:gd name="T16" fmla="*/ 343 w 343"/>
                  <a:gd name="T1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3" h="2">
                    <a:moveTo>
                      <a:pt x="343" y="1"/>
                    </a:moveTo>
                    <a:cubicBezTo>
                      <a:pt x="343" y="1"/>
                      <a:pt x="322" y="1"/>
                      <a:pt x="290" y="1"/>
                    </a:cubicBezTo>
                    <a:cubicBezTo>
                      <a:pt x="257" y="1"/>
                      <a:pt x="214" y="2"/>
                      <a:pt x="172" y="2"/>
                    </a:cubicBezTo>
                    <a:cubicBezTo>
                      <a:pt x="129" y="2"/>
                      <a:pt x="86" y="1"/>
                      <a:pt x="54" y="1"/>
                    </a:cubicBezTo>
                    <a:cubicBezTo>
                      <a:pt x="21" y="1"/>
                      <a:pt x="0" y="1"/>
                      <a:pt x="0" y="1"/>
                    </a:cubicBezTo>
                    <a:cubicBezTo>
                      <a:pt x="0" y="1"/>
                      <a:pt x="21" y="1"/>
                      <a:pt x="54" y="0"/>
                    </a:cubicBezTo>
                    <a:cubicBezTo>
                      <a:pt x="86" y="0"/>
                      <a:pt x="129" y="0"/>
                      <a:pt x="172" y="0"/>
                    </a:cubicBezTo>
                    <a:cubicBezTo>
                      <a:pt x="214" y="0"/>
                      <a:pt x="257" y="0"/>
                      <a:pt x="290" y="0"/>
                    </a:cubicBezTo>
                    <a:cubicBezTo>
                      <a:pt x="322" y="1"/>
                      <a:pt x="343" y="1"/>
                      <a:pt x="343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" name="任意多边形: 形状 36">
                <a:extLst>
                  <a:ext uri="{FF2B5EF4-FFF2-40B4-BE49-F238E27FC236}">
                    <a16:creationId xmlns:a16="http://schemas.microsoft.com/office/drawing/2014/main" id="{8C45E018-993D-962F-BC50-6EF89FA204B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21663" y="1952626"/>
                <a:ext cx="704850" cy="7938"/>
              </a:xfrm>
              <a:custGeom>
                <a:avLst/>
                <a:gdLst>
                  <a:gd name="T0" fmla="*/ 187 w 187"/>
                  <a:gd name="T1" fmla="*/ 1 h 2"/>
                  <a:gd name="T2" fmla="*/ 157 w 187"/>
                  <a:gd name="T3" fmla="*/ 2 h 2"/>
                  <a:gd name="T4" fmla="*/ 128 w 187"/>
                  <a:gd name="T5" fmla="*/ 2 h 2"/>
                  <a:gd name="T6" fmla="*/ 93 w 187"/>
                  <a:gd name="T7" fmla="*/ 2 h 2"/>
                  <a:gd name="T8" fmla="*/ 59 w 187"/>
                  <a:gd name="T9" fmla="*/ 2 h 2"/>
                  <a:gd name="T10" fmla="*/ 29 w 187"/>
                  <a:gd name="T11" fmla="*/ 2 h 2"/>
                  <a:gd name="T12" fmla="*/ 0 w 187"/>
                  <a:gd name="T13" fmla="*/ 1 h 2"/>
                  <a:gd name="T14" fmla="*/ 29 w 187"/>
                  <a:gd name="T15" fmla="*/ 1 h 2"/>
                  <a:gd name="T16" fmla="*/ 59 w 187"/>
                  <a:gd name="T17" fmla="*/ 1 h 2"/>
                  <a:gd name="T18" fmla="*/ 93 w 187"/>
                  <a:gd name="T19" fmla="*/ 0 h 2"/>
                  <a:gd name="T20" fmla="*/ 128 w 187"/>
                  <a:gd name="T21" fmla="*/ 1 h 2"/>
                  <a:gd name="T22" fmla="*/ 157 w 187"/>
                  <a:gd name="T23" fmla="*/ 1 h 2"/>
                  <a:gd name="T24" fmla="*/ 187 w 187"/>
                  <a:gd name="T2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7" h="2">
                    <a:moveTo>
                      <a:pt x="187" y="1"/>
                    </a:moveTo>
                    <a:cubicBezTo>
                      <a:pt x="187" y="1"/>
                      <a:pt x="175" y="1"/>
                      <a:pt x="157" y="2"/>
                    </a:cubicBezTo>
                    <a:cubicBezTo>
                      <a:pt x="149" y="2"/>
                      <a:pt x="138" y="2"/>
                      <a:pt x="128" y="2"/>
                    </a:cubicBezTo>
                    <a:cubicBezTo>
                      <a:pt x="117" y="2"/>
                      <a:pt x="105" y="2"/>
                      <a:pt x="93" y="2"/>
                    </a:cubicBezTo>
                    <a:cubicBezTo>
                      <a:pt x="82" y="2"/>
                      <a:pt x="70" y="2"/>
                      <a:pt x="59" y="2"/>
                    </a:cubicBezTo>
                    <a:cubicBezTo>
                      <a:pt x="48" y="2"/>
                      <a:pt x="38" y="2"/>
                      <a:pt x="29" y="2"/>
                    </a:cubicBezTo>
                    <a:cubicBezTo>
                      <a:pt x="12" y="1"/>
                      <a:pt x="0" y="1"/>
                      <a:pt x="0" y="1"/>
                    </a:cubicBezTo>
                    <a:cubicBezTo>
                      <a:pt x="0" y="1"/>
                      <a:pt x="12" y="1"/>
                      <a:pt x="29" y="1"/>
                    </a:cubicBezTo>
                    <a:cubicBezTo>
                      <a:pt x="38" y="1"/>
                      <a:pt x="48" y="1"/>
                      <a:pt x="59" y="1"/>
                    </a:cubicBezTo>
                    <a:cubicBezTo>
                      <a:pt x="70" y="0"/>
                      <a:pt x="82" y="0"/>
                      <a:pt x="93" y="0"/>
                    </a:cubicBezTo>
                    <a:cubicBezTo>
                      <a:pt x="105" y="0"/>
                      <a:pt x="117" y="0"/>
                      <a:pt x="128" y="1"/>
                    </a:cubicBezTo>
                    <a:cubicBezTo>
                      <a:pt x="138" y="1"/>
                      <a:pt x="149" y="1"/>
                      <a:pt x="157" y="1"/>
                    </a:cubicBezTo>
                    <a:cubicBezTo>
                      <a:pt x="175" y="1"/>
                      <a:pt x="187" y="1"/>
                      <a:pt x="187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" name="任意多边形: 形状 37">
                <a:extLst>
                  <a:ext uri="{FF2B5EF4-FFF2-40B4-BE49-F238E27FC236}">
                    <a16:creationId xmlns:a16="http://schemas.microsoft.com/office/drawing/2014/main" id="{77358D57-0989-1F63-6341-C1A5EFADAD5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93188" y="3736976"/>
                <a:ext cx="68263" cy="79375"/>
              </a:xfrm>
              <a:custGeom>
                <a:avLst/>
                <a:gdLst>
                  <a:gd name="T0" fmla="*/ 18 w 18"/>
                  <a:gd name="T1" fmla="*/ 0 h 21"/>
                  <a:gd name="T2" fmla="*/ 1 w 18"/>
                  <a:gd name="T3" fmla="*/ 20 h 21"/>
                  <a:gd name="T4" fmla="*/ 0 w 18"/>
                  <a:gd name="T5" fmla="*/ 0 h 21"/>
                  <a:gd name="T6" fmla="*/ 18 w 18"/>
                  <a:gd name="T7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21">
                    <a:moveTo>
                      <a:pt x="18" y="0"/>
                    </a:moveTo>
                    <a:cubicBezTo>
                      <a:pt x="18" y="0"/>
                      <a:pt x="13" y="21"/>
                      <a:pt x="1" y="2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353A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任意多边形: 形状 38">
                <a:extLst>
                  <a:ext uri="{FF2B5EF4-FFF2-40B4-BE49-F238E27FC236}">
                    <a16:creationId xmlns:a16="http://schemas.microsoft.com/office/drawing/2014/main" id="{D5011B65-DC5F-5588-9922-0610881565C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899526" y="3929064"/>
                <a:ext cx="260350" cy="263525"/>
              </a:xfrm>
              <a:custGeom>
                <a:avLst/>
                <a:gdLst>
                  <a:gd name="T0" fmla="*/ 25 w 69"/>
                  <a:gd name="T1" fmla="*/ 0 h 70"/>
                  <a:gd name="T2" fmla="*/ 69 w 69"/>
                  <a:gd name="T3" fmla="*/ 59 h 70"/>
                  <a:gd name="T4" fmla="*/ 40 w 69"/>
                  <a:gd name="T5" fmla="*/ 70 h 70"/>
                  <a:gd name="T6" fmla="*/ 0 w 69"/>
                  <a:gd name="T7" fmla="*/ 35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70">
                    <a:moveTo>
                      <a:pt x="25" y="0"/>
                    </a:moveTo>
                    <a:cubicBezTo>
                      <a:pt x="25" y="0"/>
                      <a:pt x="62" y="35"/>
                      <a:pt x="69" y="59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0" y="35"/>
                      <a:pt x="0" y="35"/>
                      <a:pt x="0" y="35"/>
                    </a:cubicBezTo>
                  </a:path>
                </a:pathLst>
              </a:custGeom>
              <a:solidFill>
                <a:srgbClr val="FF7C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" name="任意多边形: 形状 39">
                <a:extLst>
                  <a:ext uri="{FF2B5EF4-FFF2-40B4-BE49-F238E27FC236}">
                    <a16:creationId xmlns:a16="http://schemas.microsoft.com/office/drawing/2014/main" id="{C1115230-7407-D699-F7F6-0F12AC2E13D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775701" y="3627439"/>
                <a:ext cx="176213" cy="222250"/>
              </a:xfrm>
              <a:custGeom>
                <a:avLst/>
                <a:gdLst>
                  <a:gd name="T0" fmla="*/ 16 w 47"/>
                  <a:gd name="T1" fmla="*/ 12 h 59"/>
                  <a:gd name="T2" fmla="*/ 17 w 47"/>
                  <a:gd name="T3" fmla="*/ 53 h 59"/>
                  <a:gd name="T4" fmla="*/ 38 w 47"/>
                  <a:gd name="T5" fmla="*/ 19 h 59"/>
                  <a:gd name="T6" fmla="*/ 16 w 47"/>
                  <a:gd name="T7" fmla="*/ 12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" h="59">
                    <a:moveTo>
                      <a:pt x="16" y="12"/>
                    </a:moveTo>
                    <a:cubicBezTo>
                      <a:pt x="10" y="19"/>
                      <a:pt x="0" y="47"/>
                      <a:pt x="17" y="53"/>
                    </a:cubicBezTo>
                    <a:cubicBezTo>
                      <a:pt x="33" y="59"/>
                      <a:pt x="47" y="27"/>
                      <a:pt x="38" y="19"/>
                    </a:cubicBezTo>
                    <a:cubicBezTo>
                      <a:pt x="29" y="12"/>
                      <a:pt x="30" y="0"/>
                      <a:pt x="16" y="12"/>
                    </a:cubicBezTo>
                    <a:close/>
                  </a:path>
                </a:pathLst>
              </a:custGeom>
              <a:solidFill>
                <a:srgbClr val="353A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任意多边形: 形状 40">
                <a:extLst>
                  <a:ext uri="{FF2B5EF4-FFF2-40B4-BE49-F238E27FC236}">
                    <a16:creationId xmlns:a16="http://schemas.microsoft.com/office/drawing/2014/main" id="{5772ABA7-A4C7-3728-27FB-B720C5C90AD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578851" y="4214814"/>
                <a:ext cx="381000" cy="155575"/>
              </a:xfrm>
              <a:custGeom>
                <a:avLst/>
                <a:gdLst>
                  <a:gd name="T0" fmla="*/ 20 w 101"/>
                  <a:gd name="T1" fmla="*/ 6 h 41"/>
                  <a:gd name="T2" fmla="*/ 58 w 101"/>
                  <a:gd name="T3" fmla="*/ 39 h 41"/>
                  <a:gd name="T4" fmla="*/ 91 w 101"/>
                  <a:gd name="T5" fmla="*/ 0 h 41"/>
                  <a:gd name="T6" fmla="*/ 20 w 101"/>
                  <a:gd name="T7" fmla="*/ 6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" h="41">
                    <a:moveTo>
                      <a:pt x="20" y="6"/>
                    </a:moveTo>
                    <a:cubicBezTo>
                      <a:pt x="20" y="6"/>
                      <a:pt x="0" y="41"/>
                      <a:pt x="58" y="39"/>
                    </a:cubicBezTo>
                    <a:cubicBezTo>
                      <a:pt x="101" y="38"/>
                      <a:pt x="91" y="0"/>
                      <a:pt x="91" y="0"/>
                    </a:cubicBezTo>
                    <a:cubicBezTo>
                      <a:pt x="91" y="0"/>
                      <a:pt x="64" y="14"/>
                      <a:pt x="20" y="6"/>
                    </a:cubicBezTo>
                    <a:close/>
                  </a:path>
                </a:pathLst>
              </a:custGeom>
              <a:solidFill>
                <a:srgbClr val="353A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任意多边形: 形状 41">
                <a:extLst>
                  <a:ext uri="{FF2B5EF4-FFF2-40B4-BE49-F238E27FC236}">
                    <a16:creationId xmlns:a16="http://schemas.microsoft.com/office/drawing/2014/main" id="{0377F184-1429-0ABD-1400-97663D16C8E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575676" y="4268789"/>
                <a:ext cx="230188" cy="315913"/>
              </a:xfrm>
              <a:custGeom>
                <a:avLst/>
                <a:gdLst>
                  <a:gd name="T0" fmla="*/ 12 w 61"/>
                  <a:gd name="T1" fmla="*/ 0 h 84"/>
                  <a:gd name="T2" fmla="*/ 2 w 61"/>
                  <a:gd name="T3" fmla="*/ 75 h 84"/>
                  <a:gd name="T4" fmla="*/ 53 w 61"/>
                  <a:gd name="T5" fmla="*/ 80 h 84"/>
                  <a:gd name="T6" fmla="*/ 61 w 61"/>
                  <a:gd name="T7" fmla="*/ 15 h 84"/>
                  <a:gd name="T8" fmla="*/ 12 w 61"/>
                  <a:gd name="T9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84">
                    <a:moveTo>
                      <a:pt x="12" y="0"/>
                    </a:moveTo>
                    <a:cubicBezTo>
                      <a:pt x="11" y="25"/>
                      <a:pt x="0" y="48"/>
                      <a:pt x="2" y="75"/>
                    </a:cubicBezTo>
                    <a:cubicBezTo>
                      <a:pt x="12" y="82"/>
                      <a:pt x="40" y="84"/>
                      <a:pt x="53" y="80"/>
                    </a:cubicBezTo>
                    <a:cubicBezTo>
                      <a:pt x="61" y="15"/>
                      <a:pt x="61" y="15"/>
                      <a:pt x="61" y="15"/>
                    </a:cubicBez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353A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任意多边形: 形状 42">
                <a:extLst>
                  <a:ext uri="{FF2B5EF4-FFF2-40B4-BE49-F238E27FC236}">
                    <a16:creationId xmlns:a16="http://schemas.microsoft.com/office/drawing/2014/main" id="{3CD26A63-AD03-70F8-9165-B4E98FF37D0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759826" y="4287839"/>
                <a:ext cx="207963" cy="290513"/>
              </a:xfrm>
              <a:custGeom>
                <a:avLst/>
                <a:gdLst>
                  <a:gd name="T0" fmla="*/ 43 w 55"/>
                  <a:gd name="T1" fmla="*/ 0 h 77"/>
                  <a:gd name="T2" fmla="*/ 0 w 55"/>
                  <a:gd name="T3" fmla="*/ 18 h 77"/>
                  <a:gd name="T4" fmla="*/ 8 w 55"/>
                  <a:gd name="T5" fmla="*/ 76 h 77"/>
                  <a:gd name="T6" fmla="*/ 55 w 55"/>
                  <a:gd name="T7" fmla="*/ 72 h 77"/>
                  <a:gd name="T8" fmla="*/ 43 w 55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77">
                    <a:moveTo>
                      <a:pt x="43" y="0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1" y="52"/>
                      <a:pt x="8" y="76"/>
                    </a:cubicBezTo>
                    <a:cubicBezTo>
                      <a:pt x="19" y="77"/>
                      <a:pt x="48" y="77"/>
                      <a:pt x="55" y="72"/>
                    </a:cubicBez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353A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任意多边形: 形状 43">
                <a:extLst>
                  <a:ext uri="{FF2B5EF4-FFF2-40B4-BE49-F238E27FC236}">
                    <a16:creationId xmlns:a16="http://schemas.microsoft.com/office/drawing/2014/main" id="{49B57FF6-F743-13A0-8E9B-D76D356215D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510588" y="3819526"/>
                <a:ext cx="407988" cy="460375"/>
              </a:xfrm>
              <a:custGeom>
                <a:avLst/>
                <a:gdLst>
                  <a:gd name="T0" fmla="*/ 63 w 108"/>
                  <a:gd name="T1" fmla="*/ 120 h 122"/>
                  <a:gd name="T2" fmla="*/ 19 w 108"/>
                  <a:gd name="T3" fmla="*/ 111 h 122"/>
                  <a:gd name="T4" fmla="*/ 2 w 108"/>
                  <a:gd name="T5" fmla="*/ 85 h 122"/>
                  <a:gd name="T6" fmla="*/ 20 w 108"/>
                  <a:gd name="T7" fmla="*/ 19 h 122"/>
                  <a:gd name="T8" fmla="*/ 45 w 108"/>
                  <a:gd name="T9" fmla="*/ 2 h 122"/>
                  <a:gd name="T10" fmla="*/ 89 w 108"/>
                  <a:gd name="T11" fmla="*/ 11 h 122"/>
                  <a:gd name="T12" fmla="*/ 106 w 108"/>
                  <a:gd name="T13" fmla="*/ 36 h 122"/>
                  <a:gd name="T14" fmla="*/ 88 w 108"/>
                  <a:gd name="T15" fmla="*/ 103 h 122"/>
                  <a:gd name="T16" fmla="*/ 63 w 108"/>
                  <a:gd name="T17" fmla="*/ 12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" h="122">
                    <a:moveTo>
                      <a:pt x="63" y="120"/>
                    </a:moveTo>
                    <a:cubicBezTo>
                      <a:pt x="19" y="111"/>
                      <a:pt x="19" y="111"/>
                      <a:pt x="19" y="111"/>
                    </a:cubicBezTo>
                    <a:cubicBezTo>
                      <a:pt x="7" y="108"/>
                      <a:pt x="0" y="97"/>
                      <a:pt x="2" y="85"/>
                    </a:cubicBezTo>
                    <a:cubicBezTo>
                      <a:pt x="20" y="19"/>
                      <a:pt x="20" y="19"/>
                      <a:pt x="20" y="19"/>
                    </a:cubicBezTo>
                    <a:cubicBezTo>
                      <a:pt x="22" y="7"/>
                      <a:pt x="33" y="0"/>
                      <a:pt x="45" y="2"/>
                    </a:cubicBezTo>
                    <a:cubicBezTo>
                      <a:pt x="89" y="11"/>
                      <a:pt x="89" y="11"/>
                      <a:pt x="89" y="11"/>
                    </a:cubicBezTo>
                    <a:cubicBezTo>
                      <a:pt x="100" y="13"/>
                      <a:pt x="108" y="25"/>
                      <a:pt x="106" y="36"/>
                    </a:cubicBezTo>
                    <a:cubicBezTo>
                      <a:pt x="88" y="103"/>
                      <a:pt x="88" y="103"/>
                      <a:pt x="88" y="103"/>
                    </a:cubicBezTo>
                    <a:cubicBezTo>
                      <a:pt x="86" y="114"/>
                      <a:pt x="74" y="122"/>
                      <a:pt x="63" y="120"/>
                    </a:cubicBezTo>
                    <a:close/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任意多边形: 形状 44">
                <a:extLst>
                  <a:ext uri="{FF2B5EF4-FFF2-40B4-BE49-F238E27FC236}">
                    <a16:creationId xmlns:a16="http://schemas.microsoft.com/office/drawing/2014/main" id="{8E5E1366-47AF-A2C8-D453-3FC2BBC2214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575676" y="3830639"/>
                <a:ext cx="411163" cy="460375"/>
              </a:xfrm>
              <a:custGeom>
                <a:avLst/>
                <a:gdLst>
                  <a:gd name="T0" fmla="*/ 63 w 109"/>
                  <a:gd name="T1" fmla="*/ 120 h 122"/>
                  <a:gd name="T2" fmla="*/ 20 w 109"/>
                  <a:gd name="T3" fmla="*/ 111 h 122"/>
                  <a:gd name="T4" fmla="*/ 3 w 109"/>
                  <a:gd name="T5" fmla="*/ 86 h 122"/>
                  <a:gd name="T6" fmla="*/ 20 w 109"/>
                  <a:gd name="T7" fmla="*/ 19 h 122"/>
                  <a:gd name="T8" fmla="*/ 46 w 109"/>
                  <a:gd name="T9" fmla="*/ 3 h 122"/>
                  <a:gd name="T10" fmla="*/ 90 w 109"/>
                  <a:gd name="T11" fmla="*/ 11 h 122"/>
                  <a:gd name="T12" fmla="*/ 106 w 109"/>
                  <a:gd name="T13" fmla="*/ 37 h 122"/>
                  <a:gd name="T14" fmla="*/ 89 w 109"/>
                  <a:gd name="T15" fmla="*/ 103 h 122"/>
                  <a:gd name="T16" fmla="*/ 63 w 109"/>
                  <a:gd name="T17" fmla="*/ 12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9" h="122">
                    <a:moveTo>
                      <a:pt x="63" y="120"/>
                    </a:moveTo>
                    <a:cubicBezTo>
                      <a:pt x="20" y="111"/>
                      <a:pt x="20" y="111"/>
                      <a:pt x="20" y="111"/>
                    </a:cubicBezTo>
                    <a:cubicBezTo>
                      <a:pt x="8" y="109"/>
                      <a:pt x="0" y="98"/>
                      <a:pt x="3" y="86"/>
                    </a:cubicBezTo>
                    <a:cubicBezTo>
                      <a:pt x="20" y="19"/>
                      <a:pt x="20" y="19"/>
                      <a:pt x="20" y="19"/>
                    </a:cubicBezTo>
                    <a:cubicBezTo>
                      <a:pt x="23" y="8"/>
                      <a:pt x="34" y="0"/>
                      <a:pt x="46" y="3"/>
                    </a:cubicBezTo>
                    <a:cubicBezTo>
                      <a:pt x="90" y="11"/>
                      <a:pt x="90" y="11"/>
                      <a:pt x="90" y="11"/>
                    </a:cubicBezTo>
                    <a:cubicBezTo>
                      <a:pt x="101" y="14"/>
                      <a:pt x="109" y="25"/>
                      <a:pt x="106" y="37"/>
                    </a:cubicBezTo>
                    <a:cubicBezTo>
                      <a:pt x="89" y="103"/>
                      <a:pt x="89" y="103"/>
                      <a:pt x="89" y="103"/>
                    </a:cubicBezTo>
                    <a:cubicBezTo>
                      <a:pt x="86" y="115"/>
                      <a:pt x="75" y="122"/>
                      <a:pt x="63" y="120"/>
                    </a:cubicBezTo>
                    <a:close/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" name="任意多边形: 形状 45">
                <a:extLst>
                  <a:ext uri="{FF2B5EF4-FFF2-40B4-BE49-F238E27FC236}">
                    <a16:creationId xmlns:a16="http://schemas.microsoft.com/office/drawing/2014/main" id="{66A886E1-CFD7-73E3-77EB-640A5CF05E2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789988" y="3868739"/>
                <a:ext cx="155575" cy="117475"/>
              </a:xfrm>
              <a:custGeom>
                <a:avLst/>
                <a:gdLst>
                  <a:gd name="T0" fmla="*/ 28 w 41"/>
                  <a:gd name="T1" fmla="*/ 28 h 31"/>
                  <a:gd name="T2" fmla="*/ 0 w 41"/>
                  <a:gd name="T3" fmla="*/ 0 h 31"/>
                  <a:gd name="T4" fmla="*/ 22 w 41"/>
                  <a:gd name="T5" fmla="*/ 4 h 31"/>
                  <a:gd name="T6" fmla="*/ 41 w 41"/>
                  <a:gd name="T7" fmla="*/ 6 h 31"/>
                  <a:gd name="T8" fmla="*/ 28 w 41"/>
                  <a:gd name="T9" fmla="*/ 2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31">
                    <a:moveTo>
                      <a:pt x="28" y="28"/>
                    </a:moveTo>
                    <a:cubicBezTo>
                      <a:pt x="17" y="21"/>
                      <a:pt x="8" y="11"/>
                      <a:pt x="0" y="0"/>
                    </a:cubicBezTo>
                    <a:cubicBezTo>
                      <a:pt x="6" y="0"/>
                      <a:pt x="14" y="2"/>
                      <a:pt x="22" y="4"/>
                    </a:cubicBezTo>
                    <a:cubicBezTo>
                      <a:pt x="31" y="5"/>
                      <a:pt x="36" y="5"/>
                      <a:pt x="41" y="6"/>
                    </a:cubicBezTo>
                    <a:cubicBezTo>
                      <a:pt x="32" y="16"/>
                      <a:pt x="32" y="31"/>
                      <a:pt x="28" y="2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" name="任意多边形: 形状 46">
                <a:extLst>
                  <a:ext uri="{FF2B5EF4-FFF2-40B4-BE49-F238E27FC236}">
                    <a16:creationId xmlns:a16="http://schemas.microsoft.com/office/drawing/2014/main" id="{7CAA0482-A7DD-2A70-6393-A7CC4576585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601076" y="3857626"/>
                <a:ext cx="422275" cy="606425"/>
              </a:xfrm>
              <a:custGeom>
                <a:avLst/>
                <a:gdLst>
                  <a:gd name="T0" fmla="*/ 21 w 112"/>
                  <a:gd name="T1" fmla="*/ 5 h 161"/>
                  <a:gd name="T2" fmla="*/ 50 w 112"/>
                  <a:gd name="T3" fmla="*/ 3 h 161"/>
                  <a:gd name="T4" fmla="*/ 78 w 112"/>
                  <a:gd name="T5" fmla="*/ 31 h 161"/>
                  <a:gd name="T6" fmla="*/ 91 w 112"/>
                  <a:gd name="T7" fmla="*/ 9 h 161"/>
                  <a:gd name="T8" fmla="*/ 104 w 112"/>
                  <a:gd name="T9" fmla="*/ 19 h 161"/>
                  <a:gd name="T10" fmla="*/ 98 w 112"/>
                  <a:gd name="T11" fmla="*/ 57 h 161"/>
                  <a:gd name="T12" fmla="*/ 92 w 112"/>
                  <a:gd name="T13" fmla="*/ 132 h 161"/>
                  <a:gd name="T14" fmla="*/ 0 w 112"/>
                  <a:gd name="T15" fmla="*/ 132 h 161"/>
                  <a:gd name="T16" fmla="*/ 21 w 112"/>
                  <a:gd name="T17" fmla="*/ 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2" h="161">
                    <a:moveTo>
                      <a:pt x="21" y="5"/>
                    </a:moveTo>
                    <a:cubicBezTo>
                      <a:pt x="27" y="0"/>
                      <a:pt x="40" y="2"/>
                      <a:pt x="50" y="3"/>
                    </a:cubicBezTo>
                    <a:cubicBezTo>
                      <a:pt x="58" y="14"/>
                      <a:pt x="67" y="24"/>
                      <a:pt x="78" y="31"/>
                    </a:cubicBezTo>
                    <a:cubicBezTo>
                      <a:pt x="82" y="34"/>
                      <a:pt x="82" y="19"/>
                      <a:pt x="91" y="9"/>
                    </a:cubicBezTo>
                    <a:cubicBezTo>
                      <a:pt x="95" y="10"/>
                      <a:pt x="99" y="13"/>
                      <a:pt x="104" y="19"/>
                    </a:cubicBezTo>
                    <a:cubicBezTo>
                      <a:pt x="112" y="29"/>
                      <a:pt x="104" y="39"/>
                      <a:pt x="98" y="57"/>
                    </a:cubicBezTo>
                    <a:cubicBezTo>
                      <a:pt x="93" y="75"/>
                      <a:pt x="94" y="98"/>
                      <a:pt x="92" y="132"/>
                    </a:cubicBezTo>
                    <a:cubicBezTo>
                      <a:pt x="44" y="161"/>
                      <a:pt x="11" y="137"/>
                      <a:pt x="0" y="132"/>
                    </a:cubicBezTo>
                    <a:cubicBezTo>
                      <a:pt x="6" y="115"/>
                      <a:pt x="0" y="20"/>
                      <a:pt x="21" y="5"/>
                    </a:cubicBezTo>
                    <a:close/>
                  </a:path>
                </a:pathLst>
              </a:custGeom>
              <a:solidFill>
                <a:srgbClr val="FF7C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任意多边形: 形状 47">
                <a:extLst>
                  <a:ext uri="{FF2B5EF4-FFF2-40B4-BE49-F238E27FC236}">
                    <a16:creationId xmlns:a16="http://schemas.microsoft.com/office/drawing/2014/main" id="{9AB59074-3033-DE92-3E84-9CF9FA96891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15401" y="3887789"/>
                <a:ext cx="90488" cy="285750"/>
              </a:xfrm>
              <a:custGeom>
                <a:avLst/>
                <a:gdLst>
                  <a:gd name="T0" fmla="*/ 0 w 24"/>
                  <a:gd name="T1" fmla="*/ 0 h 76"/>
                  <a:gd name="T2" fmla="*/ 12 w 24"/>
                  <a:gd name="T3" fmla="*/ 23 h 76"/>
                  <a:gd name="T4" fmla="*/ 11 w 24"/>
                  <a:gd name="T5" fmla="*/ 76 h 76"/>
                  <a:gd name="T6" fmla="*/ 23 w 24"/>
                  <a:gd name="T7" fmla="*/ 38 h 76"/>
                  <a:gd name="T8" fmla="*/ 9 w 24"/>
                  <a:gd name="T9" fmla="*/ 1 h 76"/>
                  <a:gd name="T10" fmla="*/ 0 w 24"/>
                  <a:gd name="T11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" h="76">
                    <a:moveTo>
                      <a:pt x="0" y="0"/>
                    </a:moveTo>
                    <a:cubicBezTo>
                      <a:pt x="0" y="0"/>
                      <a:pt x="9" y="6"/>
                      <a:pt x="12" y="23"/>
                    </a:cubicBezTo>
                    <a:cubicBezTo>
                      <a:pt x="13" y="27"/>
                      <a:pt x="11" y="51"/>
                      <a:pt x="11" y="76"/>
                    </a:cubicBezTo>
                    <a:cubicBezTo>
                      <a:pt x="15" y="68"/>
                      <a:pt x="21" y="50"/>
                      <a:pt x="23" y="38"/>
                    </a:cubicBezTo>
                    <a:cubicBezTo>
                      <a:pt x="24" y="22"/>
                      <a:pt x="19" y="13"/>
                      <a:pt x="9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" name="任意多边形: 形状 48">
                <a:extLst>
                  <a:ext uri="{FF2B5EF4-FFF2-40B4-BE49-F238E27FC236}">
                    <a16:creationId xmlns:a16="http://schemas.microsoft.com/office/drawing/2014/main" id="{5A20E3F2-21F8-1C24-B64F-4510E59AAEE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824913" y="3657601"/>
                <a:ext cx="247650" cy="238125"/>
              </a:xfrm>
              <a:custGeom>
                <a:avLst/>
                <a:gdLst>
                  <a:gd name="T0" fmla="*/ 53 w 66"/>
                  <a:gd name="T1" fmla="*/ 37 h 63"/>
                  <a:gd name="T2" fmla="*/ 50 w 66"/>
                  <a:gd name="T3" fmla="*/ 43 h 63"/>
                  <a:gd name="T4" fmla="*/ 29 w 66"/>
                  <a:gd name="T5" fmla="*/ 62 h 63"/>
                  <a:gd name="T6" fmla="*/ 2 w 66"/>
                  <a:gd name="T7" fmla="*/ 30 h 63"/>
                  <a:gd name="T8" fmla="*/ 31 w 66"/>
                  <a:gd name="T9" fmla="*/ 2 h 63"/>
                  <a:gd name="T10" fmla="*/ 53 w 66"/>
                  <a:gd name="T11" fmla="*/ 37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" h="63">
                    <a:moveTo>
                      <a:pt x="53" y="37"/>
                    </a:moveTo>
                    <a:cubicBezTo>
                      <a:pt x="52" y="39"/>
                      <a:pt x="51" y="41"/>
                      <a:pt x="50" y="43"/>
                    </a:cubicBezTo>
                    <a:cubicBezTo>
                      <a:pt x="48" y="50"/>
                      <a:pt x="42" y="63"/>
                      <a:pt x="29" y="62"/>
                    </a:cubicBezTo>
                    <a:cubicBezTo>
                      <a:pt x="12" y="61"/>
                      <a:pt x="0" y="48"/>
                      <a:pt x="2" y="30"/>
                    </a:cubicBezTo>
                    <a:cubicBezTo>
                      <a:pt x="3" y="11"/>
                      <a:pt x="14" y="0"/>
                      <a:pt x="31" y="2"/>
                    </a:cubicBezTo>
                    <a:cubicBezTo>
                      <a:pt x="66" y="7"/>
                      <a:pt x="57" y="30"/>
                      <a:pt x="53" y="37"/>
                    </a:cubicBezTo>
                    <a:close/>
                  </a:path>
                </a:pathLst>
              </a:custGeom>
              <a:solidFill>
                <a:srgbClr val="E1CA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" name="任意多边形: 形状 49">
                <a:extLst>
                  <a:ext uri="{FF2B5EF4-FFF2-40B4-BE49-F238E27FC236}">
                    <a16:creationId xmlns:a16="http://schemas.microsoft.com/office/drawing/2014/main" id="{CF597640-58B3-212B-6E1A-56DFD0C9181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809038" y="3748089"/>
                <a:ext cx="131763" cy="180975"/>
              </a:xfrm>
              <a:custGeom>
                <a:avLst/>
                <a:gdLst>
                  <a:gd name="T0" fmla="*/ 2 w 35"/>
                  <a:gd name="T1" fmla="*/ 34 h 48"/>
                  <a:gd name="T2" fmla="*/ 7 w 35"/>
                  <a:gd name="T3" fmla="*/ 12 h 48"/>
                  <a:gd name="T4" fmla="*/ 23 w 35"/>
                  <a:gd name="T5" fmla="*/ 2 h 48"/>
                  <a:gd name="T6" fmla="*/ 33 w 35"/>
                  <a:gd name="T7" fmla="*/ 18 h 48"/>
                  <a:gd name="T8" fmla="*/ 30 w 35"/>
                  <a:gd name="T9" fmla="*/ 41 h 48"/>
                  <a:gd name="T10" fmla="*/ 2 w 35"/>
                  <a:gd name="T11" fmla="*/ 3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48">
                    <a:moveTo>
                      <a:pt x="2" y="34"/>
                    </a:moveTo>
                    <a:cubicBezTo>
                      <a:pt x="7" y="12"/>
                      <a:pt x="7" y="12"/>
                      <a:pt x="7" y="12"/>
                    </a:cubicBezTo>
                    <a:cubicBezTo>
                      <a:pt x="8" y="5"/>
                      <a:pt x="15" y="0"/>
                      <a:pt x="23" y="2"/>
                    </a:cubicBezTo>
                    <a:cubicBezTo>
                      <a:pt x="30" y="3"/>
                      <a:pt x="35" y="10"/>
                      <a:pt x="33" y="18"/>
                    </a:cubicBezTo>
                    <a:cubicBezTo>
                      <a:pt x="30" y="41"/>
                      <a:pt x="30" y="41"/>
                      <a:pt x="30" y="41"/>
                    </a:cubicBezTo>
                    <a:cubicBezTo>
                      <a:pt x="29" y="48"/>
                      <a:pt x="0" y="42"/>
                      <a:pt x="2" y="34"/>
                    </a:cubicBezTo>
                    <a:close/>
                  </a:path>
                </a:pathLst>
              </a:custGeom>
              <a:solidFill>
                <a:srgbClr val="E1CA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" name="任意多边形: 形状 50">
                <a:extLst>
                  <a:ext uri="{FF2B5EF4-FFF2-40B4-BE49-F238E27FC236}">
                    <a16:creationId xmlns:a16="http://schemas.microsoft.com/office/drawing/2014/main" id="{A8BD50AB-5346-B801-E458-3134CA9DEC6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797926" y="3597276"/>
                <a:ext cx="312738" cy="200025"/>
              </a:xfrm>
              <a:custGeom>
                <a:avLst/>
                <a:gdLst>
                  <a:gd name="T0" fmla="*/ 16 w 83"/>
                  <a:gd name="T1" fmla="*/ 38 h 53"/>
                  <a:gd name="T2" fmla="*/ 19 w 83"/>
                  <a:gd name="T3" fmla="*/ 47 h 53"/>
                  <a:gd name="T4" fmla="*/ 27 w 83"/>
                  <a:gd name="T5" fmla="*/ 37 h 53"/>
                  <a:gd name="T6" fmla="*/ 44 w 83"/>
                  <a:gd name="T7" fmla="*/ 41 h 53"/>
                  <a:gd name="T8" fmla="*/ 72 w 83"/>
                  <a:gd name="T9" fmla="*/ 39 h 53"/>
                  <a:gd name="T10" fmla="*/ 39 w 83"/>
                  <a:gd name="T11" fmla="*/ 3 h 53"/>
                  <a:gd name="T12" fmla="*/ 11 w 83"/>
                  <a:gd name="T13" fmla="*/ 16 h 53"/>
                  <a:gd name="T14" fmla="*/ 9 w 83"/>
                  <a:gd name="T15" fmla="*/ 53 h 53"/>
                  <a:gd name="T16" fmla="*/ 16 w 83"/>
                  <a:gd name="T17" fmla="*/ 38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53">
                    <a:moveTo>
                      <a:pt x="16" y="38"/>
                    </a:moveTo>
                    <a:cubicBezTo>
                      <a:pt x="19" y="39"/>
                      <a:pt x="20" y="42"/>
                      <a:pt x="19" y="47"/>
                    </a:cubicBezTo>
                    <a:cubicBezTo>
                      <a:pt x="19" y="52"/>
                      <a:pt x="26" y="45"/>
                      <a:pt x="27" y="37"/>
                    </a:cubicBezTo>
                    <a:cubicBezTo>
                      <a:pt x="28" y="29"/>
                      <a:pt x="29" y="32"/>
                      <a:pt x="44" y="41"/>
                    </a:cubicBezTo>
                    <a:cubicBezTo>
                      <a:pt x="58" y="51"/>
                      <a:pt x="68" y="42"/>
                      <a:pt x="72" y="39"/>
                    </a:cubicBezTo>
                    <a:cubicBezTo>
                      <a:pt x="83" y="30"/>
                      <a:pt x="59" y="0"/>
                      <a:pt x="39" y="3"/>
                    </a:cubicBezTo>
                    <a:cubicBezTo>
                      <a:pt x="19" y="7"/>
                      <a:pt x="15" y="8"/>
                      <a:pt x="11" y="16"/>
                    </a:cubicBezTo>
                    <a:cubicBezTo>
                      <a:pt x="7" y="24"/>
                      <a:pt x="0" y="45"/>
                      <a:pt x="9" y="53"/>
                    </a:cubicBezTo>
                    <a:cubicBezTo>
                      <a:pt x="9" y="34"/>
                      <a:pt x="16" y="38"/>
                      <a:pt x="16" y="38"/>
                    </a:cubicBezTo>
                    <a:close/>
                  </a:path>
                </a:pathLst>
              </a:custGeom>
              <a:solidFill>
                <a:srgbClr val="353A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" name="任意多边形: 形状 51">
                <a:extLst>
                  <a:ext uri="{FF2B5EF4-FFF2-40B4-BE49-F238E27FC236}">
                    <a16:creationId xmlns:a16="http://schemas.microsoft.com/office/drawing/2014/main" id="{1C4F4FD4-4A7B-6C19-7752-E72E987312E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504238" y="3876676"/>
                <a:ext cx="233363" cy="260350"/>
              </a:xfrm>
              <a:custGeom>
                <a:avLst/>
                <a:gdLst>
                  <a:gd name="T0" fmla="*/ 62 w 62"/>
                  <a:gd name="T1" fmla="*/ 49 h 69"/>
                  <a:gd name="T2" fmla="*/ 26 w 62"/>
                  <a:gd name="T3" fmla="*/ 69 h 69"/>
                  <a:gd name="T4" fmla="*/ 0 w 62"/>
                  <a:gd name="T5" fmla="*/ 54 h 69"/>
                  <a:gd name="T6" fmla="*/ 47 w 62"/>
                  <a:gd name="T7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2" h="69">
                    <a:moveTo>
                      <a:pt x="62" y="49"/>
                    </a:moveTo>
                    <a:cubicBezTo>
                      <a:pt x="26" y="69"/>
                      <a:pt x="26" y="69"/>
                      <a:pt x="26" y="69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9" y="31"/>
                      <a:pt x="47" y="0"/>
                      <a:pt x="47" y="0"/>
                    </a:cubicBezTo>
                  </a:path>
                </a:pathLst>
              </a:custGeom>
              <a:solidFill>
                <a:srgbClr val="FF7C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" name="任意多边形: 形状 52">
                <a:extLst>
                  <a:ext uri="{FF2B5EF4-FFF2-40B4-BE49-F238E27FC236}">
                    <a16:creationId xmlns:a16="http://schemas.microsoft.com/office/drawing/2014/main" id="{83B59209-19B3-2DA7-E7D3-B68DC17A472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620126" y="4090989"/>
                <a:ext cx="46038" cy="38100"/>
              </a:xfrm>
              <a:custGeom>
                <a:avLst/>
                <a:gdLst>
                  <a:gd name="T0" fmla="*/ 0 w 12"/>
                  <a:gd name="T1" fmla="*/ 10 h 10"/>
                  <a:gd name="T2" fmla="*/ 1 w 12"/>
                  <a:gd name="T3" fmla="*/ 8 h 10"/>
                  <a:gd name="T4" fmla="*/ 3 w 12"/>
                  <a:gd name="T5" fmla="*/ 6 h 10"/>
                  <a:gd name="T6" fmla="*/ 5 w 12"/>
                  <a:gd name="T7" fmla="*/ 5 h 10"/>
                  <a:gd name="T8" fmla="*/ 7 w 12"/>
                  <a:gd name="T9" fmla="*/ 3 h 10"/>
                  <a:gd name="T10" fmla="*/ 9 w 12"/>
                  <a:gd name="T11" fmla="*/ 2 h 10"/>
                  <a:gd name="T12" fmla="*/ 12 w 12"/>
                  <a:gd name="T13" fmla="*/ 0 h 10"/>
                  <a:gd name="T14" fmla="*/ 10 w 12"/>
                  <a:gd name="T15" fmla="*/ 2 h 10"/>
                  <a:gd name="T16" fmla="*/ 8 w 12"/>
                  <a:gd name="T17" fmla="*/ 4 h 10"/>
                  <a:gd name="T18" fmla="*/ 6 w 12"/>
                  <a:gd name="T19" fmla="*/ 6 h 10"/>
                  <a:gd name="T20" fmla="*/ 4 w 12"/>
                  <a:gd name="T21" fmla="*/ 8 h 10"/>
                  <a:gd name="T22" fmla="*/ 2 w 12"/>
                  <a:gd name="T23" fmla="*/ 9 h 10"/>
                  <a:gd name="T24" fmla="*/ 0 w 12"/>
                  <a:gd name="T2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" h="10">
                    <a:moveTo>
                      <a:pt x="0" y="10"/>
                    </a:moveTo>
                    <a:cubicBezTo>
                      <a:pt x="0" y="10"/>
                      <a:pt x="0" y="9"/>
                      <a:pt x="1" y="8"/>
                    </a:cubicBezTo>
                    <a:cubicBezTo>
                      <a:pt x="2" y="8"/>
                      <a:pt x="2" y="7"/>
                      <a:pt x="3" y="6"/>
                    </a:cubicBezTo>
                    <a:cubicBezTo>
                      <a:pt x="4" y="6"/>
                      <a:pt x="4" y="5"/>
                      <a:pt x="5" y="5"/>
                    </a:cubicBezTo>
                    <a:cubicBezTo>
                      <a:pt x="6" y="4"/>
                      <a:pt x="7" y="3"/>
                      <a:pt x="7" y="3"/>
                    </a:cubicBezTo>
                    <a:cubicBezTo>
                      <a:pt x="8" y="2"/>
                      <a:pt x="9" y="2"/>
                      <a:pt x="9" y="2"/>
                    </a:cubicBezTo>
                    <a:cubicBezTo>
                      <a:pt x="11" y="1"/>
                      <a:pt x="12" y="0"/>
                      <a:pt x="12" y="0"/>
                    </a:cubicBezTo>
                    <a:cubicBezTo>
                      <a:pt x="12" y="0"/>
                      <a:pt x="11" y="1"/>
                      <a:pt x="10" y="2"/>
                    </a:cubicBezTo>
                    <a:cubicBezTo>
                      <a:pt x="10" y="3"/>
                      <a:pt x="9" y="4"/>
                      <a:pt x="8" y="4"/>
                    </a:cubicBezTo>
                    <a:cubicBezTo>
                      <a:pt x="8" y="5"/>
                      <a:pt x="7" y="5"/>
                      <a:pt x="6" y="6"/>
                    </a:cubicBezTo>
                    <a:cubicBezTo>
                      <a:pt x="5" y="7"/>
                      <a:pt x="5" y="7"/>
                      <a:pt x="4" y="8"/>
                    </a:cubicBezTo>
                    <a:cubicBezTo>
                      <a:pt x="3" y="8"/>
                      <a:pt x="2" y="9"/>
                      <a:pt x="2" y="9"/>
                    </a:cubicBezTo>
                    <a:cubicBezTo>
                      <a:pt x="0" y="10"/>
                      <a:pt x="0" y="10"/>
                      <a:pt x="0" y="1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" name="任意多边形: 形状 53">
                <a:extLst>
                  <a:ext uri="{FF2B5EF4-FFF2-40B4-BE49-F238E27FC236}">
                    <a16:creationId xmlns:a16="http://schemas.microsoft.com/office/drawing/2014/main" id="{53D84DC8-5055-485A-F66C-78EE8673D6F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609013" y="3849689"/>
                <a:ext cx="177800" cy="377825"/>
              </a:xfrm>
              <a:custGeom>
                <a:avLst/>
                <a:gdLst>
                  <a:gd name="T0" fmla="*/ 19 w 47"/>
                  <a:gd name="T1" fmla="*/ 2 h 100"/>
                  <a:gd name="T2" fmla="*/ 31 w 47"/>
                  <a:gd name="T3" fmla="*/ 44 h 100"/>
                  <a:gd name="T4" fmla="*/ 1 w 47"/>
                  <a:gd name="T5" fmla="*/ 88 h 100"/>
                  <a:gd name="T6" fmla="*/ 0 w 47"/>
                  <a:gd name="T7" fmla="*/ 100 h 100"/>
                  <a:gd name="T8" fmla="*/ 43 w 47"/>
                  <a:gd name="T9" fmla="*/ 48 h 100"/>
                  <a:gd name="T10" fmla="*/ 34 w 47"/>
                  <a:gd name="T11" fmla="*/ 2 h 100"/>
                  <a:gd name="T12" fmla="*/ 19 w 47"/>
                  <a:gd name="T13" fmla="*/ 2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100">
                    <a:moveTo>
                      <a:pt x="19" y="2"/>
                    </a:moveTo>
                    <a:cubicBezTo>
                      <a:pt x="19" y="2"/>
                      <a:pt x="35" y="16"/>
                      <a:pt x="31" y="44"/>
                    </a:cubicBezTo>
                    <a:cubicBezTo>
                      <a:pt x="26" y="72"/>
                      <a:pt x="12" y="86"/>
                      <a:pt x="1" y="88"/>
                    </a:cubicBezTo>
                    <a:cubicBezTo>
                      <a:pt x="0" y="94"/>
                      <a:pt x="0" y="100"/>
                      <a:pt x="0" y="100"/>
                    </a:cubicBezTo>
                    <a:cubicBezTo>
                      <a:pt x="0" y="100"/>
                      <a:pt x="32" y="92"/>
                      <a:pt x="43" y="48"/>
                    </a:cubicBezTo>
                    <a:cubicBezTo>
                      <a:pt x="47" y="34"/>
                      <a:pt x="44" y="14"/>
                      <a:pt x="34" y="2"/>
                    </a:cubicBezTo>
                    <a:cubicBezTo>
                      <a:pt x="26" y="0"/>
                      <a:pt x="19" y="2"/>
                      <a:pt x="19" y="2"/>
                    </a:cubicBezTo>
                    <a:close/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" name="任意多边形: 形状 54">
                <a:extLst>
                  <a:ext uri="{FF2B5EF4-FFF2-40B4-BE49-F238E27FC236}">
                    <a16:creationId xmlns:a16="http://schemas.microsoft.com/office/drawing/2014/main" id="{FC6939AE-F165-5940-6942-B9DF814E194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770938" y="3868739"/>
                <a:ext cx="174625" cy="131763"/>
              </a:xfrm>
              <a:custGeom>
                <a:avLst/>
                <a:gdLst>
                  <a:gd name="T0" fmla="*/ 46 w 46"/>
                  <a:gd name="T1" fmla="*/ 14 h 35"/>
                  <a:gd name="T2" fmla="*/ 41 w 46"/>
                  <a:gd name="T3" fmla="*/ 24 h 35"/>
                  <a:gd name="T4" fmla="*/ 35 w 46"/>
                  <a:gd name="T5" fmla="*/ 34 h 35"/>
                  <a:gd name="T6" fmla="*/ 35 w 46"/>
                  <a:gd name="T7" fmla="*/ 35 h 35"/>
                  <a:gd name="T8" fmla="*/ 34 w 46"/>
                  <a:gd name="T9" fmla="*/ 34 h 35"/>
                  <a:gd name="T10" fmla="*/ 15 w 46"/>
                  <a:gd name="T11" fmla="*/ 19 h 35"/>
                  <a:gd name="T12" fmla="*/ 7 w 46"/>
                  <a:gd name="T13" fmla="*/ 10 h 35"/>
                  <a:gd name="T14" fmla="*/ 0 w 46"/>
                  <a:gd name="T15" fmla="*/ 0 h 35"/>
                  <a:gd name="T16" fmla="*/ 4 w 46"/>
                  <a:gd name="T17" fmla="*/ 5 h 35"/>
                  <a:gd name="T18" fmla="*/ 8 w 46"/>
                  <a:gd name="T19" fmla="*/ 9 h 35"/>
                  <a:gd name="T20" fmla="*/ 16 w 46"/>
                  <a:gd name="T21" fmla="*/ 18 h 35"/>
                  <a:gd name="T22" fmla="*/ 25 w 46"/>
                  <a:gd name="T23" fmla="*/ 26 h 35"/>
                  <a:gd name="T24" fmla="*/ 35 w 46"/>
                  <a:gd name="T25" fmla="*/ 33 h 35"/>
                  <a:gd name="T26" fmla="*/ 34 w 46"/>
                  <a:gd name="T27" fmla="*/ 33 h 35"/>
                  <a:gd name="T28" fmla="*/ 40 w 46"/>
                  <a:gd name="T29" fmla="*/ 24 h 35"/>
                  <a:gd name="T30" fmla="*/ 46 w 46"/>
                  <a:gd name="T31" fmla="*/ 1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6" h="35">
                    <a:moveTo>
                      <a:pt x="46" y="14"/>
                    </a:moveTo>
                    <a:cubicBezTo>
                      <a:pt x="44" y="17"/>
                      <a:pt x="43" y="21"/>
                      <a:pt x="41" y="24"/>
                    </a:cubicBezTo>
                    <a:cubicBezTo>
                      <a:pt x="39" y="27"/>
                      <a:pt x="37" y="31"/>
                      <a:pt x="35" y="34"/>
                    </a:cubicBezTo>
                    <a:cubicBezTo>
                      <a:pt x="35" y="35"/>
                      <a:pt x="35" y="35"/>
                      <a:pt x="35" y="35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27" y="30"/>
                      <a:pt x="21" y="25"/>
                      <a:pt x="15" y="19"/>
                    </a:cubicBezTo>
                    <a:cubicBezTo>
                      <a:pt x="12" y="16"/>
                      <a:pt x="9" y="13"/>
                      <a:pt x="7" y="10"/>
                    </a:cubicBezTo>
                    <a:cubicBezTo>
                      <a:pt x="4" y="7"/>
                      <a:pt x="2" y="3"/>
                      <a:pt x="0" y="0"/>
                    </a:cubicBezTo>
                    <a:cubicBezTo>
                      <a:pt x="1" y="1"/>
                      <a:pt x="3" y="3"/>
                      <a:pt x="4" y="5"/>
                    </a:cubicBezTo>
                    <a:cubicBezTo>
                      <a:pt x="5" y="6"/>
                      <a:pt x="6" y="8"/>
                      <a:pt x="8" y="9"/>
                    </a:cubicBezTo>
                    <a:cubicBezTo>
                      <a:pt x="10" y="12"/>
                      <a:pt x="13" y="15"/>
                      <a:pt x="16" y="18"/>
                    </a:cubicBezTo>
                    <a:cubicBezTo>
                      <a:pt x="19" y="21"/>
                      <a:pt x="22" y="24"/>
                      <a:pt x="25" y="26"/>
                    </a:cubicBezTo>
                    <a:cubicBezTo>
                      <a:pt x="28" y="29"/>
                      <a:pt x="32" y="31"/>
                      <a:pt x="35" y="33"/>
                    </a:cubicBezTo>
                    <a:cubicBezTo>
                      <a:pt x="34" y="33"/>
                      <a:pt x="34" y="33"/>
                      <a:pt x="34" y="33"/>
                    </a:cubicBezTo>
                    <a:cubicBezTo>
                      <a:pt x="36" y="30"/>
                      <a:pt x="38" y="27"/>
                      <a:pt x="40" y="24"/>
                    </a:cubicBezTo>
                    <a:cubicBezTo>
                      <a:pt x="42" y="20"/>
                      <a:pt x="44" y="17"/>
                      <a:pt x="46" y="14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" name="任意多边形: 形状 55">
                <a:extLst>
                  <a:ext uri="{FF2B5EF4-FFF2-40B4-BE49-F238E27FC236}">
                    <a16:creationId xmlns:a16="http://schemas.microsoft.com/office/drawing/2014/main" id="{AA807D5D-8E23-6D80-5527-DEA99E59C6C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726488" y="3978276"/>
                <a:ext cx="55563" cy="7938"/>
              </a:xfrm>
              <a:custGeom>
                <a:avLst/>
                <a:gdLst>
                  <a:gd name="T0" fmla="*/ 15 w 15"/>
                  <a:gd name="T1" fmla="*/ 1 h 2"/>
                  <a:gd name="T2" fmla="*/ 12 w 15"/>
                  <a:gd name="T3" fmla="*/ 2 h 2"/>
                  <a:gd name="T4" fmla="*/ 10 w 15"/>
                  <a:gd name="T5" fmla="*/ 2 h 2"/>
                  <a:gd name="T6" fmla="*/ 7 w 15"/>
                  <a:gd name="T7" fmla="*/ 2 h 2"/>
                  <a:gd name="T8" fmla="*/ 5 w 15"/>
                  <a:gd name="T9" fmla="*/ 2 h 2"/>
                  <a:gd name="T10" fmla="*/ 2 w 15"/>
                  <a:gd name="T11" fmla="*/ 2 h 2"/>
                  <a:gd name="T12" fmla="*/ 0 w 15"/>
                  <a:gd name="T13" fmla="*/ 1 h 2"/>
                  <a:gd name="T14" fmla="*/ 2 w 15"/>
                  <a:gd name="T15" fmla="*/ 1 h 2"/>
                  <a:gd name="T16" fmla="*/ 5 w 15"/>
                  <a:gd name="T17" fmla="*/ 0 h 2"/>
                  <a:gd name="T18" fmla="*/ 7 w 15"/>
                  <a:gd name="T19" fmla="*/ 0 h 2"/>
                  <a:gd name="T20" fmla="*/ 10 w 15"/>
                  <a:gd name="T21" fmla="*/ 0 h 2"/>
                  <a:gd name="T22" fmla="*/ 12 w 15"/>
                  <a:gd name="T23" fmla="*/ 1 h 2"/>
                  <a:gd name="T24" fmla="*/ 15 w 15"/>
                  <a:gd name="T2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" h="2">
                    <a:moveTo>
                      <a:pt x="15" y="1"/>
                    </a:moveTo>
                    <a:cubicBezTo>
                      <a:pt x="15" y="1"/>
                      <a:pt x="14" y="1"/>
                      <a:pt x="12" y="2"/>
                    </a:cubicBezTo>
                    <a:cubicBezTo>
                      <a:pt x="12" y="2"/>
                      <a:pt x="11" y="2"/>
                      <a:pt x="10" y="2"/>
                    </a:cubicBezTo>
                    <a:cubicBezTo>
                      <a:pt x="9" y="2"/>
                      <a:pt x="8" y="2"/>
                      <a:pt x="7" y="2"/>
                    </a:cubicBezTo>
                    <a:cubicBezTo>
                      <a:pt x="6" y="2"/>
                      <a:pt x="6" y="2"/>
                      <a:pt x="5" y="2"/>
                    </a:cubicBezTo>
                    <a:cubicBezTo>
                      <a:pt x="4" y="2"/>
                      <a:pt x="3" y="2"/>
                      <a:pt x="2" y="2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2" y="1"/>
                    </a:cubicBezTo>
                    <a:cubicBezTo>
                      <a:pt x="3" y="1"/>
                      <a:pt x="4" y="0"/>
                      <a:pt x="5" y="0"/>
                    </a:cubicBezTo>
                    <a:cubicBezTo>
                      <a:pt x="6" y="0"/>
                      <a:pt x="6" y="0"/>
                      <a:pt x="7" y="0"/>
                    </a:cubicBezTo>
                    <a:cubicBezTo>
                      <a:pt x="8" y="0"/>
                      <a:pt x="9" y="0"/>
                      <a:pt x="10" y="0"/>
                    </a:cubicBezTo>
                    <a:cubicBezTo>
                      <a:pt x="11" y="0"/>
                      <a:pt x="12" y="1"/>
                      <a:pt x="12" y="1"/>
                    </a:cubicBezTo>
                    <a:cubicBezTo>
                      <a:pt x="14" y="1"/>
                      <a:pt x="15" y="1"/>
                      <a:pt x="15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" name="任意多边形: 形状 56">
                <a:extLst>
                  <a:ext uri="{FF2B5EF4-FFF2-40B4-BE49-F238E27FC236}">
                    <a16:creationId xmlns:a16="http://schemas.microsoft.com/office/drawing/2014/main" id="{34E398F1-B6A9-BCB4-0C5A-41428936085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718551" y="4049714"/>
                <a:ext cx="46038" cy="7938"/>
              </a:xfrm>
              <a:custGeom>
                <a:avLst/>
                <a:gdLst>
                  <a:gd name="T0" fmla="*/ 12 w 12"/>
                  <a:gd name="T1" fmla="*/ 1 h 2"/>
                  <a:gd name="T2" fmla="*/ 10 w 12"/>
                  <a:gd name="T3" fmla="*/ 2 h 2"/>
                  <a:gd name="T4" fmla="*/ 8 w 12"/>
                  <a:gd name="T5" fmla="*/ 2 h 2"/>
                  <a:gd name="T6" fmla="*/ 6 w 12"/>
                  <a:gd name="T7" fmla="*/ 1 h 2"/>
                  <a:gd name="T8" fmla="*/ 4 w 12"/>
                  <a:gd name="T9" fmla="*/ 1 h 2"/>
                  <a:gd name="T10" fmla="*/ 2 w 12"/>
                  <a:gd name="T11" fmla="*/ 1 h 2"/>
                  <a:gd name="T12" fmla="*/ 0 w 12"/>
                  <a:gd name="T13" fmla="*/ 0 h 2"/>
                  <a:gd name="T14" fmla="*/ 2 w 12"/>
                  <a:gd name="T15" fmla="*/ 0 h 2"/>
                  <a:gd name="T16" fmla="*/ 4 w 12"/>
                  <a:gd name="T17" fmla="*/ 0 h 2"/>
                  <a:gd name="T18" fmla="*/ 6 w 12"/>
                  <a:gd name="T19" fmla="*/ 0 h 2"/>
                  <a:gd name="T20" fmla="*/ 9 w 12"/>
                  <a:gd name="T21" fmla="*/ 0 h 2"/>
                  <a:gd name="T22" fmla="*/ 11 w 12"/>
                  <a:gd name="T23" fmla="*/ 1 h 2"/>
                  <a:gd name="T24" fmla="*/ 12 w 12"/>
                  <a:gd name="T2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" h="2">
                    <a:moveTo>
                      <a:pt x="12" y="1"/>
                    </a:moveTo>
                    <a:cubicBezTo>
                      <a:pt x="12" y="1"/>
                      <a:pt x="12" y="2"/>
                      <a:pt x="10" y="2"/>
                    </a:cubicBezTo>
                    <a:cubicBezTo>
                      <a:pt x="10" y="2"/>
                      <a:pt x="9" y="2"/>
                      <a:pt x="8" y="2"/>
                    </a:cubicBezTo>
                    <a:cubicBezTo>
                      <a:pt x="8" y="2"/>
                      <a:pt x="7" y="2"/>
                      <a:pt x="6" y="1"/>
                    </a:cubicBezTo>
                    <a:cubicBezTo>
                      <a:pt x="5" y="1"/>
                      <a:pt x="4" y="1"/>
                      <a:pt x="4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5" y="0"/>
                      <a:pt x="5" y="0"/>
                      <a:pt x="6" y="0"/>
                    </a:cubicBezTo>
                    <a:cubicBezTo>
                      <a:pt x="7" y="0"/>
                      <a:pt x="8" y="0"/>
                      <a:pt x="9" y="0"/>
                    </a:cubicBezTo>
                    <a:cubicBezTo>
                      <a:pt x="9" y="0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" name="任意多边形: 形状 57">
                <a:extLst>
                  <a:ext uri="{FF2B5EF4-FFF2-40B4-BE49-F238E27FC236}">
                    <a16:creationId xmlns:a16="http://schemas.microsoft.com/office/drawing/2014/main" id="{FDB13AD6-6492-AA76-F5BE-0C53781F4F9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59851" y="4057651"/>
                <a:ext cx="38100" cy="6350"/>
              </a:xfrm>
              <a:custGeom>
                <a:avLst/>
                <a:gdLst>
                  <a:gd name="T0" fmla="*/ 0 w 10"/>
                  <a:gd name="T1" fmla="*/ 1 h 2"/>
                  <a:gd name="T2" fmla="*/ 1 w 10"/>
                  <a:gd name="T3" fmla="*/ 1 h 2"/>
                  <a:gd name="T4" fmla="*/ 3 w 10"/>
                  <a:gd name="T5" fmla="*/ 0 h 2"/>
                  <a:gd name="T6" fmla="*/ 5 w 10"/>
                  <a:gd name="T7" fmla="*/ 0 h 2"/>
                  <a:gd name="T8" fmla="*/ 6 w 10"/>
                  <a:gd name="T9" fmla="*/ 0 h 2"/>
                  <a:gd name="T10" fmla="*/ 8 w 10"/>
                  <a:gd name="T11" fmla="*/ 1 h 2"/>
                  <a:gd name="T12" fmla="*/ 10 w 10"/>
                  <a:gd name="T13" fmla="*/ 1 h 2"/>
                  <a:gd name="T14" fmla="*/ 8 w 10"/>
                  <a:gd name="T15" fmla="*/ 2 h 2"/>
                  <a:gd name="T16" fmla="*/ 6 w 10"/>
                  <a:gd name="T17" fmla="*/ 2 h 2"/>
                  <a:gd name="T18" fmla="*/ 5 w 10"/>
                  <a:gd name="T19" fmla="*/ 2 h 2"/>
                  <a:gd name="T20" fmla="*/ 3 w 10"/>
                  <a:gd name="T21" fmla="*/ 2 h 2"/>
                  <a:gd name="T22" fmla="*/ 1 w 10"/>
                  <a:gd name="T23" fmla="*/ 2 h 2"/>
                  <a:gd name="T24" fmla="*/ 0 w 10"/>
                  <a:gd name="T2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2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2" y="1"/>
                      <a:pt x="2" y="0"/>
                      <a:pt x="3" y="0"/>
                    </a:cubicBezTo>
                    <a:cubicBezTo>
                      <a:pt x="3" y="0"/>
                      <a:pt x="4" y="0"/>
                      <a:pt x="5" y="0"/>
                    </a:cubicBezTo>
                    <a:cubicBezTo>
                      <a:pt x="5" y="0"/>
                      <a:pt x="6" y="0"/>
                      <a:pt x="6" y="0"/>
                    </a:cubicBezTo>
                    <a:cubicBezTo>
                      <a:pt x="7" y="0"/>
                      <a:pt x="8" y="1"/>
                      <a:pt x="8" y="1"/>
                    </a:cubicBezTo>
                    <a:cubicBezTo>
                      <a:pt x="9" y="1"/>
                      <a:pt x="10" y="1"/>
                      <a:pt x="10" y="1"/>
                    </a:cubicBezTo>
                    <a:cubicBezTo>
                      <a:pt x="10" y="1"/>
                      <a:pt x="9" y="1"/>
                      <a:pt x="8" y="2"/>
                    </a:cubicBezTo>
                    <a:cubicBezTo>
                      <a:pt x="8" y="2"/>
                      <a:pt x="7" y="2"/>
                      <a:pt x="6" y="2"/>
                    </a:cubicBezTo>
                    <a:cubicBezTo>
                      <a:pt x="6" y="2"/>
                      <a:pt x="5" y="2"/>
                      <a:pt x="5" y="2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1" y="2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" name="任意多边形: 形状 58">
                <a:extLst>
                  <a:ext uri="{FF2B5EF4-FFF2-40B4-BE49-F238E27FC236}">
                    <a16:creationId xmlns:a16="http://schemas.microsoft.com/office/drawing/2014/main" id="{52228EA8-61E2-947A-24BB-246627498A9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59851" y="4000501"/>
                <a:ext cx="41275" cy="7938"/>
              </a:xfrm>
              <a:custGeom>
                <a:avLst/>
                <a:gdLst>
                  <a:gd name="T0" fmla="*/ 11 w 11"/>
                  <a:gd name="T1" fmla="*/ 1 h 2"/>
                  <a:gd name="T2" fmla="*/ 10 w 11"/>
                  <a:gd name="T3" fmla="*/ 2 h 2"/>
                  <a:gd name="T4" fmla="*/ 8 w 11"/>
                  <a:gd name="T5" fmla="*/ 2 h 2"/>
                  <a:gd name="T6" fmla="*/ 6 w 11"/>
                  <a:gd name="T7" fmla="*/ 2 h 2"/>
                  <a:gd name="T8" fmla="*/ 4 w 11"/>
                  <a:gd name="T9" fmla="*/ 2 h 2"/>
                  <a:gd name="T10" fmla="*/ 2 w 11"/>
                  <a:gd name="T11" fmla="*/ 2 h 2"/>
                  <a:gd name="T12" fmla="*/ 0 w 11"/>
                  <a:gd name="T13" fmla="*/ 1 h 2"/>
                  <a:gd name="T14" fmla="*/ 2 w 11"/>
                  <a:gd name="T15" fmla="*/ 1 h 2"/>
                  <a:gd name="T16" fmla="*/ 4 w 11"/>
                  <a:gd name="T17" fmla="*/ 0 h 2"/>
                  <a:gd name="T18" fmla="*/ 6 w 11"/>
                  <a:gd name="T19" fmla="*/ 0 h 2"/>
                  <a:gd name="T20" fmla="*/ 8 w 11"/>
                  <a:gd name="T21" fmla="*/ 0 h 2"/>
                  <a:gd name="T22" fmla="*/ 10 w 11"/>
                  <a:gd name="T23" fmla="*/ 1 h 2"/>
                  <a:gd name="T24" fmla="*/ 11 w 11"/>
                  <a:gd name="T2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2">
                    <a:moveTo>
                      <a:pt x="11" y="1"/>
                    </a:moveTo>
                    <a:cubicBezTo>
                      <a:pt x="11" y="1"/>
                      <a:pt x="11" y="1"/>
                      <a:pt x="10" y="2"/>
                    </a:cubicBezTo>
                    <a:cubicBezTo>
                      <a:pt x="9" y="2"/>
                      <a:pt x="9" y="2"/>
                      <a:pt x="8" y="2"/>
                    </a:cubicBezTo>
                    <a:cubicBezTo>
                      <a:pt x="7" y="2"/>
                      <a:pt x="7" y="2"/>
                      <a:pt x="6" y="2"/>
                    </a:cubicBezTo>
                    <a:cubicBezTo>
                      <a:pt x="5" y="2"/>
                      <a:pt x="5" y="2"/>
                      <a:pt x="4" y="2"/>
                    </a:cubicBezTo>
                    <a:cubicBezTo>
                      <a:pt x="3" y="2"/>
                      <a:pt x="3" y="2"/>
                      <a:pt x="2" y="2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2" y="1"/>
                    </a:cubicBezTo>
                    <a:cubicBezTo>
                      <a:pt x="3" y="1"/>
                      <a:pt x="3" y="0"/>
                      <a:pt x="4" y="0"/>
                    </a:cubicBezTo>
                    <a:cubicBezTo>
                      <a:pt x="5" y="0"/>
                      <a:pt x="5" y="0"/>
                      <a:pt x="6" y="0"/>
                    </a:cubicBezTo>
                    <a:cubicBezTo>
                      <a:pt x="7" y="0"/>
                      <a:pt x="7" y="0"/>
                      <a:pt x="8" y="0"/>
                    </a:cubicBezTo>
                    <a:cubicBezTo>
                      <a:pt x="9" y="0"/>
                      <a:pt x="9" y="1"/>
                      <a:pt x="10" y="1"/>
                    </a:cubicBezTo>
                    <a:cubicBezTo>
                      <a:pt x="11" y="1"/>
                      <a:pt x="11" y="1"/>
                      <a:pt x="11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" name="任意多边形: 形状 59">
                <a:extLst>
                  <a:ext uri="{FF2B5EF4-FFF2-40B4-BE49-F238E27FC236}">
                    <a16:creationId xmlns:a16="http://schemas.microsoft.com/office/drawing/2014/main" id="{EA240C3D-2F81-B823-4A4B-CDD9AAAB707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861426" y="3846514"/>
                <a:ext cx="57150" cy="44450"/>
              </a:xfrm>
              <a:custGeom>
                <a:avLst/>
                <a:gdLst>
                  <a:gd name="T0" fmla="*/ 15 w 15"/>
                  <a:gd name="T1" fmla="*/ 12 h 12"/>
                  <a:gd name="T2" fmla="*/ 12 w 15"/>
                  <a:gd name="T3" fmla="*/ 12 h 12"/>
                  <a:gd name="T4" fmla="*/ 9 w 15"/>
                  <a:gd name="T5" fmla="*/ 11 h 12"/>
                  <a:gd name="T6" fmla="*/ 6 w 15"/>
                  <a:gd name="T7" fmla="*/ 9 h 12"/>
                  <a:gd name="T8" fmla="*/ 3 w 15"/>
                  <a:gd name="T9" fmla="*/ 7 h 12"/>
                  <a:gd name="T10" fmla="*/ 1 w 15"/>
                  <a:gd name="T11" fmla="*/ 4 h 12"/>
                  <a:gd name="T12" fmla="*/ 0 w 15"/>
                  <a:gd name="T13" fmla="*/ 1 h 12"/>
                  <a:gd name="T14" fmla="*/ 1 w 15"/>
                  <a:gd name="T15" fmla="*/ 1 h 12"/>
                  <a:gd name="T16" fmla="*/ 2 w 15"/>
                  <a:gd name="T17" fmla="*/ 3 h 12"/>
                  <a:gd name="T18" fmla="*/ 3 w 15"/>
                  <a:gd name="T19" fmla="*/ 4 h 12"/>
                  <a:gd name="T20" fmla="*/ 4 w 15"/>
                  <a:gd name="T21" fmla="*/ 6 h 12"/>
                  <a:gd name="T22" fmla="*/ 6 w 15"/>
                  <a:gd name="T23" fmla="*/ 8 h 12"/>
                  <a:gd name="T24" fmla="*/ 12 w 15"/>
                  <a:gd name="T25" fmla="*/ 11 h 12"/>
                  <a:gd name="T26" fmla="*/ 15 w 15"/>
                  <a:gd name="T2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" h="12">
                    <a:moveTo>
                      <a:pt x="15" y="12"/>
                    </a:moveTo>
                    <a:cubicBezTo>
                      <a:pt x="15" y="12"/>
                      <a:pt x="14" y="12"/>
                      <a:pt x="12" y="12"/>
                    </a:cubicBezTo>
                    <a:cubicBezTo>
                      <a:pt x="11" y="12"/>
                      <a:pt x="10" y="12"/>
                      <a:pt x="9" y="11"/>
                    </a:cubicBezTo>
                    <a:cubicBezTo>
                      <a:pt x="8" y="11"/>
                      <a:pt x="7" y="10"/>
                      <a:pt x="6" y="9"/>
                    </a:cubicBezTo>
                    <a:cubicBezTo>
                      <a:pt x="4" y="9"/>
                      <a:pt x="3" y="8"/>
                      <a:pt x="3" y="7"/>
                    </a:cubicBezTo>
                    <a:cubicBezTo>
                      <a:pt x="2" y="6"/>
                      <a:pt x="1" y="5"/>
                      <a:pt x="1" y="4"/>
                    </a:cubicBezTo>
                    <a:cubicBezTo>
                      <a:pt x="0" y="2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4"/>
                      <a:pt x="2" y="4"/>
                      <a:pt x="3" y="4"/>
                    </a:cubicBezTo>
                    <a:cubicBezTo>
                      <a:pt x="3" y="5"/>
                      <a:pt x="3" y="5"/>
                      <a:pt x="4" y="6"/>
                    </a:cubicBezTo>
                    <a:cubicBezTo>
                      <a:pt x="4" y="6"/>
                      <a:pt x="5" y="7"/>
                      <a:pt x="6" y="8"/>
                    </a:cubicBezTo>
                    <a:cubicBezTo>
                      <a:pt x="8" y="9"/>
                      <a:pt x="11" y="10"/>
                      <a:pt x="12" y="11"/>
                    </a:cubicBezTo>
                    <a:cubicBezTo>
                      <a:pt x="14" y="12"/>
                      <a:pt x="15" y="12"/>
                      <a:pt x="15" y="12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" name="任意多边形: 形状 60">
                <a:extLst>
                  <a:ext uri="{FF2B5EF4-FFF2-40B4-BE49-F238E27FC236}">
                    <a16:creationId xmlns:a16="http://schemas.microsoft.com/office/drawing/2014/main" id="{ECCCC5F7-3DA8-2FDA-2F1B-AE1F3602BF8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26513" y="3778251"/>
                <a:ext cx="22225" cy="26988"/>
              </a:xfrm>
              <a:custGeom>
                <a:avLst/>
                <a:gdLst>
                  <a:gd name="T0" fmla="*/ 6 w 6"/>
                  <a:gd name="T1" fmla="*/ 4 h 7"/>
                  <a:gd name="T2" fmla="*/ 2 w 6"/>
                  <a:gd name="T3" fmla="*/ 7 h 7"/>
                  <a:gd name="T4" fmla="*/ 1 w 6"/>
                  <a:gd name="T5" fmla="*/ 3 h 7"/>
                  <a:gd name="T6" fmla="*/ 4 w 6"/>
                  <a:gd name="T7" fmla="*/ 0 h 7"/>
                  <a:gd name="T8" fmla="*/ 6 w 6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6" y="4"/>
                    </a:moveTo>
                    <a:cubicBezTo>
                      <a:pt x="5" y="6"/>
                      <a:pt x="4" y="7"/>
                      <a:pt x="2" y="7"/>
                    </a:cubicBezTo>
                    <a:cubicBezTo>
                      <a:pt x="1" y="7"/>
                      <a:pt x="0" y="5"/>
                      <a:pt x="1" y="3"/>
                    </a:cubicBezTo>
                    <a:cubicBezTo>
                      <a:pt x="1" y="1"/>
                      <a:pt x="3" y="0"/>
                      <a:pt x="4" y="0"/>
                    </a:cubicBezTo>
                    <a:cubicBezTo>
                      <a:pt x="5" y="0"/>
                      <a:pt x="6" y="2"/>
                      <a:pt x="6" y="4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" name="任意多边形: 形状 61">
                <a:extLst>
                  <a:ext uri="{FF2B5EF4-FFF2-40B4-BE49-F238E27FC236}">
                    <a16:creationId xmlns:a16="http://schemas.microsoft.com/office/drawing/2014/main" id="{BA3EFBC8-354A-4F4C-2C22-64EFD06395C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93188" y="3792539"/>
                <a:ext cx="19050" cy="26988"/>
              </a:xfrm>
              <a:custGeom>
                <a:avLst/>
                <a:gdLst>
                  <a:gd name="T0" fmla="*/ 5 w 5"/>
                  <a:gd name="T1" fmla="*/ 4 h 7"/>
                  <a:gd name="T2" fmla="*/ 2 w 5"/>
                  <a:gd name="T3" fmla="*/ 7 h 7"/>
                  <a:gd name="T4" fmla="*/ 1 w 5"/>
                  <a:gd name="T5" fmla="*/ 3 h 7"/>
                  <a:gd name="T6" fmla="*/ 3 w 5"/>
                  <a:gd name="T7" fmla="*/ 0 h 7"/>
                  <a:gd name="T8" fmla="*/ 5 w 5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7">
                    <a:moveTo>
                      <a:pt x="5" y="4"/>
                    </a:moveTo>
                    <a:cubicBezTo>
                      <a:pt x="4" y="6"/>
                      <a:pt x="3" y="7"/>
                      <a:pt x="2" y="7"/>
                    </a:cubicBezTo>
                    <a:cubicBezTo>
                      <a:pt x="1" y="7"/>
                      <a:pt x="0" y="5"/>
                      <a:pt x="1" y="3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4" y="0"/>
                      <a:pt x="5" y="2"/>
                      <a:pt x="5" y="4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" name="任意多边形: 形状 62">
                <a:extLst>
                  <a:ext uri="{FF2B5EF4-FFF2-40B4-BE49-F238E27FC236}">
                    <a16:creationId xmlns:a16="http://schemas.microsoft.com/office/drawing/2014/main" id="{9D83B36A-33A0-0D19-0041-CE05E02D8B6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67788" y="3816351"/>
                <a:ext cx="19050" cy="22225"/>
              </a:xfrm>
              <a:custGeom>
                <a:avLst/>
                <a:gdLst>
                  <a:gd name="T0" fmla="*/ 0 w 5"/>
                  <a:gd name="T1" fmla="*/ 1 h 6"/>
                  <a:gd name="T2" fmla="*/ 1 w 5"/>
                  <a:gd name="T3" fmla="*/ 0 h 6"/>
                  <a:gd name="T4" fmla="*/ 3 w 5"/>
                  <a:gd name="T5" fmla="*/ 0 h 6"/>
                  <a:gd name="T6" fmla="*/ 4 w 5"/>
                  <a:gd name="T7" fmla="*/ 2 h 6"/>
                  <a:gd name="T8" fmla="*/ 4 w 5"/>
                  <a:gd name="T9" fmla="*/ 4 h 6"/>
                  <a:gd name="T10" fmla="*/ 4 w 5"/>
                  <a:gd name="T11" fmla="*/ 5 h 6"/>
                  <a:gd name="T12" fmla="*/ 2 w 5"/>
                  <a:gd name="T13" fmla="*/ 6 h 6"/>
                  <a:gd name="T14" fmla="*/ 3 w 5"/>
                  <a:gd name="T15" fmla="*/ 5 h 6"/>
                  <a:gd name="T16" fmla="*/ 3 w 5"/>
                  <a:gd name="T17" fmla="*/ 2 h 6"/>
                  <a:gd name="T18" fmla="*/ 2 w 5"/>
                  <a:gd name="T19" fmla="*/ 2 h 6"/>
                  <a:gd name="T20" fmla="*/ 1 w 5"/>
                  <a:gd name="T21" fmla="*/ 1 h 6"/>
                  <a:gd name="T22" fmla="*/ 0 w 5"/>
                  <a:gd name="T23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6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2" y="0"/>
                      <a:pt x="2" y="0"/>
                      <a:pt x="3" y="0"/>
                    </a:cubicBezTo>
                    <a:cubicBezTo>
                      <a:pt x="3" y="0"/>
                      <a:pt x="4" y="1"/>
                      <a:pt x="4" y="2"/>
                    </a:cubicBezTo>
                    <a:cubicBezTo>
                      <a:pt x="5" y="3"/>
                      <a:pt x="4" y="3"/>
                      <a:pt x="4" y="4"/>
                    </a:cubicBezTo>
                    <a:cubicBezTo>
                      <a:pt x="4" y="4"/>
                      <a:pt x="4" y="5"/>
                      <a:pt x="4" y="5"/>
                    </a:cubicBezTo>
                    <a:cubicBezTo>
                      <a:pt x="3" y="6"/>
                      <a:pt x="2" y="6"/>
                      <a:pt x="2" y="6"/>
                    </a:cubicBezTo>
                    <a:cubicBezTo>
                      <a:pt x="2" y="6"/>
                      <a:pt x="3" y="5"/>
                      <a:pt x="3" y="5"/>
                    </a:cubicBezTo>
                    <a:cubicBezTo>
                      <a:pt x="3" y="4"/>
                      <a:pt x="3" y="3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" name="任意多边形: 形状 63">
                <a:extLst>
                  <a:ext uri="{FF2B5EF4-FFF2-40B4-BE49-F238E27FC236}">
                    <a16:creationId xmlns:a16="http://schemas.microsoft.com/office/drawing/2014/main" id="{12B484B7-B118-EB45-B65D-4B83A53FC29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40801" y="3846514"/>
                <a:ext cx="30163" cy="11113"/>
              </a:xfrm>
              <a:custGeom>
                <a:avLst/>
                <a:gdLst>
                  <a:gd name="T0" fmla="*/ 1 w 8"/>
                  <a:gd name="T1" fmla="*/ 0 h 3"/>
                  <a:gd name="T2" fmla="*/ 2 w 8"/>
                  <a:gd name="T3" fmla="*/ 1 h 3"/>
                  <a:gd name="T4" fmla="*/ 4 w 8"/>
                  <a:gd name="T5" fmla="*/ 2 h 3"/>
                  <a:gd name="T6" fmla="*/ 7 w 8"/>
                  <a:gd name="T7" fmla="*/ 2 h 3"/>
                  <a:gd name="T8" fmla="*/ 8 w 8"/>
                  <a:gd name="T9" fmla="*/ 2 h 3"/>
                  <a:gd name="T10" fmla="*/ 7 w 8"/>
                  <a:gd name="T11" fmla="*/ 3 h 3"/>
                  <a:gd name="T12" fmla="*/ 5 w 8"/>
                  <a:gd name="T13" fmla="*/ 3 h 3"/>
                  <a:gd name="T14" fmla="*/ 4 w 8"/>
                  <a:gd name="T15" fmla="*/ 3 h 3"/>
                  <a:gd name="T16" fmla="*/ 2 w 8"/>
                  <a:gd name="T17" fmla="*/ 3 h 3"/>
                  <a:gd name="T18" fmla="*/ 1 w 8"/>
                  <a:gd name="T19" fmla="*/ 1 h 3"/>
                  <a:gd name="T20" fmla="*/ 1 w 8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" h="3">
                    <a:moveTo>
                      <a:pt x="1" y="0"/>
                    </a:moveTo>
                    <a:cubicBezTo>
                      <a:pt x="1" y="0"/>
                      <a:pt x="1" y="0"/>
                      <a:pt x="2" y="1"/>
                    </a:cubicBezTo>
                    <a:cubicBezTo>
                      <a:pt x="2" y="1"/>
                      <a:pt x="3" y="1"/>
                      <a:pt x="4" y="2"/>
                    </a:cubicBezTo>
                    <a:cubicBezTo>
                      <a:pt x="5" y="2"/>
                      <a:pt x="6" y="2"/>
                      <a:pt x="7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3"/>
                      <a:pt x="7" y="3"/>
                    </a:cubicBezTo>
                    <a:cubicBezTo>
                      <a:pt x="6" y="3"/>
                      <a:pt x="6" y="3"/>
                      <a:pt x="5" y="3"/>
                    </a:cubicBezTo>
                    <a:cubicBezTo>
                      <a:pt x="5" y="3"/>
                      <a:pt x="4" y="3"/>
                      <a:pt x="4" y="3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" name="任意多边形: 形状 64">
                <a:extLst>
                  <a:ext uri="{FF2B5EF4-FFF2-40B4-BE49-F238E27FC236}">
                    <a16:creationId xmlns:a16="http://schemas.microsoft.com/office/drawing/2014/main" id="{54ED0C66-10B7-A81F-2F10-9E9B70D2AFE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29688" y="3751264"/>
                <a:ext cx="19050" cy="7938"/>
              </a:xfrm>
              <a:custGeom>
                <a:avLst/>
                <a:gdLst>
                  <a:gd name="T0" fmla="*/ 0 w 5"/>
                  <a:gd name="T1" fmla="*/ 2 h 2"/>
                  <a:gd name="T2" fmla="*/ 1 w 5"/>
                  <a:gd name="T3" fmla="*/ 1 h 2"/>
                  <a:gd name="T4" fmla="*/ 2 w 5"/>
                  <a:gd name="T5" fmla="*/ 1 h 2"/>
                  <a:gd name="T6" fmla="*/ 2 w 5"/>
                  <a:gd name="T7" fmla="*/ 0 h 2"/>
                  <a:gd name="T8" fmla="*/ 4 w 5"/>
                  <a:gd name="T9" fmla="*/ 1 h 2"/>
                  <a:gd name="T10" fmla="*/ 5 w 5"/>
                  <a:gd name="T11" fmla="*/ 2 h 2"/>
                  <a:gd name="T12" fmla="*/ 4 w 5"/>
                  <a:gd name="T13" fmla="*/ 2 h 2"/>
                  <a:gd name="T14" fmla="*/ 3 w 5"/>
                  <a:gd name="T15" fmla="*/ 2 h 2"/>
                  <a:gd name="T16" fmla="*/ 2 w 5"/>
                  <a:gd name="T17" fmla="*/ 2 h 2"/>
                  <a:gd name="T18" fmla="*/ 2 w 5"/>
                  <a:gd name="T19" fmla="*/ 2 h 2"/>
                  <a:gd name="T20" fmla="*/ 1 w 5"/>
                  <a:gd name="T21" fmla="*/ 2 h 2"/>
                  <a:gd name="T22" fmla="*/ 0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0" y="2"/>
                    </a:moveTo>
                    <a:cubicBezTo>
                      <a:pt x="0" y="2"/>
                      <a:pt x="0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4" y="2"/>
                      <a:pt x="4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" name="任意多边形: 形状 65">
                <a:extLst>
                  <a:ext uri="{FF2B5EF4-FFF2-40B4-BE49-F238E27FC236}">
                    <a16:creationId xmlns:a16="http://schemas.microsoft.com/office/drawing/2014/main" id="{84877CE2-77EF-1FA6-A6DA-B5D03DA3C67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005888" y="3775076"/>
                <a:ext cx="14288" cy="6350"/>
              </a:xfrm>
              <a:custGeom>
                <a:avLst/>
                <a:gdLst>
                  <a:gd name="T0" fmla="*/ 0 w 4"/>
                  <a:gd name="T1" fmla="*/ 0 h 2"/>
                  <a:gd name="T2" fmla="*/ 0 w 4"/>
                  <a:gd name="T3" fmla="*/ 0 h 2"/>
                  <a:gd name="T4" fmla="*/ 1 w 4"/>
                  <a:gd name="T5" fmla="*/ 0 h 2"/>
                  <a:gd name="T6" fmla="*/ 2 w 4"/>
                  <a:gd name="T7" fmla="*/ 0 h 2"/>
                  <a:gd name="T8" fmla="*/ 3 w 4"/>
                  <a:gd name="T9" fmla="*/ 1 h 2"/>
                  <a:gd name="T10" fmla="*/ 3 w 4"/>
                  <a:gd name="T11" fmla="*/ 1 h 2"/>
                  <a:gd name="T12" fmla="*/ 4 w 4"/>
                  <a:gd name="T13" fmla="*/ 2 h 2"/>
                  <a:gd name="T14" fmla="*/ 3 w 4"/>
                  <a:gd name="T15" fmla="*/ 2 h 2"/>
                  <a:gd name="T16" fmla="*/ 1 w 4"/>
                  <a:gd name="T17" fmla="*/ 2 h 2"/>
                  <a:gd name="T18" fmla="*/ 1 w 4"/>
                  <a:gd name="T19" fmla="*/ 1 h 2"/>
                  <a:gd name="T20" fmla="*/ 0 w 4"/>
                  <a:gd name="T21" fmla="*/ 1 h 2"/>
                  <a:gd name="T22" fmla="*/ 0 w 4"/>
                  <a:gd name="T2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" name="任意多边形: 形状 66">
                <a:extLst>
                  <a:ext uri="{FF2B5EF4-FFF2-40B4-BE49-F238E27FC236}">
                    <a16:creationId xmlns:a16="http://schemas.microsoft.com/office/drawing/2014/main" id="{D603FF77-25B6-9727-64D9-8B89EE65227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02701" y="3816351"/>
                <a:ext cx="38100" cy="36513"/>
              </a:xfrm>
              <a:custGeom>
                <a:avLst/>
                <a:gdLst>
                  <a:gd name="T0" fmla="*/ 9 w 10"/>
                  <a:gd name="T1" fmla="*/ 6 h 10"/>
                  <a:gd name="T2" fmla="*/ 4 w 10"/>
                  <a:gd name="T3" fmla="*/ 10 h 10"/>
                  <a:gd name="T4" fmla="*/ 1 w 10"/>
                  <a:gd name="T5" fmla="*/ 4 h 10"/>
                  <a:gd name="T6" fmla="*/ 6 w 10"/>
                  <a:gd name="T7" fmla="*/ 0 h 10"/>
                  <a:gd name="T8" fmla="*/ 9 w 10"/>
                  <a:gd name="T9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0">
                    <a:moveTo>
                      <a:pt x="9" y="6"/>
                    </a:moveTo>
                    <a:cubicBezTo>
                      <a:pt x="9" y="8"/>
                      <a:pt x="6" y="10"/>
                      <a:pt x="4" y="10"/>
                    </a:cubicBezTo>
                    <a:cubicBezTo>
                      <a:pt x="1" y="9"/>
                      <a:pt x="0" y="6"/>
                      <a:pt x="1" y="4"/>
                    </a:cubicBezTo>
                    <a:cubicBezTo>
                      <a:pt x="1" y="1"/>
                      <a:pt x="4" y="0"/>
                      <a:pt x="6" y="0"/>
                    </a:cubicBezTo>
                    <a:cubicBezTo>
                      <a:pt x="8" y="1"/>
                      <a:pt x="10" y="3"/>
                      <a:pt x="9" y="6"/>
                    </a:cubicBezTo>
                    <a:close/>
                  </a:path>
                </a:pathLst>
              </a:custGeom>
              <a:solidFill>
                <a:srgbClr val="FFAB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" name="任意多边形: 形状 67">
                <a:extLst>
                  <a:ext uri="{FF2B5EF4-FFF2-40B4-BE49-F238E27FC236}">
                    <a16:creationId xmlns:a16="http://schemas.microsoft.com/office/drawing/2014/main" id="{9DEE5620-0DE9-27CA-639F-43390AE5A2A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75726" y="3835401"/>
                <a:ext cx="22225" cy="36513"/>
              </a:xfrm>
              <a:custGeom>
                <a:avLst/>
                <a:gdLst>
                  <a:gd name="T0" fmla="*/ 5 w 6"/>
                  <a:gd name="T1" fmla="*/ 6 h 10"/>
                  <a:gd name="T2" fmla="*/ 1 w 6"/>
                  <a:gd name="T3" fmla="*/ 9 h 10"/>
                  <a:gd name="T4" fmla="*/ 1 w 6"/>
                  <a:gd name="T5" fmla="*/ 4 h 10"/>
                  <a:gd name="T6" fmla="*/ 5 w 6"/>
                  <a:gd name="T7" fmla="*/ 0 h 10"/>
                  <a:gd name="T8" fmla="*/ 5 w 6"/>
                  <a:gd name="T9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0">
                    <a:moveTo>
                      <a:pt x="5" y="6"/>
                    </a:moveTo>
                    <a:cubicBezTo>
                      <a:pt x="4" y="8"/>
                      <a:pt x="2" y="10"/>
                      <a:pt x="1" y="9"/>
                    </a:cubicBezTo>
                    <a:cubicBezTo>
                      <a:pt x="0" y="9"/>
                      <a:pt x="0" y="6"/>
                      <a:pt x="1" y="4"/>
                    </a:cubicBezTo>
                    <a:cubicBezTo>
                      <a:pt x="2" y="1"/>
                      <a:pt x="4" y="0"/>
                      <a:pt x="5" y="0"/>
                    </a:cubicBezTo>
                    <a:cubicBezTo>
                      <a:pt x="6" y="1"/>
                      <a:pt x="6" y="3"/>
                      <a:pt x="5" y="6"/>
                    </a:cubicBezTo>
                    <a:close/>
                  </a:path>
                </a:pathLst>
              </a:custGeom>
              <a:solidFill>
                <a:srgbClr val="FFAB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" name="任意多边形: 形状 68">
                <a:extLst>
                  <a:ext uri="{FF2B5EF4-FFF2-40B4-BE49-F238E27FC236}">
                    <a16:creationId xmlns:a16="http://schemas.microsoft.com/office/drawing/2014/main" id="{D7014F06-17B5-F483-E31A-AE4CDB3017A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751888" y="4083051"/>
                <a:ext cx="207963" cy="19050"/>
              </a:xfrm>
              <a:custGeom>
                <a:avLst/>
                <a:gdLst>
                  <a:gd name="T0" fmla="*/ 55 w 55"/>
                  <a:gd name="T1" fmla="*/ 0 h 5"/>
                  <a:gd name="T2" fmla="*/ 46 w 55"/>
                  <a:gd name="T3" fmla="*/ 3 h 5"/>
                  <a:gd name="T4" fmla="*/ 38 w 55"/>
                  <a:gd name="T5" fmla="*/ 5 h 5"/>
                  <a:gd name="T6" fmla="*/ 27 w 55"/>
                  <a:gd name="T7" fmla="*/ 5 h 5"/>
                  <a:gd name="T8" fmla="*/ 17 w 55"/>
                  <a:gd name="T9" fmla="*/ 5 h 5"/>
                  <a:gd name="T10" fmla="*/ 8 w 55"/>
                  <a:gd name="T11" fmla="*/ 4 h 5"/>
                  <a:gd name="T12" fmla="*/ 2 w 55"/>
                  <a:gd name="T13" fmla="*/ 2 h 5"/>
                  <a:gd name="T14" fmla="*/ 0 w 55"/>
                  <a:gd name="T15" fmla="*/ 2 h 5"/>
                  <a:gd name="T16" fmla="*/ 2 w 55"/>
                  <a:gd name="T17" fmla="*/ 2 h 5"/>
                  <a:gd name="T18" fmla="*/ 8 w 55"/>
                  <a:gd name="T19" fmla="*/ 3 h 5"/>
                  <a:gd name="T20" fmla="*/ 17 w 55"/>
                  <a:gd name="T21" fmla="*/ 3 h 5"/>
                  <a:gd name="T22" fmla="*/ 27 w 55"/>
                  <a:gd name="T23" fmla="*/ 4 h 5"/>
                  <a:gd name="T24" fmla="*/ 46 w 55"/>
                  <a:gd name="T25" fmla="*/ 2 h 5"/>
                  <a:gd name="T26" fmla="*/ 55 w 55"/>
                  <a:gd name="T2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5" h="5">
                    <a:moveTo>
                      <a:pt x="55" y="0"/>
                    </a:moveTo>
                    <a:cubicBezTo>
                      <a:pt x="55" y="0"/>
                      <a:pt x="51" y="2"/>
                      <a:pt x="46" y="3"/>
                    </a:cubicBezTo>
                    <a:cubicBezTo>
                      <a:pt x="44" y="4"/>
                      <a:pt x="41" y="4"/>
                      <a:pt x="38" y="5"/>
                    </a:cubicBezTo>
                    <a:cubicBezTo>
                      <a:pt x="34" y="5"/>
                      <a:pt x="31" y="5"/>
                      <a:pt x="27" y="5"/>
                    </a:cubicBezTo>
                    <a:cubicBezTo>
                      <a:pt x="24" y="5"/>
                      <a:pt x="20" y="5"/>
                      <a:pt x="17" y="5"/>
                    </a:cubicBezTo>
                    <a:cubicBezTo>
                      <a:pt x="14" y="5"/>
                      <a:pt x="11" y="4"/>
                      <a:pt x="8" y="4"/>
                    </a:cubicBezTo>
                    <a:cubicBezTo>
                      <a:pt x="6" y="3"/>
                      <a:pt x="4" y="3"/>
                      <a:pt x="2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2" y="2"/>
                    </a:cubicBezTo>
                    <a:cubicBezTo>
                      <a:pt x="4" y="2"/>
                      <a:pt x="6" y="3"/>
                      <a:pt x="8" y="3"/>
                    </a:cubicBezTo>
                    <a:cubicBezTo>
                      <a:pt x="11" y="3"/>
                      <a:pt x="14" y="3"/>
                      <a:pt x="17" y="3"/>
                    </a:cubicBezTo>
                    <a:cubicBezTo>
                      <a:pt x="20" y="4"/>
                      <a:pt x="24" y="4"/>
                      <a:pt x="27" y="4"/>
                    </a:cubicBezTo>
                    <a:cubicBezTo>
                      <a:pt x="34" y="4"/>
                      <a:pt x="41" y="3"/>
                      <a:pt x="46" y="2"/>
                    </a:cubicBezTo>
                    <a:cubicBezTo>
                      <a:pt x="51" y="1"/>
                      <a:pt x="55" y="0"/>
                      <a:pt x="55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" name="任意多边形: 形状 69">
                <a:extLst>
                  <a:ext uri="{FF2B5EF4-FFF2-40B4-BE49-F238E27FC236}">
                    <a16:creationId xmlns:a16="http://schemas.microsoft.com/office/drawing/2014/main" id="{BA0D5381-16C9-44F4-C65A-EF30364FFFC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729663" y="4129089"/>
                <a:ext cx="227013" cy="14288"/>
              </a:xfrm>
              <a:custGeom>
                <a:avLst/>
                <a:gdLst>
                  <a:gd name="T0" fmla="*/ 60 w 60"/>
                  <a:gd name="T1" fmla="*/ 2 h 4"/>
                  <a:gd name="T2" fmla="*/ 51 w 60"/>
                  <a:gd name="T3" fmla="*/ 3 h 4"/>
                  <a:gd name="T4" fmla="*/ 41 w 60"/>
                  <a:gd name="T5" fmla="*/ 4 h 4"/>
                  <a:gd name="T6" fmla="*/ 30 w 60"/>
                  <a:gd name="T7" fmla="*/ 4 h 4"/>
                  <a:gd name="T8" fmla="*/ 19 w 60"/>
                  <a:gd name="T9" fmla="*/ 3 h 4"/>
                  <a:gd name="T10" fmla="*/ 9 w 60"/>
                  <a:gd name="T11" fmla="*/ 2 h 4"/>
                  <a:gd name="T12" fmla="*/ 5 w 60"/>
                  <a:gd name="T13" fmla="*/ 2 h 4"/>
                  <a:gd name="T14" fmla="*/ 3 w 60"/>
                  <a:gd name="T15" fmla="*/ 1 h 4"/>
                  <a:gd name="T16" fmla="*/ 0 w 60"/>
                  <a:gd name="T17" fmla="*/ 0 h 4"/>
                  <a:gd name="T18" fmla="*/ 9 w 60"/>
                  <a:gd name="T19" fmla="*/ 1 h 4"/>
                  <a:gd name="T20" fmla="*/ 30 w 60"/>
                  <a:gd name="T21" fmla="*/ 2 h 4"/>
                  <a:gd name="T22" fmla="*/ 41 w 60"/>
                  <a:gd name="T23" fmla="*/ 2 h 4"/>
                  <a:gd name="T24" fmla="*/ 51 w 60"/>
                  <a:gd name="T25" fmla="*/ 2 h 4"/>
                  <a:gd name="T26" fmla="*/ 60 w 60"/>
                  <a:gd name="T2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0" h="4">
                    <a:moveTo>
                      <a:pt x="60" y="2"/>
                    </a:moveTo>
                    <a:cubicBezTo>
                      <a:pt x="60" y="2"/>
                      <a:pt x="56" y="2"/>
                      <a:pt x="51" y="3"/>
                    </a:cubicBezTo>
                    <a:cubicBezTo>
                      <a:pt x="48" y="3"/>
                      <a:pt x="45" y="3"/>
                      <a:pt x="41" y="4"/>
                    </a:cubicBezTo>
                    <a:cubicBezTo>
                      <a:pt x="38" y="4"/>
                      <a:pt x="34" y="4"/>
                      <a:pt x="30" y="4"/>
                    </a:cubicBezTo>
                    <a:cubicBezTo>
                      <a:pt x="26" y="4"/>
                      <a:pt x="22" y="4"/>
                      <a:pt x="19" y="3"/>
                    </a:cubicBezTo>
                    <a:cubicBezTo>
                      <a:pt x="15" y="3"/>
                      <a:pt x="12" y="3"/>
                      <a:pt x="9" y="2"/>
                    </a:cubicBezTo>
                    <a:cubicBezTo>
                      <a:pt x="8" y="2"/>
                      <a:pt x="7" y="2"/>
                      <a:pt x="5" y="2"/>
                    </a:cubicBezTo>
                    <a:cubicBezTo>
                      <a:pt x="4" y="1"/>
                      <a:pt x="3" y="1"/>
                      <a:pt x="3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4" y="1"/>
                      <a:pt x="9" y="1"/>
                    </a:cubicBezTo>
                    <a:cubicBezTo>
                      <a:pt x="15" y="2"/>
                      <a:pt x="23" y="2"/>
                      <a:pt x="30" y="2"/>
                    </a:cubicBezTo>
                    <a:cubicBezTo>
                      <a:pt x="34" y="2"/>
                      <a:pt x="38" y="2"/>
                      <a:pt x="41" y="2"/>
                    </a:cubicBezTo>
                    <a:cubicBezTo>
                      <a:pt x="45" y="2"/>
                      <a:pt x="48" y="2"/>
                      <a:pt x="51" y="2"/>
                    </a:cubicBezTo>
                    <a:cubicBezTo>
                      <a:pt x="56" y="2"/>
                      <a:pt x="60" y="2"/>
                      <a:pt x="60" y="2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" name="任意多边形: 形状 70">
                <a:extLst>
                  <a:ext uri="{FF2B5EF4-FFF2-40B4-BE49-F238E27FC236}">
                    <a16:creationId xmlns:a16="http://schemas.microsoft.com/office/drawing/2014/main" id="{6B0CEA38-4F33-10F3-EE23-D9C36B8D6DC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666163" y="3846514"/>
                <a:ext cx="25400" cy="30163"/>
              </a:xfrm>
              <a:custGeom>
                <a:avLst/>
                <a:gdLst>
                  <a:gd name="T0" fmla="*/ 0 w 7"/>
                  <a:gd name="T1" fmla="*/ 0 h 8"/>
                  <a:gd name="T2" fmla="*/ 1 w 7"/>
                  <a:gd name="T3" fmla="*/ 0 h 8"/>
                  <a:gd name="T4" fmla="*/ 3 w 7"/>
                  <a:gd name="T5" fmla="*/ 1 h 8"/>
                  <a:gd name="T6" fmla="*/ 5 w 7"/>
                  <a:gd name="T7" fmla="*/ 3 h 8"/>
                  <a:gd name="T8" fmla="*/ 7 w 7"/>
                  <a:gd name="T9" fmla="*/ 6 h 8"/>
                  <a:gd name="T10" fmla="*/ 7 w 7"/>
                  <a:gd name="T11" fmla="*/ 8 h 8"/>
                  <a:gd name="T12" fmla="*/ 6 w 7"/>
                  <a:gd name="T13" fmla="*/ 6 h 8"/>
                  <a:gd name="T14" fmla="*/ 5 w 7"/>
                  <a:gd name="T15" fmla="*/ 5 h 8"/>
                  <a:gd name="T16" fmla="*/ 3 w 7"/>
                  <a:gd name="T17" fmla="*/ 4 h 8"/>
                  <a:gd name="T18" fmla="*/ 2 w 7"/>
                  <a:gd name="T19" fmla="*/ 2 h 8"/>
                  <a:gd name="T20" fmla="*/ 1 w 7"/>
                  <a:gd name="T21" fmla="*/ 1 h 8"/>
                  <a:gd name="T22" fmla="*/ 0 w 7"/>
                  <a:gd name="T2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8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2" y="0"/>
                      <a:pt x="3" y="1"/>
                      <a:pt x="3" y="1"/>
                    </a:cubicBezTo>
                    <a:cubicBezTo>
                      <a:pt x="4" y="2"/>
                      <a:pt x="4" y="2"/>
                      <a:pt x="5" y="3"/>
                    </a:cubicBezTo>
                    <a:cubicBezTo>
                      <a:pt x="6" y="4"/>
                      <a:pt x="6" y="5"/>
                      <a:pt x="7" y="6"/>
                    </a:cubicBezTo>
                    <a:cubicBezTo>
                      <a:pt x="7" y="7"/>
                      <a:pt x="7" y="8"/>
                      <a:pt x="7" y="8"/>
                    </a:cubicBezTo>
                    <a:cubicBezTo>
                      <a:pt x="7" y="8"/>
                      <a:pt x="7" y="7"/>
                      <a:pt x="6" y="6"/>
                    </a:cubicBezTo>
                    <a:cubicBezTo>
                      <a:pt x="6" y="6"/>
                      <a:pt x="5" y="6"/>
                      <a:pt x="5" y="5"/>
                    </a:cubicBezTo>
                    <a:cubicBezTo>
                      <a:pt x="4" y="5"/>
                      <a:pt x="4" y="4"/>
                      <a:pt x="3" y="4"/>
                    </a:cubicBezTo>
                    <a:cubicBezTo>
                      <a:pt x="3" y="3"/>
                      <a:pt x="3" y="3"/>
                      <a:pt x="2" y="2"/>
                    </a:cubicBezTo>
                    <a:cubicBezTo>
                      <a:pt x="2" y="2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" name="任意多边形: 形状 71">
                <a:extLst>
                  <a:ext uri="{FF2B5EF4-FFF2-40B4-BE49-F238E27FC236}">
                    <a16:creationId xmlns:a16="http://schemas.microsoft.com/office/drawing/2014/main" id="{A876EFF9-4BE4-0AF4-653E-24AA1D56195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726488" y="3841751"/>
                <a:ext cx="30163" cy="38100"/>
              </a:xfrm>
              <a:custGeom>
                <a:avLst/>
                <a:gdLst>
                  <a:gd name="T0" fmla="*/ 0 w 8"/>
                  <a:gd name="T1" fmla="*/ 0 h 10"/>
                  <a:gd name="T2" fmla="*/ 2 w 8"/>
                  <a:gd name="T3" fmla="*/ 1 h 10"/>
                  <a:gd name="T4" fmla="*/ 3 w 8"/>
                  <a:gd name="T5" fmla="*/ 3 h 10"/>
                  <a:gd name="T6" fmla="*/ 5 w 8"/>
                  <a:gd name="T7" fmla="*/ 5 h 10"/>
                  <a:gd name="T8" fmla="*/ 6 w 8"/>
                  <a:gd name="T9" fmla="*/ 7 h 10"/>
                  <a:gd name="T10" fmla="*/ 7 w 8"/>
                  <a:gd name="T11" fmla="*/ 9 h 10"/>
                  <a:gd name="T12" fmla="*/ 8 w 8"/>
                  <a:gd name="T13" fmla="*/ 10 h 10"/>
                  <a:gd name="T14" fmla="*/ 6 w 8"/>
                  <a:gd name="T15" fmla="*/ 9 h 10"/>
                  <a:gd name="T16" fmla="*/ 5 w 8"/>
                  <a:gd name="T17" fmla="*/ 8 h 10"/>
                  <a:gd name="T18" fmla="*/ 3 w 8"/>
                  <a:gd name="T19" fmla="*/ 6 h 10"/>
                  <a:gd name="T20" fmla="*/ 2 w 8"/>
                  <a:gd name="T21" fmla="*/ 4 h 10"/>
                  <a:gd name="T22" fmla="*/ 1 w 8"/>
                  <a:gd name="T23" fmla="*/ 2 h 10"/>
                  <a:gd name="T24" fmla="*/ 0 w 8"/>
                  <a:gd name="T2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cubicBezTo>
                      <a:pt x="0" y="0"/>
                      <a:pt x="1" y="0"/>
                      <a:pt x="2" y="1"/>
                    </a:cubicBezTo>
                    <a:cubicBezTo>
                      <a:pt x="2" y="2"/>
                      <a:pt x="3" y="2"/>
                      <a:pt x="3" y="3"/>
                    </a:cubicBezTo>
                    <a:cubicBezTo>
                      <a:pt x="4" y="3"/>
                      <a:pt x="4" y="4"/>
                      <a:pt x="5" y="5"/>
                    </a:cubicBezTo>
                    <a:cubicBezTo>
                      <a:pt x="5" y="5"/>
                      <a:pt x="5" y="6"/>
                      <a:pt x="6" y="7"/>
                    </a:cubicBezTo>
                    <a:cubicBezTo>
                      <a:pt x="6" y="7"/>
                      <a:pt x="7" y="8"/>
                      <a:pt x="7" y="9"/>
                    </a:cubicBezTo>
                    <a:cubicBezTo>
                      <a:pt x="7" y="10"/>
                      <a:pt x="8" y="10"/>
                      <a:pt x="8" y="10"/>
                    </a:cubicBezTo>
                    <a:cubicBezTo>
                      <a:pt x="8" y="10"/>
                      <a:pt x="7" y="10"/>
                      <a:pt x="6" y="9"/>
                    </a:cubicBezTo>
                    <a:cubicBezTo>
                      <a:pt x="6" y="9"/>
                      <a:pt x="5" y="8"/>
                      <a:pt x="5" y="8"/>
                    </a:cubicBezTo>
                    <a:cubicBezTo>
                      <a:pt x="4" y="7"/>
                      <a:pt x="4" y="6"/>
                      <a:pt x="3" y="6"/>
                    </a:cubicBezTo>
                    <a:cubicBezTo>
                      <a:pt x="3" y="5"/>
                      <a:pt x="2" y="4"/>
                      <a:pt x="2" y="4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" name="任意多边形: 形状 72">
                <a:extLst>
                  <a:ext uri="{FF2B5EF4-FFF2-40B4-BE49-F238E27FC236}">
                    <a16:creationId xmlns:a16="http://schemas.microsoft.com/office/drawing/2014/main" id="{4B761A38-0882-9ED8-2CB0-CE70BF3B9DE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56676" y="3660776"/>
                <a:ext cx="25400" cy="15875"/>
              </a:xfrm>
              <a:custGeom>
                <a:avLst/>
                <a:gdLst>
                  <a:gd name="T0" fmla="*/ 7 w 7"/>
                  <a:gd name="T1" fmla="*/ 4 h 4"/>
                  <a:gd name="T2" fmla="*/ 6 w 7"/>
                  <a:gd name="T3" fmla="*/ 3 h 4"/>
                  <a:gd name="T4" fmla="*/ 5 w 7"/>
                  <a:gd name="T5" fmla="*/ 3 h 4"/>
                  <a:gd name="T6" fmla="*/ 4 w 7"/>
                  <a:gd name="T7" fmla="*/ 2 h 4"/>
                  <a:gd name="T8" fmla="*/ 2 w 7"/>
                  <a:gd name="T9" fmla="*/ 2 h 4"/>
                  <a:gd name="T10" fmla="*/ 1 w 7"/>
                  <a:gd name="T11" fmla="*/ 2 h 4"/>
                  <a:gd name="T12" fmla="*/ 0 w 7"/>
                  <a:gd name="T13" fmla="*/ 2 h 4"/>
                  <a:gd name="T14" fmla="*/ 1 w 7"/>
                  <a:gd name="T15" fmla="*/ 1 h 4"/>
                  <a:gd name="T16" fmla="*/ 2 w 7"/>
                  <a:gd name="T17" fmla="*/ 0 h 4"/>
                  <a:gd name="T18" fmla="*/ 4 w 7"/>
                  <a:gd name="T19" fmla="*/ 0 h 4"/>
                  <a:gd name="T20" fmla="*/ 7 w 7"/>
                  <a:gd name="T21" fmla="*/ 3 h 4"/>
                  <a:gd name="T22" fmla="*/ 7 w 7"/>
                  <a:gd name="T2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4">
                    <a:moveTo>
                      <a:pt x="7" y="4"/>
                    </a:moveTo>
                    <a:cubicBezTo>
                      <a:pt x="7" y="4"/>
                      <a:pt x="7" y="4"/>
                      <a:pt x="6" y="3"/>
                    </a:cubicBezTo>
                    <a:cubicBezTo>
                      <a:pt x="6" y="3"/>
                      <a:pt x="5" y="3"/>
                      <a:pt x="5" y="3"/>
                    </a:cubicBezTo>
                    <a:cubicBezTo>
                      <a:pt x="5" y="2"/>
                      <a:pt x="4" y="2"/>
                      <a:pt x="4" y="2"/>
                    </a:cubicBezTo>
                    <a:cubicBezTo>
                      <a:pt x="3" y="2"/>
                      <a:pt x="3" y="2"/>
                      <a:pt x="2" y="2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ubicBezTo>
                      <a:pt x="3" y="0"/>
                      <a:pt x="4" y="0"/>
                      <a:pt x="4" y="0"/>
                    </a:cubicBezTo>
                    <a:cubicBezTo>
                      <a:pt x="5" y="1"/>
                      <a:pt x="6" y="2"/>
                      <a:pt x="7" y="3"/>
                    </a:cubicBezTo>
                    <a:cubicBezTo>
                      <a:pt x="7" y="3"/>
                      <a:pt x="7" y="4"/>
                      <a:pt x="7" y="4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" name="任意多边形: 形状 73">
                <a:extLst>
                  <a:ext uri="{FF2B5EF4-FFF2-40B4-BE49-F238E27FC236}">
                    <a16:creationId xmlns:a16="http://schemas.microsoft.com/office/drawing/2014/main" id="{2F565515-D4B4-4332-AF88-5EBB61F313A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07463" y="3630614"/>
                <a:ext cx="41275" cy="11113"/>
              </a:xfrm>
              <a:custGeom>
                <a:avLst/>
                <a:gdLst>
                  <a:gd name="T0" fmla="*/ 11 w 11"/>
                  <a:gd name="T1" fmla="*/ 3 h 3"/>
                  <a:gd name="T2" fmla="*/ 9 w 11"/>
                  <a:gd name="T3" fmla="*/ 2 h 3"/>
                  <a:gd name="T4" fmla="*/ 5 w 11"/>
                  <a:gd name="T5" fmla="*/ 2 h 3"/>
                  <a:gd name="T6" fmla="*/ 3 w 11"/>
                  <a:gd name="T7" fmla="*/ 2 h 3"/>
                  <a:gd name="T8" fmla="*/ 1 w 11"/>
                  <a:gd name="T9" fmla="*/ 2 h 3"/>
                  <a:gd name="T10" fmla="*/ 0 w 11"/>
                  <a:gd name="T11" fmla="*/ 3 h 3"/>
                  <a:gd name="T12" fmla="*/ 0 w 11"/>
                  <a:gd name="T13" fmla="*/ 3 h 3"/>
                  <a:gd name="T14" fmla="*/ 1 w 11"/>
                  <a:gd name="T15" fmla="*/ 1 h 3"/>
                  <a:gd name="T16" fmla="*/ 3 w 11"/>
                  <a:gd name="T17" fmla="*/ 0 h 3"/>
                  <a:gd name="T18" fmla="*/ 5 w 11"/>
                  <a:gd name="T19" fmla="*/ 0 h 3"/>
                  <a:gd name="T20" fmla="*/ 8 w 11"/>
                  <a:gd name="T21" fmla="*/ 0 h 3"/>
                  <a:gd name="T22" fmla="*/ 9 w 11"/>
                  <a:gd name="T23" fmla="*/ 1 h 3"/>
                  <a:gd name="T24" fmla="*/ 11 w 11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3">
                    <a:moveTo>
                      <a:pt x="11" y="3"/>
                    </a:moveTo>
                    <a:cubicBezTo>
                      <a:pt x="11" y="3"/>
                      <a:pt x="10" y="2"/>
                      <a:pt x="9" y="2"/>
                    </a:cubicBezTo>
                    <a:cubicBezTo>
                      <a:pt x="8" y="2"/>
                      <a:pt x="7" y="2"/>
                      <a:pt x="5" y="2"/>
                    </a:cubicBezTo>
                    <a:cubicBezTo>
                      <a:pt x="4" y="1"/>
                      <a:pt x="4" y="1"/>
                      <a:pt x="3" y="2"/>
                    </a:cubicBezTo>
                    <a:cubicBezTo>
                      <a:pt x="3" y="2"/>
                      <a:pt x="2" y="2"/>
                      <a:pt x="1" y="2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4" y="0"/>
                      <a:pt x="4" y="0"/>
                      <a:pt x="5" y="0"/>
                    </a:cubicBezTo>
                    <a:cubicBezTo>
                      <a:pt x="6" y="0"/>
                      <a:pt x="7" y="0"/>
                      <a:pt x="8" y="0"/>
                    </a:cubicBezTo>
                    <a:cubicBezTo>
                      <a:pt x="8" y="1"/>
                      <a:pt x="9" y="1"/>
                      <a:pt x="9" y="1"/>
                    </a:cubicBezTo>
                    <a:cubicBezTo>
                      <a:pt x="10" y="2"/>
                      <a:pt x="11" y="3"/>
                      <a:pt x="11" y="3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" name="任意多边形: 形状 74">
                <a:extLst>
                  <a:ext uri="{FF2B5EF4-FFF2-40B4-BE49-F238E27FC236}">
                    <a16:creationId xmlns:a16="http://schemas.microsoft.com/office/drawing/2014/main" id="{40D71765-F39E-A897-AEE9-863C32A9AEE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005888" y="3641726"/>
                <a:ext cx="25400" cy="15875"/>
              </a:xfrm>
              <a:custGeom>
                <a:avLst/>
                <a:gdLst>
                  <a:gd name="T0" fmla="*/ 7 w 7"/>
                  <a:gd name="T1" fmla="*/ 4 h 4"/>
                  <a:gd name="T2" fmla="*/ 6 w 7"/>
                  <a:gd name="T3" fmla="*/ 4 h 4"/>
                  <a:gd name="T4" fmla="*/ 5 w 7"/>
                  <a:gd name="T5" fmla="*/ 3 h 4"/>
                  <a:gd name="T6" fmla="*/ 4 w 7"/>
                  <a:gd name="T7" fmla="*/ 2 h 4"/>
                  <a:gd name="T8" fmla="*/ 2 w 7"/>
                  <a:gd name="T9" fmla="*/ 2 h 4"/>
                  <a:gd name="T10" fmla="*/ 0 w 7"/>
                  <a:gd name="T11" fmla="*/ 1 h 4"/>
                  <a:gd name="T12" fmla="*/ 2 w 7"/>
                  <a:gd name="T13" fmla="*/ 1 h 4"/>
                  <a:gd name="T14" fmla="*/ 3 w 7"/>
                  <a:gd name="T15" fmla="*/ 1 h 4"/>
                  <a:gd name="T16" fmla="*/ 5 w 7"/>
                  <a:gd name="T17" fmla="*/ 1 h 4"/>
                  <a:gd name="T18" fmla="*/ 6 w 7"/>
                  <a:gd name="T19" fmla="*/ 2 h 4"/>
                  <a:gd name="T20" fmla="*/ 7 w 7"/>
                  <a:gd name="T21" fmla="*/ 3 h 4"/>
                  <a:gd name="T22" fmla="*/ 7 w 7"/>
                  <a:gd name="T2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4">
                    <a:moveTo>
                      <a:pt x="7" y="4"/>
                    </a:moveTo>
                    <a:cubicBezTo>
                      <a:pt x="7" y="4"/>
                      <a:pt x="7" y="4"/>
                      <a:pt x="6" y="4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4" y="3"/>
                      <a:pt x="4" y="2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1"/>
                    </a:cubicBezTo>
                    <a:cubicBezTo>
                      <a:pt x="4" y="1"/>
                      <a:pt x="4" y="1"/>
                      <a:pt x="5" y="1"/>
                    </a:cubicBezTo>
                    <a:cubicBezTo>
                      <a:pt x="5" y="1"/>
                      <a:pt x="6" y="2"/>
                      <a:pt x="6" y="2"/>
                    </a:cubicBezTo>
                    <a:cubicBezTo>
                      <a:pt x="6" y="2"/>
                      <a:pt x="7" y="3"/>
                      <a:pt x="7" y="3"/>
                    </a:cubicBezTo>
                    <a:cubicBezTo>
                      <a:pt x="7" y="4"/>
                      <a:pt x="7" y="4"/>
                      <a:pt x="7" y="4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" name="任意多边形: 形状 75">
                <a:extLst>
                  <a:ext uri="{FF2B5EF4-FFF2-40B4-BE49-F238E27FC236}">
                    <a16:creationId xmlns:a16="http://schemas.microsoft.com/office/drawing/2014/main" id="{0B6D0AC3-1B1E-B5FC-D7C9-A9617E77224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899526" y="3687764"/>
                <a:ext cx="41275" cy="14288"/>
              </a:xfrm>
              <a:custGeom>
                <a:avLst/>
                <a:gdLst>
                  <a:gd name="T0" fmla="*/ 11 w 11"/>
                  <a:gd name="T1" fmla="*/ 4 h 4"/>
                  <a:gd name="T2" fmla="*/ 9 w 11"/>
                  <a:gd name="T3" fmla="*/ 3 h 4"/>
                  <a:gd name="T4" fmla="*/ 7 w 11"/>
                  <a:gd name="T5" fmla="*/ 3 h 4"/>
                  <a:gd name="T6" fmla="*/ 5 w 11"/>
                  <a:gd name="T7" fmla="*/ 2 h 4"/>
                  <a:gd name="T8" fmla="*/ 1 w 11"/>
                  <a:gd name="T9" fmla="*/ 1 h 4"/>
                  <a:gd name="T10" fmla="*/ 0 w 11"/>
                  <a:gd name="T11" fmla="*/ 1 h 4"/>
                  <a:gd name="T12" fmla="*/ 0 w 11"/>
                  <a:gd name="T13" fmla="*/ 1 h 4"/>
                  <a:gd name="T14" fmla="*/ 1 w 11"/>
                  <a:gd name="T15" fmla="*/ 0 h 4"/>
                  <a:gd name="T16" fmla="*/ 3 w 11"/>
                  <a:gd name="T17" fmla="*/ 0 h 4"/>
                  <a:gd name="T18" fmla="*/ 6 w 11"/>
                  <a:gd name="T19" fmla="*/ 0 h 4"/>
                  <a:gd name="T20" fmla="*/ 9 w 11"/>
                  <a:gd name="T21" fmla="*/ 3 h 4"/>
                  <a:gd name="T22" fmla="*/ 11 w 11"/>
                  <a:gd name="T2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4">
                    <a:moveTo>
                      <a:pt x="11" y="4"/>
                    </a:moveTo>
                    <a:cubicBezTo>
                      <a:pt x="11" y="4"/>
                      <a:pt x="10" y="4"/>
                      <a:pt x="9" y="3"/>
                    </a:cubicBezTo>
                    <a:cubicBezTo>
                      <a:pt x="8" y="3"/>
                      <a:pt x="8" y="3"/>
                      <a:pt x="7" y="3"/>
                    </a:cubicBezTo>
                    <a:cubicBezTo>
                      <a:pt x="6" y="2"/>
                      <a:pt x="6" y="2"/>
                      <a:pt x="5" y="2"/>
                    </a:cubicBezTo>
                    <a:cubicBezTo>
                      <a:pt x="4" y="1"/>
                      <a:pt x="2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2" y="0"/>
                      <a:pt x="3" y="0"/>
                      <a:pt x="3" y="0"/>
                    </a:cubicBezTo>
                    <a:cubicBezTo>
                      <a:pt x="4" y="0"/>
                      <a:pt x="5" y="0"/>
                      <a:pt x="6" y="0"/>
                    </a:cubicBezTo>
                    <a:cubicBezTo>
                      <a:pt x="7" y="1"/>
                      <a:pt x="9" y="2"/>
                      <a:pt x="9" y="3"/>
                    </a:cubicBezTo>
                    <a:cubicBezTo>
                      <a:pt x="10" y="3"/>
                      <a:pt x="11" y="4"/>
                      <a:pt x="11" y="4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" name="任意多边形: 形状 76">
                <a:extLst>
                  <a:ext uri="{FF2B5EF4-FFF2-40B4-BE49-F238E27FC236}">
                    <a16:creationId xmlns:a16="http://schemas.microsoft.com/office/drawing/2014/main" id="{38CB20E4-BF36-E205-3125-DF72D4F133D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858251" y="3679826"/>
                <a:ext cx="19050" cy="15875"/>
              </a:xfrm>
              <a:custGeom>
                <a:avLst/>
                <a:gdLst>
                  <a:gd name="T0" fmla="*/ 5 w 5"/>
                  <a:gd name="T1" fmla="*/ 0 h 4"/>
                  <a:gd name="T2" fmla="*/ 4 w 5"/>
                  <a:gd name="T3" fmla="*/ 1 h 4"/>
                  <a:gd name="T4" fmla="*/ 3 w 5"/>
                  <a:gd name="T5" fmla="*/ 1 h 4"/>
                  <a:gd name="T6" fmla="*/ 2 w 5"/>
                  <a:gd name="T7" fmla="*/ 2 h 4"/>
                  <a:gd name="T8" fmla="*/ 2 w 5"/>
                  <a:gd name="T9" fmla="*/ 3 h 4"/>
                  <a:gd name="T10" fmla="*/ 1 w 5"/>
                  <a:gd name="T11" fmla="*/ 3 h 4"/>
                  <a:gd name="T12" fmla="*/ 0 w 5"/>
                  <a:gd name="T13" fmla="*/ 4 h 4"/>
                  <a:gd name="T14" fmla="*/ 0 w 5"/>
                  <a:gd name="T15" fmla="*/ 3 h 4"/>
                  <a:gd name="T16" fmla="*/ 1 w 5"/>
                  <a:gd name="T17" fmla="*/ 1 h 4"/>
                  <a:gd name="T18" fmla="*/ 2 w 5"/>
                  <a:gd name="T19" fmla="*/ 0 h 4"/>
                  <a:gd name="T20" fmla="*/ 3 w 5"/>
                  <a:gd name="T21" fmla="*/ 0 h 4"/>
                  <a:gd name="T22" fmla="*/ 5 w 5"/>
                  <a:gd name="T2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4">
                    <a:moveTo>
                      <a:pt x="5" y="0"/>
                    </a:moveTo>
                    <a:cubicBezTo>
                      <a:pt x="5" y="0"/>
                      <a:pt x="4" y="0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4" y="0"/>
                      <a:pt x="5" y="0"/>
                      <a:pt x="5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" name="任意多边形: 形状 77">
                <a:extLst>
                  <a:ext uri="{FF2B5EF4-FFF2-40B4-BE49-F238E27FC236}">
                    <a16:creationId xmlns:a16="http://schemas.microsoft.com/office/drawing/2014/main" id="{FB98B036-DCC6-118D-DA61-E5D34F8660F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010401" y="3778251"/>
                <a:ext cx="995363" cy="1365250"/>
              </a:xfrm>
              <a:custGeom>
                <a:avLst/>
                <a:gdLst>
                  <a:gd name="T0" fmla="*/ 132 w 264"/>
                  <a:gd name="T1" fmla="*/ 0 h 362"/>
                  <a:gd name="T2" fmla="*/ 264 w 264"/>
                  <a:gd name="T3" fmla="*/ 18 h 362"/>
                  <a:gd name="T4" fmla="*/ 253 w 264"/>
                  <a:gd name="T5" fmla="*/ 346 h 362"/>
                  <a:gd name="T6" fmla="*/ 132 w 264"/>
                  <a:gd name="T7" fmla="*/ 362 h 362"/>
                  <a:gd name="T8" fmla="*/ 11 w 264"/>
                  <a:gd name="T9" fmla="*/ 346 h 362"/>
                  <a:gd name="T10" fmla="*/ 0 w 264"/>
                  <a:gd name="T11" fmla="*/ 18 h 362"/>
                  <a:gd name="T12" fmla="*/ 132 w 264"/>
                  <a:gd name="T13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4" h="362">
                    <a:moveTo>
                      <a:pt x="132" y="0"/>
                    </a:moveTo>
                    <a:cubicBezTo>
                      <a:pt x="205" y="0"/>
                      <a:pt x="264" y="8"/>
                      <a:pt x="264" y="18"/>
                    </a:cubicBezTo>
                    <a:cubicBezTo>
                      <a:pt x="253" y="346"/>
                      <a:pt x="253" y="346"/>
                      <a:pt x="253" y="346"/>
                    </a:cubicBezTo>
                    <a:cubicBezTo>
                      <a:pt x="253" y="355"/>
                      <a:pt x="199" y="362"/>
                      <a:pt x="132" y="362"/>
                    </a:cubicBezTo>
                    <a:cubicBezTo>
                      <a:pt x="65" y="362"/>
                      <a:pt x="11" y="355"/>
                      <a:pt x="11" y="34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59" y="0"/>
                      <a:pt x="132" y="0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" name="椭圆 78">
                <a:extLst>
                  <a:ext uri="{FF2B5EF4-FFF2-40B4-BE49-F238E27FC236}">
                    <a16:creationId xmlns:a16="http://schemas.microsoft.com/office/drawing/2014/main" id="{63091C46-73B9-F196-6F71-937B25EB8EB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010401" y="3778251"/>
                <a:ext cx="995363" cy="134938"/>
              </a:xfrm>
              <a:prstGeom prst="ellipse">
                <a:avLst/>
              </a:pr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" name="任意多边形: 形状 79">
                <a:extLst>
                  <a:ext uri="{FF2B5EF4-FFF2-40B4-BE49-F238E27FC236}">
                    <a16:creationId xmlns:a16="http://schemas.microsoft.com/office/drawing/2014/main" id="{E64F8A0E-B977-4449-0B5F-7600BB10AA3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931026" y="3008314"/>
                <a:ext cx="566738" cy="1841500"/>
              </a:xfrm>
              <a:custGeom>
                <a:avLst/>
                <a:gdLst>
                  <a:gd name="T0" fmla="*/ 100 w 357"/>
                  <a:gd name="T1" fmla="*/ 0 h 1160"/>
                  <a:gd name="T2" fmla="*/ 0 w 357"/>
                  <a:gd name="T3" fmla="*/ 19 h 1160"/>
                  <a:gd name="T4" fmla="*/ 254 w 357"/>
                  <a:gd name="T5" fmla="*/ 1160 h 1160"/>
                  <a:gd name="T6" fmla="*/ 357 w 357"/>
                  <a:gd name="T7" fmla="*/ 1143 h 1160"/>
                  <a:gd name="T8" fmla="*/ 100 w 357"/>
                  <a:gd name="T9" fmla="*/ 0 h 1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7" h="1160">
                    <a:moveTo>
                      <a:pt x="100" y="0"/>
                    </a:moveTo>
                    <a:lnTo>
                      <a:pt x="0" y="19"/>
                    </a:lnTo>
                    <a:lnTo>
                      <a:pt x="254" y="1160"/>
                    </a:lnTo>
                    <a:lnTo>
                      <a:pt x="357" y="1143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" name="任意多边形: 形状 80">
                <a:extLst>
                  <a:ext uri="{FF2B5EF4-FFF2-40B4-BE49-F238E27FC236}">
                    <a16:creationId xmlns:a16="http://schemas.microsoft.com/office/drawing/2014/main" id="{A84E1178-C746-15A6-BD2D-ED67BFDF3D6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950076" y="3049589"/>
                <a:ext cx="400050" cy="1784350"/>
              </a:xfrm>
              <a:custGeom>
                <a:avLst/>
                <a:gdLst>
                  <a:gd name="T0" fmla="*/ 106 w 106"/>
                  <a:gd name="T1" fmla="*/ 473 h 473"/>
                  <a:gd name="T2" fmla="*/ 89 w 106"/>
                  <a:gd name="T3" fmla="*/ 399 h 473"/>
                  <a:gd name="T4" fmla="*/ 52 w 106"/>
                  <a:gd name="T5" fmla="*/ 237 h 473"/>
                  <a:gd name="T6" fmla="*/ 16 w 106"/>
                  <a:gd name="T7" fmla="*/ 74 h 473"/>
                  <a:gd name="T8" fmla="*/ 0 w 106"/>
                  <a:gd name="T9" fmla="*/ 0 h 473"/>
                  <a:gd name="T10" fmla="*/ 17 w 106"/>
                  <a:gd name="T11" fmla="*/ 74 h 473"/>
                  <a:gd name="T12" fmla="*/ 54 w 106"/>
                  <a:gd name="T13" fmla="*/ 236 h 473"/>
                  <a:gd name="T14" fmla="*/ 90 w 106"/>
                  <a:gd name="T15" fmla="*/ 399 h 473"/>
                  <a:gd name="T16" fmla="*/ 106 w 106"/>
                  <a:gd name="T17" fmla="*/ 473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473">
                    <a:moveTo>
                      <a:pt x="106" y="473"/>
                    </a:moveTo>
                    <a:cubicBezTo>
                      <a:pt x="106" y="473"/>
                      <a:pt x="99" y="443"/>
                      <a:pt x="89" y="399"/>
                    </a:cubicBezTo>
                    <a:cubicBezTo>
                      <a:pt x="79" y="355"/>
                      <a:pt x="66" y="296"/>
                      <a:pt x="52" y="237"/>
                    </a:cubicBezTo>
                    <a:cubicBezTo>
                      <a:pt x="39" y="177"/>
                      <a:pt x="26" y="118"/>
                      <a:pt x="16" y="74"/>
                    </a:cubicBezTo>
                    <a:cubicBezTo>
                      <a:pt x="6" y="30"/>
                      <a:pt x="0" y="0"/>
                      <a:pt x="0" y="0"/>
                    </a:cubicBezTo>
                    <a:cubicBezTo>
                      <a:pt x="0" y="0"/>
                      <a:pt x="7" y="30"/>
                      <a:pt x="17" y="74"/>
                    </a:cubicBezTo>
                    <a:cubicBezTo>
                      <a:pt x="27" y="118"/>
                      <a:pt x="40" y="177"/>
                      <a:pt x="54" y="236"/>
                    </a:cubicBezTo>
                    <a:cubicBezTo>
                      <a:pt x="67" y="295"/>
                      <a:pt x="80" y="355"/>
                      <a:pt x="90" y="399"/>
                    </a:cubicBezTo>
                    <a:cubicBezTo>
                      <a:pt x="100" y="443"/>
                      <a:pt x="106" y="473"/>
                      <a:pt x="106" y="473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" name="任意多边形: 形状 81">
                <a:extLst>
                  <a:ext uri="{FF2B5EF4-FFF2-40B4-BE49-F238E27FC236}">
                    <a16:creationId xmlns:a16="http://schemas.microsoft.com/office/drawing/2014/main" id="{723CCAD2-D426-F81A-8883-D8DDC1356F9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075488" y="3027364"/>
                <a:ext cx="398463" cy="1787525"/>
              </a:xfrm>
              <a:custGeom>
                <a:avLst/>
                <a:gdLst>
                  <a:gd name="T0" fmla="*/ 106 w 106"/>
                  <a:gd name="T1" fmla="*/ 474 h 474"/>
                  <a:gd name="T2" fmla="*/ 89 w 106"/>
                  <a:gd name="T3" fmla="*/ 400 h 474"/>
                  <a:gd name="T4" fmla="*/ 52 w 106"/>
                  <a:gd name="T5" fmla="*/ 237 h 474"/>
                  <a:gd name="T6" fmla="*/ 16 w 106"/>
                  <a:gd name="T7" fmla="*/ 74 h 474"/>
                  <a:gd name="T8" fmla="*/ 0 w 106"/>
                  <a:gd name="T9" fmla="*/ 0 h 474"/>
                  <a:gd name="T10" fmla="*/ 17 w 106"/>
                  <a:gd name="T11" fmla="*/ 74 h 474"/>
                  <a:gd name="T12" fmla="*/ 54 w 106"/>
                  <a:gd name="T13" fmla="*/ 237 h 474"/>
                  <a:gd name="T14" fmla="*/ 90 w 106"/>
                  <a:gd name="T15" fmla="*/ 400 h 474"/>
                  <a:gd name="T16" fmla="*/ 106 w 106"/>
                  <a:gd name="T17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474">
                    <a:moveTo>
                      <a:pt x="106" y="474"/>
                    </a:moveTo>
                    <a:cubicBezTo>
                      <a:pt x="106" y="474"/>
                      <a:pt x="100" y="445"/>
                      <a:pt x="89" y="400"/>
                    </a:cubicBezTo>
                    <a:cubicBezTo>
                      <a:pt x="79" y="356"/>
                      <a:pt x="66" y="297"/>
                      <a:pt x="52" y="237"/>
                    </a:cubicBezTo>
                    <a:cubicBezTo>
                      <a:pt x="39" y="178"/>
                      <a:pt x="26" y="119"/>
                      <a:pt x="16" y="74"/>
                    </a:cubicBezTo>
                    <a:cubicBezTo>
                      <a:pt x="7" y="30"/>
                      <a:pt x="0" y="0"/>
                      <a:pt x="0" y="0"/>
                    </a:cubicBezTo>
                    <a:cubicBezTo>
                      <a:pt x="0" y="0"/>
                      <a:pt x="7" y="30"/>
                      <a:pt x="17" y="74"/>
                    </a:cubicBezTo>
                    <a:cubicBezTo>
                      <a:pt x="27" y="119"/>
                      <a:pt x="41" y="178"/>
                      <a:pt x="54" y="237"/>
                    </a:cubicBezTo>
                    <a:cubicBezTo>
                      <a:pt x="67" y="296"/>
                      <a:pt x="80" y="356"/>
                      <a:pt x="90" y="400"/>
                    </a:cubicBezTo>
                    <a:cubicBezTo>
                      <a:pt x="100" y="445"/>
                      <a:pt x="106" y="474"/>
                      <a:pt x="106" y="474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" name="任意多边形: 形状 82">
                <a:extLst>
                  <a:ext uri="{FF2B5EF4-FFF2-40B4-BE49-F238E27FC236}">
                    <a16:creationId xmlns:a16="http://schemas.microsoft.com/office/drawing/2014/main" id="{0F4C6B59-799C-7BD5-E755-49CB444F537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988176" y="3043239"/>
                <a:ext cx="400050" cy="1776413"/>
              </a:xfrm>
              <a:custGeom>
                <a:avLst/>
                <a:gdLst>
                  <a:gd name="T0" fmla="*/ 106 w 106"/>
                  <a:gd name="T1" fmla="*/ 471 h 471"/>
                  <a:gd name="T2" fmla="*/ 89 w 106"/>
                  <a:gd name="T3" fmla="*/ 398 h 471"/>
                  <a:gd name="T4" fmla="*/ 52 w 106"/>
                  <a:gd name="T5" fmla="*/ 236 h 471"/>
                  <a:gd name="T6" fmla="*/ 16 w 106"/>
                  <a:gd name="T7" fmla="*/ 74 h 471"/>
                  <a:gd name="T8" fmla="*/ 0 w 106"/>
                  <a:gd name="T9" fmla="*/ 0 h 471"/>
                  <a:gd name="T10" fmla="*/ 17 w 106"/>
                  <a:gd name="T11" fmla="*/ 74 h 471"/>
                  <a:gd name="T12" fmla="*/ 54 w 106"/>
                  <a:gd name="T13" fmla="*/ 235 h 471"/>
                  <a:gd name="T14" fmla="*/ 90 w 106"/>
                  <a:gd name="T15" fmla="*/ 397 h 471"/>
                  <a:gd name="T16" fmla="*/ 106 w 106"/>
                  <a:gd name="T17" fmla="*/ 471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471">
                    <a:moveTo>
                      <a:pt x="106" y="471"/>
                    </a:moveTo>
                    <a:cubicBezTo>
                      <a:pt x="106" y="471"/>
                      <a:pt x="99" y="442"/>
                      <a:pt x="89" y="398"/>
                    </a:cubicBezTo>
                    <a:cubicBezTo>
                      <a:pt x="79" y="353"/>
                      <a:pt x="65" y="295"/>
                      <a:pt x="52" y="236"/>
                    </a:cubicBezTo>
                    <a:cubicBezTo>
                      <a:pt x="39" y="177"/>
                      <a:pt x="26" y="118"/>
                      <a:pt x="16" y="74"/>
                    </a:cubicBezTo>
                    <a:cubicBezTo>
                      <a:pt x="6" y="30"/>
                      <a:pt x="0" y="0"/>
                      <a:pt x="0" y="0"/>
                    </a:cubicBezTo>
                    <a:cubicBezTo>
                      <a:pt x="0" y="0"/>
                      <a:pt x="7" y="30"/>
                      <a:pt x="17" y="74"/>
                    </a:cubicBezTo>
                    <a:cubicBezTo>
                      <a:pt x="27" y="118"/>
                      <a:pt x="40" y="177"/>
                      <a:pt x="54" y="235"/>
                    </a:cubicBezTo>
                    <a:cubicBezTo>
                      <a:pt x="67" y="294"/>
                      <a:pt x="80" y="353"/>
                      <a:pt x="90" y="397"/>
                    </a:cubicBezTo>
                    <a:cubicBezTo>
                      <a:pt x="99" y="442"/>
                      <a:pt x="106" y="471"/>
                      <a:pt x="106" y="47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" name="任意多边形: 形状 83">
                <a:extLst>
                  <a:ext uri="{FF2B5EF4-FFF2-40B4-BE49-F238E27FC236}">
                    <a16:creationId xmlns:a16="http://schemas.microsoft.com/office/drawing/2014/main" id="{57372B2B-5B1D-8AAC-FA84-55C0CBD3E28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045326" y="3035301"/>
                <a:ext cx="398463" cy="1771650"/>
              </a:xfrm>
              <a:custGeom>
                <a:avLst/>
                <a:gdLst>
                  <a:gd name="T0" fmla="*/ 106 w 106"/>
                  <a:gd name="T1" fmla="*/ 470 h 470"/>
                  <a:gd name="T2" fmla="*/ 89 w 106"/>
                  <a:gd name="T3" fmla="*/ 397 h 470"/>
                  <a:gd name="T4" fmla="*/ 52 w 106"/>
                  <a:gd name="T5" fmla="*/ 235 h 470"/>
                  <a:gd name="T6" fmla="*/ 16 w 106"/>
                  <a:gd name="T7" fmla="*/ 73 h 470"/>
                  <a:gd name="T8" fmla="*/ 0 w 106"/>
                  <a:gd name="T9" fmla="*/ 0 h 470"/>
                  <a:gd name="T10" fmla="*/ 17 w 106"/>
                  <a:gd name="T11" fmla="*/ 73 h 470"/>
                  <a:gd name="T12" fmla="*/ 54 w 106"/>
                  <a:gd name="T13" fmla="*/ 235 h 470"/>
                  <a:gd name="T14" fmla="*/ 90 w 106"/>
                  <a:gd name="T15" fmla="*/ 397 h 470"/>
                  <a:gd name="T16" fmla="*/ 106 w 106"/>
                  <a:gd name="T17" fmla="*/ 470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470">
                    <a:moveTo>
                      <a:pt x="106" y="470"/>
                    </a:moveTo>
                    <a:cubicBezTo>
                      <a:pt x="106" y="470"/>
                      <a:pt x="99" y="441"/>
                      <a:pt x="89" y="397"/>
                    </a:cubicBezTo>
                    <a:cubicBezTo>
                      <a:pt x="79" y="353"/>
                      <a:pt x="66" y="294"/>
                      <a:pt x="52" y="235"/>
                    </a:cubicBezTo>
                    <a:cubicBezTo>
                      <a:pt x="39" y="176"/>
                      <a:pt x="26" y="117"/>
                      <a:pt x="16" y="73"/>
                    </a:cubicBezTo>
                    <a:cubicBezTo>
                      <a:pt x="7" y="29"/>
                      <a:pt x="0" y="0"/>
                      <a:pt x="0" y="0"/>
                    </a:cubicBezTo>
                    <a:cubicBezTo>
                      <a:pt x="0" y="0"/>
                      <a:pt x="7" y="29"/>
                      <a:pt x="17" y="73"/>
                    </a:cubicBezTo>
                    <a:cubicBezTo>
                      <a:pt x="27" y="117"/>
                      <a:pt x="41" y="176"/>
                      <a:pt x="54" y="235"/>
                    </a:cubicBezTo>
                    <a:cubicBezTo>
                      <a:pt x="67" y="294"/>
                      <a:pt x="80" y="352"/>
                      <a:pt x="90" y="397"/>
                    </a:cubicBezTo>
                    <a:cubicBezTo>
                      <a:pt x="100" y="441"/>
                      <a:pt x="106" y="470"/>
                      <a:pt x="106" y="47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" name="任意多边形: 形状 84">
                <a:extLst>
                  <a:ext uri="{FF2B5EF4-FFF2-40B4-BE49-F238E27FC236}">
                    <a16:creationId xmlns:a16="http://schemas.microsoft.com/office/drawing/2014/main" id="{8348CAC2-A3FC-BDA4-C689-2BB2354A0AC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927851" y="2868614"/>
                <a:ext cx="165100" cy="188913"/>
              </a:xfrm>
              <a:custGeom>
                <a:avLst/>
                <a:gdLst>
                  <a:gd name="T0" fmla="*/ 43 w 44"/>
                  <a:gd name="T1" fmla="*/ 37 h 50"/>
                  <a:gd name="T2" fmla="*/ 43 w 44"/>
                  <a:gd name="T3" fmla="*/ 37 h 50"/>
                  <a:gd name="T4" fmla="*/ 39 w 44"/>
                  <a:gd name="T5" fmla="*/ 44 h 50"/>
                  <a:gd name="T6" fmla="*/ 32 w 44"/>
                  <a:gd name="T7" fmla="*/ 39 h 50"/>
                  <a:gd name="T8" fmla="*/ 32 w 44"/>
                  <a:gd name="T9" fmla="*/ 39 h 50"/>
                  <a:gd name="T10" fmla="*/ 32 w 44"/>
                  <a:gd name="T11" fmla="*/ 39 h 50"/>
                  <a:gd name="T12" fmla="*/ 33 w 44"/>
                  <a:gd name="T13" fmla="*/ 39 h 50"/>
                  <a:gd name="T14" fmla="*/ 28 w 44"/>
                  <a:gd name="T15" fmla="*/ 46 h 50"/>
                  <a:gd name="T16" fmla="*/ 22 w 44"/>
                  <a:gd name="T17" fmla="*/ 41 h 50"/>
                  <a:gd name="T18" fmla="*/ 22 w 44"/>
                  <a:gd name="T19" fmla="*/ 41 h 50"/>
                  <a:gd name="T20" fmla="*/ 22 w 44"/>
                  <a:gd name="T21" fmla="*/ 41 h 50"/>
                  <a:gd name="T22" fmla="*/ 22 w 44"/>
                  <a:gd name="T23" fmla="*/ 41 h 50"/>
                  <a:gd name="T24" fmla="*/ 17 w 44"/>
                  <a:gd name="T25" fmla="*/ 47 h 50"/>
                  <a:gd name="T26" fmla="*/ 11 w 44"/>
                  <a:gd name="T27" fmla="*/ 43 h 50"/>
                  <a:gd name="T28" fmla="*/ 11 w 44"/>
                  <a:gd name="T29" fmla="*/ 43 h 50"/>
                  <a:gd name="T30" fmla="*/ 11 w 44"/>
                  <a:gd name="T31" fmla="*/ 43 h 50"/>
                  <a:gd name="T32" fmla="*/ 11 w 44"/>
                  <a:gd name="T33" fmla="*/ 43 h 50"/>
                  <a:gd name="T34" fmla="*/ 7 w 44"/>
                  <a:gd name="T35" fmla="*/ 49 h 50"/>
                  <a:gd name="T36" fmla="*/ 0 w 44"/>
                  <a:gd name="T37" fmla="*/ 45 h 50"/>
                  <a:gd name="T38" fmla="*/ 15 w 44"/>
                  <a:gd name="T39" fmla="*/ 0 h 50"/>
                  <a:gd name="T40" fmla="*/ 43 w 44"/>
                  <a:gd name="T41" fmla="*/ 37 h 50"/>
                  <a:gd name="T42" fmla="*/ 43 w 44"/>
                  <a:gd name="T43" fmla="*/ 37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50">
                    <a:moveTo>
                      <a:pt x="43" y="37"/>
                    </a:moveTo>
                    <a:cubicBezTo>
                      <a:pt x="43" y="37"/>
                      <a:pt x="43" y="37"/>
                      <a:pt x="43" y="37"/>
                    </a:cubicBezTo>
                    <a:cubicBezTo>
                      <a:pt x="44" y="40"/>
                      <a:pt x="42" y="43"/>
                      <a:pt x="39" y="44"/>
                    </a:cubicBezTo>
                    <a:cubicBezTo>
                      <a:pt x="36" y="44"/>
                      <a:pt x="33" y="42"/>
                      <a:pt x="32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3" y="39"/>
                      <a:pt x="33" y="39"/>
                      <a:pt x="33" y="39"/>
                    </a:cubicBezTo>
                    <a:cubicBezTo>
                      <a:pt x="33" y="42"/>
                      <a:pt x="31" y="45"/>
                      <a:pt x="28" y="46"/>
                    </a:cubicBezTo>
                    <a:cubicBezTo>
                      <a:pt x="25" y="46"/>
                      <a:pt x="22" y="44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4"/>
                      <a:pt x="20" y="47"/>
                      <a:pt x="17" y="47"/>
                    </a:cubicBezTo>
                    <a:cubicBezTo>
                      <a:pt x="14" y="48"/>
                      <a:pt x="12" y="46"/>
                      <a:pt x="11" y="43"/>
                    </a:cubicBezTo>
                    <a:cubicBezTo>
                      <a:pt x="11" y="43"/>
                      <a:pt x="11" y="43"/>
                      <a:pt x="11" y="43"/>
                    </a:cubicBezTo>
                    <a:cubicBezTo>
                      <a:pt x="11" y="43"/>
                      <a:pt x="11" y="43"/>
                      <a:pt x="11" y="43"/>
                    </a:cubicBezTo>
                    <a:cubicBezTo>
                      <a:pt x="11" y="43"/>
                      <a:pt x="11" y="43"/>
                      <a:pt x="11" y="43"/>
                    </a:cubicBezTo>
                    <a:cubicBezTo>
                      <a:pt x="12" y="46"/>
                      <a:pt x="10" y="49"/>
                      <a:pt x="7" y="49"/>
                    </a:cubicBezTo>
                    <a:cubicBezTo>
                      <a:pt x="4" y="50"/>
                      <a:pt x="1" y="48"/>
                      <a:pt x="0" y="45"/>
                    </a:cubicBezTo>
                    <a:cubicBezTo>
                      <a:pt x="0" y="43"/>
                      <a:pt x="15" y="0"/>
                      <a:pt x="15" y="0"/>
                    </a:cubicBezTo>
                    <a:cubicBezTo>
                      <a:pt x="15" y="0"/>
                      <a:pt x="43" y="35"/>
                      <a:pt x="43" y="37"/>
                    </a:cubicBezTo>
                    <a:cubicBezTo>
                      <a:pt x="43" y="37"/>
                      <a:pt x="43" y="37"/>
                      <a:pt x="43" y="3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" name="任意多边形: 形状 85">
                <a:extLst>
                  <a:ext uri="{FF2B5EF4-FFF2-40B4-BE49-F238E27FC236}">
                    <a16:creationId xmlns:a16="http://schemas.microsoft.com/office/drawing/2014/main" id="{15879FBB-9940-04BF-84F2-A674EB88BB2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961188" y="2868614"/>
                <a:ext cx="65088" cy="68263"/>
              </a:xfrm>
              <a:custGeom>
                <a:avLst/>
                <a:gdLst>
                  <a:gd name="T0" fmla="*/ 0 w 17"/>
                  <a:gd name="T1" fmla="*/ 16 h 18"/>
                  <a:gd name="T2" fmla="*/ 6 w 17"/>
                  <a:gd name="T3" fmla="*/ 0 h 18"/>
                  <a:gd name="T4" fmla="*/ 17 w 17"/>
                  <a:gd name="T5" fmla="*/ 14 h 18"/>
                  <a:gd name="T6" fmla="*/ 0 w 17"/>
                  <a:gd name="T7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18">
                    <a:moveTo>
                      <a:pt x="0" y="16"/>
                    </a:moveTo>
                    <a:cubicBezTo>
                      <a:pt x="3" y="8"/>
                      <a:pt x="6" y="0"/>
                      <a:pt x="6" y="0"/>
                    </a:cubicBezTo>
                    <a:cubicBezTo>
                      <a:pt x="6" y="0"/>
                      <a:pt x="11" y="7"/>
                      <a:pt x="17" y="14"/>
                    </a:cubicBezTo>
                    <a:cubicBezTo>
                      <a:pt x="12" y="17"/>
                      <a:pt x="6" y="18"/>
                      <a:pt x="0" y="16"/>
                    </a:cubicBezTo>
                    <a:close/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" name="任意多边形: 形状 86">
                <a:extLst>
                  <a:ext uri="{FF2B5EF4-FFF2-40B4-BE49-F238E27FC236}">
                    <a16:creationId xmlns:a16="http://schemas.microsoft.com/office/drawing/2014/main" id="{BC5CB594-A5EA-3B65-9A6F-ABE78F3DE10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331076" y="4803776"/>
                <a:ext cx="166688" cy="60325"/>
              </a:xfrm>
              <a:custGeom>
                <a:avLst/>
                <a:gdLst>
                  <a:gd name="T0" fmla="*/ 44 w 44"/>
                  <a:gd name="T1" fmla="*/ 4 h 16"/>
                  <a:gd name="T2" fmla="*/ 21 w 44"/>
                  <a:gd name="T3" fmla="*/ 2 h 16"/>
                  <a:gd name="T4" fmla="*/ 1 w 44"/>
                  <a:gd name="T5" fmla="*/ 12 h 16"/>
                  <a:gd name="T6" fmla="*/ 23 w 44"/>
                  <a:gd name="T7" fmla="*/ 14 h 16"/>
                  <a:gd name="T8" fmla="*/ 44 w 44"/>
                  <a:gd name="T9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6">
                    <a:moveTo>
                      <a:pt x="44" y="4"/>
                    </a:moveTo>
                    <a:cubicBezTo>
                      <a:pt x="43" y="1"/>
                      <a:pt x="33" y="0"/>
                      <a:pt x="21" y="2"/>
                    </a:cubicBezTo>
                    <a:cubicBezTo>
                      <a:pt x="9" y="4"/>
                      <a:pt x="0" y="8"/>
                      <a:pt x="1" y="12"/>
                    </a:cubicBezTo>
                    <a:cubicBezTo>
                      <a:pt x="1" y="15"/>
                      <a:pt x="11" y="16"/>
                      <a:pt x="23" y="14"/>
                    </a:cubicBezTo>
                    <a:cubicBezTo>
                      <a:pt x="35" y="12"/>
                      <a:pt x="44" y="8"/>
                      <a:pt x="44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" name="任意多边形: 形状 87">
                <a:extLst>
                  <a:ext uri="{FF2B5EF4-FFF2-40B4-BE49-F238E27FC236}">
                    <a16:creationId xmlns:a16="http://schemas.microsoft.com/office/drawing/2014/main" id="{AAB983DC-E08B-6BB2-A97E-29704ECF8FB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383463" y="4822826"/>
                <a:ext cx="65088" cy="22225"/>
              </a:xfrm>
              <a:custGeom>
                <a:avLst/>
                <a:gdLst>
                  <a:gd name="T0" fmla="*/ 16 w 17"/>
                  <a:gd name="T1" fmla="*/ 2 h 6"/>
                  <a:gd name="T2" fmla="*/ 8 w 17"/>
                  <a:gd name="T3" fmla="*/ 1 h 6"/>
                  <a:gd name="T4" fmla="*/ 0 w 17"/>
                  <a:gd name="T5" fmla="*/ 4 h 6"/>
                  <a:gd name="T6" fmla="*/ 9 w 17"/>
                  <a:gd name="T7" fmla="*/ 5 h 6"/>
                  <a:gd name="T8" fmla="*/ 16 w 17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6">
                    <a:moveTo>
                      <a:pt x="16" y="2"/>
                    </a:moveTo>
                    <a:cubicBezTo>
                      <a:pt x="16" y="0"/>
                      <a:pt x="12" y="0"/>
                      <a:pt x="8" y="1"/>
                    </a:cubicBezTo>
                    <a:cubicBezTo>
                      <a:pt x="3" y="2"/>
                      <a:pt x="0" y="3"/>
                      <a:pt x="0" y="4"/>
                    </a:cubicBezTo>
                    <a:cubicBezTo>
                      <a:pt x="0" y="6"/>
                      <a:pt x="4" y="6"/>
                      <a:pt x="9" y="5"/>
                    </a:cubicBezTo>
                    <a:cubicBezTo>
                      <a:pt x="13" y="4"/>
                      <a:pt x="17" y="3"/>
                      <a:pt x="16" y="2"/>
                    </a:cubicBezTo>
                    <a:close/>
                  </a:path>
                </a:pathLst>
              </a:custGeom>
              <a:solidFill>
                <a:srgbClr val="E1A3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" name="任意多边形: 形状 88">
                <a:extLst>
                  <a:ext uri="{FF2B5EF4-FFF2-40B4-BE49-F238E27FC236}">
                    <a16:creationId xmlns:a16="http://schemas.microsoft.com/office/drawing/2014/main" id="{47A1BFAE-1D48-1D9F-2BE7-EA4EEDE0B18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188201" y="2755901"/>
                <a:ext cx="414338" cy="1855788"/>
              </a:xfrm>
              <a:custGeom>
                <a:avLst/>
                <a:gdLst>
                  <a:gd name="T0" fmla="*/ 102 w 261"/>
                  <a:gd name="T1" fmla="*/ 0 h 1169"/>
                  <a:gd name="T2" fmla="*/ 0 w 261"/>
                  <a:gd name="T3" fmla="*/ 10 h 1169"/>
                  <a:gd name="T4" fmla="*/ 159 w 261"/>
                  <a:gd name="T5" fmla="*/ 1169 h 1169"/>
                  <a:gd name="T6" fmla="*/ 261 w 261"/>
                  <a:gd name="T7" fmla="*/ 1159 h 1169"/>
                  <a:gd name="T8" fmla="*/ 102 w 261"/>
                  <a:gd name="T9" fmla="*/ 0 h 1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1" h="1169">
                    <a:moveTo>
                      <a:pt x="102" y="0"/>
                    </a:moveTo>
                    <a:lnTo>
                      <a:pt x="0" y="10"/>
                    </a:lnTo>
                    <a:lnTo>
                      <a:pt x="159" y="1169"/>
                    </a:lnTo>
                    <a:lnTo>
                      <a:pt x="261" y="1159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F8B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" name="任意多边形: 形状 89">
                <a:extLst>
                  <a:ext uri="{FF2B5EF4-FFF2-40B4-BE49-F238E27FC236}">
                    <a16:creationId xmlns:a16="http://schemas.microsoft.com/office/drawing/2014/main" id="{023B5CC1-FEF5-2FA3-7D19-D4F245603BA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207251" y="2786064"/>
                <a:ext cx="247650" cy="1809750"/>
              </a:xfrm>
              <a:custGeom>
                <a:avLst/>
                <a:gdLst>
                  <a:gd name="T0" fmla="*/ 66 w 66"/>
                  <a:gd name="T1" fmla="*/ 480 h 480"/>
                  <a:gd name="T2" fmla="*/ 55 w 66"/>
                  <a:gd name="T3" fmla="*/ 405 h 480"/>
                  <a:gd name="T4" fmla="*/ 32 w 66"/>
                  <a:gd name="T5" fmla="*/ 240 h 480"/>
                  <a:gd name="T6" fmla="*/ 10 w 66"/>
                  <a:gd name="T7" fmla="*/ 75 h 480"/>
                  <a:gd name="T8" fmla="*/ 0 w 66"/>
                  <a:gd name="T9" fmla="*/ 0 h 480"/>
                  <a:gd name="T10" fmla="*/ 11 w 66"/>
                  <a:gd name="T11" fmla="*/ 75 h 480"/>
                  <a:gd name="T12" fmla="*/ 34 w 66"/>
                  <a:gd name="T13" fmla="*/ 240 h 480"/>
                  <a:gd name="T14" fmla="*/ 56 w 66"/>
                  <a:gd name="T15" fmla="*/ 405 h 480"/>
                  <a:gd name="T16" fmla="*/ 66 w 66"/>
                  <a:gd name="T17" fmla="*/ 48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480">
                    <a:moveTo>
                      <a:pt x="66" y="480"/>
                    </a:moveTo>
                    <a:cubicBezTo>
                      <a:pt x="66" y="480"/>
                      <a:pt x="62" y="450"/>
                      <a:pt x="55" y="405"/>
                    </a:cubicBezTo>
                    <a:cubicBezTo>
                      <a:pt x="49" y="360"/>
                      <a:pt x="40" y="300"/>
                      <a:pt x="32" y="240"/>
                    </a:cubicBezTo>
                    <a:cubicBezTo>
                      <a:pt x="24" y="180"/>
                      <a:pt x="16" y="120"/>
                      <a:pt x="10" y="75"/>
                    </a:cubicBezTo>
                    <a:cubicBezTo>
                      <a:pt x="4" y="30"/>
                      <a:pt x="0" y="0"/>
                      <a:pt x="0" y="0"/>
                    </a:cubicBezTo>
                    <a:cubicBezTo>
                      <a:pt x="0" y="0"/>
                      <a:pt x="4" y="30"/>
                      <a:pt x="11" y="75"/>
                    </a:cubicBezTo>
                    <a:cubicBezTo>
                      <a:pt x="17" y="120"/>
                      <a:pt x="25" y="180"/>
                      <a:pt x="34" y="240"/>
                    </a:cubicBezTo>
                    <a:cubicBezTo>
                      <a:pt x="42" y="300"/>
                      <a:pt x="50" y="360"/>
                      <a:pt x="56" y="405"/>
                    </a:cubicBezTo>
                    <a:cubicBezTo>
                      <a:pt x="62" y="450"/>
                      <a:pt x="66" y="480"/>
                      <a:pt x="66" y="48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" name="任意多边形: 形状 90">
                <a:extLst>
                  <a:ext uri="{FF2B5EF4-FFF2-40B4-BE49-F238E27FC236}">
                    <a16:creationId xmlns:a16="http://schemas.microsoft.com/office/drawing/2014/main" id="{612756B2-00AD-3561-793F-C80383AD75A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331076" y="2774951"/>
                <a:ext cx="252413" cy="1814513"/>
              </a:xfrm>
              <a:custGeom>
                <a:avLst/>
                <a:gdLst>
                  <a:gd name="T0" fmla="*/ 67 w 67"/>
                  <a:gd name="T1" fmla="*/ 481 h 481"/>
                  <a:gd name="T2" fmla="*/ 56 w 67"/>
                  <a:gd name="T3" fmla="*/ 406 h 481"/>
                  <a:gd name="T4" fmla="*/ 33 w 67"/>
                  <a:gd name="T5" fmla="*/ 241 h 481"/>
                  <a:gd name="T6" fmla="*/ 10 w 67"/>
                  <a:gd name="T7" fmla="*/ 75 h 481"/>
                  <a:gd name="T8" fmla="*/ 0 w 67"/>
                  <a:gd name="T9" fmla="*/ 0 h 481"/>
                  <a:gd name="T10" fmla="*/ 11 w 67"/>
                  <a:gd name="T11" fmla="*/ 75 h 481"/>
                  <a:gd name="T12" fmla="*/ 34 w 67"/>
                  <a:gd name="T13" fmla="*/ 240 h 481"/>
                  <a:gd name="T14" fmla="*/ 57 w 67"/>
                  <a:gd name="T15" fmla="*/ 406 h 481"/>
                  <a:gd name="T16" fmla="*/ 67 w 67"/>
                  <a:gd name="T17" fmla="*/ 481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7" h="481">
                    <a:moveTo>
                      <a:pt x="67" y="481"/>
                    </a:moveTo>
                    <a:cubicBezTo>
                      <a:pt x="67" y="481"/>
                      <a:pt x="62" y="451"/>
                      <a:pt x="56" y="406"/>
                    </a:cubicBezTo>
                    <a:cubicBezTo>
                      <a:pt x="49" y="361"/>
                      <a:pt x="41" y="301"/>
                      <a:pt x="33" y="241"/>
                    </a:cubicBezTo>
                    <a:cubicBezTo>
                      <a:pt x="24" y="180"/>
                      <a:pt x="16" y="120"/>
                      <a:pt x="10" y="75"/>
                    </a:cubicBezTo>
                    <a:cubicBezTo>
                      <a:pt x="4" y="30"/>
                      <a:pt x="0" y="0"/>
                      <a:pt x="0" y="0"/>
                    </a:cubicBezTo>
                    <a:cubicBezTo>
                      <a:pt x="0" y="0"/>
                      <a:pt x="4" y="30"/>
                      <a:pt x="11" y="75"/>
                    </a:cubicBezTo>
                    <a:cubicBezTo>
                      <a:pt x="17" y="120"/>
                      <a:pt x="26" y="180"/>
                      <a:pt x="34" y="240"/>
                    </a:cubicBezTo>
                    <a:cubicBezTo>
                      <a:pt x="42" y="301"/>
                      <a:pt x="51" y="361"/>
                      <a:pt x="57" y="406"/>
                    </a:cubicBezTo>
                    <a:cubicBezTo>
                      <a:pt x="63" y="451"/>
                      <a:pt x="67" y="481"/>
                      <a:pt x="67" y="48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" name="任意多边形: 形状 91">
                <a:extLst>
                  <a:ext uri="{FF2B5EF4-FFF2-40B4-BE49-F238E27FC236}">
                    <a16:creationId xmlns:a16="http://schemas.microsoft.com/office/drawing/2014/main" id="{4AF68222-5127-1E76-319C-A7918C87C84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243763" y="2782889"/>
                <a:ext cx="249238" cy="1801813"/>
              </a:xfrm>
              <a:custGeom>
                <a:avLst/>
                <a:gdLst>
                  <a:gd name="T0" fmla="*/ 66 w 66"/>
                  <a:gd name="T1" fmla="*/ 478 h 478"/>
                  <a:gd name="T2" fmla="*/ 55 w 66"/>
                  <a:gd name="T3" fmla="*/ 403 h 478"/>
                  <a:gd name="T4" fmla="*/ 32 w 66"/>
                  <a:gd name="T5" fmla="*/ 239 h 478"/>
                  <a:gd name="T6" fmla="*/ 10 w 66"/>
                  <a:gd name="T7" fmla="*/ 75 h 478"/>
                  <a:gd name="T8" fmla="*/ 0 w 66"/>
                  <a:gd name="T9" fmla="*/ 0 h 478"/>
                  <a:gd name="T10" fmla="*/ 11 w 66"/>
                  <a:gd name="T11" fmla="*/ 75 h 478"/>
                  <a:gd name="T12" fmla="*/ 34 w 66"/>
                  <a:gd name="T13" fmla="*/ 239 h 478"/>
                  <a:gd name="T14" fmla="*/ 56 w 66"/>
                  <a:gd name="T15" fmla="*/ 403 h 478"/>
                  <a:gd name="T16" fmla="*/ 66 w 66"/>
                  <a:gd name="T17" fmla="*/ 478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478">
                    <a:moveTo>
                      <a:pt x="66" y="478"/>
                    </a:moveTo>
                    <a:cubicBezTo>
                      <a:pt x="66" y="478"/>
                      <a:pt x="62" y="448"/>
                      <a:pt x="55" y="403"/>
                    </a:cubicBezTo>
                    <a:cubicBezTo>
                      <a:pt x="49" y="358"/>
                      <a:pt x="40" y="299"/>
                      <a:pt x="32" y="239"/>
                    </a:cubicBezTo>
                    <a:cubicBezTo>
                      <a:pt x="24" y="179"/>
                      <a:pt x="16" y="119"/>
                      <a:pt x="10" y="75"/>
                    </a:cubicBezTo>
                    <a:cubicBezTo>
                      <a:pt x="4" y="30"/>
                      <a:pt x="0" y="0"/>
                      <a:pt x="0" y="0"/>
                    </a:cubicBezTo>
                    <a:cubicBezTo>
                      <a:pt x="0" y="0"/>
                      <a:pt x="4" y="30"/>
                      <a:pt x="11" y="75"/>
                    </a:cubicBezTo>
                    <a:cubicBezTo>
                      <a:pt x="17" y="119"/>
                      <a:pt x="25" y="179"/>
                      <a:pt x="34" y="239"/>
                    </a:cubicBezTo>
                    <a:cubicBezTo>
                      <a:pt x="42" y="299"/>
                      <a:pt x="50" y="358"/>
                      <a:pt x="56" y="403"/>
                    </a:cubicBezTo>
                    <a:cubicBezTo>
                      <a:pt x="62" y="448"/>
                      <a:pt x="66" y="478"/>
                      <a:pt x="66" y="478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" name="任意多边形: 形状 92">
                <a:extLst>
                  <a:ext uri="{FF2B5EF4-FFF2-40B4-BE49-F238E27FC236}">
                    <a16:creationId xmlns:a16="http://schemas.microsoft.com/office/drawing/2014/main" id="{6FE2AD7F-B6A2-EB69-95BF-ABAB527E3AA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300913" y="2778126"/>
                <a:ext cx="249238" cy="1800225"/>
              </a:xfrm>
              <a:custGeom>
                <a:avLst/>
                <a:gdLst>
                  <a:gd name="T0" fmla="*/ 66 w 66"/>
                  <a:gd name="T1" fmla="*/ 477 h 477"/>
                  <a:gd name="T2" fmla="*/ 56 w 66"/>
                  <a:gd name="T3" fmla="*/ 403 h 477"/>
                  <a:gd name="T4" fmla="*/ 33 w 66"/>
                  <a:gd name="T5" fmla="*/ 239 h 477"/>
                  <a:gd name="T6" fmla="*/ 10 w 66"/>
                  <a:gd name="T7" fmla="*/ 74 h 477"/>
                  <a:gd name="T8" fmla="*/ 0 w 66"/>
                  <a:gd name="T9" fmla="*/ 0 h 477"/>
                  <a:gd name="T10" fmla="*/ 11 w 66"/>
                  <a:gd name="T11" fmla="*/ 74 h 477"/>
                  <a:gd name="T12" fmla="*/ 34 w 66"/>
                  <a:gd name="T13" fmla="*/ 238 h 477"/>
                  <a:gd name="T14" fmla="*/ 57 w 66"/>
                  <a:gd name="T15" fmla="*/ 403 h 477"/>
                  <a:gd name="T16" fmla="*/ 66 w 66"/>
                  <a:gd name="T17" fmla="*/ 477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477">
                    <a:moveTo>
                      <a:pt x="66" y="477"/>
                    </a:moveTo>
                    <a:cubicBezTo>
                      <a:pt x="66" y="477"/>
                      <a:pt x="62" y="448"/>
                      <a:pt x="56" y="403"/>
                    </a:cubicBezTo>
                    <a:cubicBezTo>
                      <a:pt x="49" y="358"/>
                      <a:pt x="41" y="298"/>
                      <a:pt x="33" y="239"/>
                    </a:cubicBezTo>
                    <a:cubicBezTo>
                      <a:pt x="24" y="179"/>
                      <a:pt x="16" y="119"/>
                      <a:pt x="10" y="74"/>
                    </a:cubicBezTo>
                    <a:cubicBezTo>
                      <a:pt x="4" y="29"/>
                      <a:pt x="0" y="0"/>
                      <a:pt x="0" y="0"/>
                    </a:cubicBezTo>
                    <a:cubicBezTo>
                      <a:pt x="0" y="0"/>
                      <a:pt x="5" y="29"/>
                      <a:pt x="11" y="74"/>
                    </a:cubicBezTo>
                    <a:cubicBezTo>
                      <a:pt x="17" y="119"/>
                      <a:pt x="26" y="179"/>
                      <a:pt x="34" y="238"/>
                    </a:cubicBezTo>
                    <a:cubicBezTo>
                      <a:pt x="42" y="298"/>
                      <a:pt x="51" y="358"/>
                      <a:pt x="57" y="403"/>
                    </a:cubicBezTo>
                    <a:cubicBezTo>
                      <a:pt x="63" y="448"/>
                      <a:pt x="66" y="477"/>
                      <a:pt x="66" y="477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4" name="任意多边形: 形状 93">
                <a:extLst>
                  <a:ext uri="{FF2B5EF4-FFF2-40B4-BE49-F238E27FC236}">
                    <a16:creationId xmlns:a16="http://schemas.microsoft.com/office/drawing/2014/main" id="{D6D05203-6E61-8D9F-73DB-892AB100E11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183438" y="2608264"/>
                <a:ext cx="166688" cy="180975"/>
              </a:xfrm>
              <a:custGeom>
                <a:avLst/>
                <a:gdLst>
                  <a:gd name="T0" fmla="*/ 44 w 44"/>
                  <a:gd name="T1" fmla="*/ 39 h 48"/>
                  <a:gd name="T2" fmla="*/ 44 w 44"/>
                  <a:gd name="T3" fmla="*/ 39 h 48"/>
                  <a:gd name="T4" fmla="*/ 39 w 44"/>
                  <a:gd name="T5" fmla="*/ 45 h 48"/>
                  <a:gd name="T6" fmla="*/ 33 w 44"/>
                  <a:gd name="T7" fmla="*/ 40 h 48"/>
                  <a:gd name="T8" fmla="*/ 33 w 44"/>
                  <a:gd name="T9" fmla="*/ 40 h 48"/>
                  <a:gd name="T10" fmla="*/ 33 w 44"/>
                  <a:gd name="T11" fmla="*/ 40 h 48"/>
                  <a:gd name="T12" fmla="*/ 33 w 44"/>
                  <a:gd name="T13" fmla="*/ 40 h 48"/>
                  <a:gd name="T14" fmla="*/ 28 w 44"/>
                  <a:gd name="T15" fmla="*/ 46 h 48"/>
                  <a:gd name="T16" fmla="*/ 22 w 44"/>
                  <a:gd name="T17" fmla="*/ 41 h 48"/>
                  <a:gd name="T18" fmla="*/ 22 w 44"/>
                  <a:gd name="T19" fmla="*/ 41 h 48"/>
                  <a:gd name="T20" fmla="*/ 22 w 44"/>
                  <a:gd name="T21" fmla="*/ 41 h 48"/>
                  <a:gd name="T22" fmla="*/ 22 w 44"/>
                  <a:gd name="T23" fmla="*/ 41 h 48"/>
                  <a:gd name="T24" fmla="*/ 17 w 44"/>
                  <a:gd name="T25" fmla="*/ 47 h 48"/>
                  <a:gd name="T26" fmla="*/ 11 w 44"/>
                  <a:gd name="T27" fmla="*/ 42 h 48"/>
                  <a:gd name="T28" fmla="*/ 11 w 44"/>
                  <a:gd name="T29" fmla="*/ 42 h 48"/>
                  <a:gd name="T30" fmla="*/ 11 w 44"/>
                  <a:gd name="T31" fmla="*/ 42 h 48"/>
                  <a:gd name="T32" fmla="*/ 11 w 44"/>
                  <a:gd name="T33" fmla="*/ 42 h 48"/>
                  <a:gd name="T34" fmla="*/ 6 w 44"/>
                  <a:gd name="T35" fmla="*/ 48 h 48"/>
                  <a:gd name="T36" fmla="*/ 0 w 44"/>
                  <a:gd name="T37" fmla="*/ 43 h 48"/>
                  <a:gd name="T38" fmla="*/ 18 w 44"/>
                  <a:gd name="T39" fmla="*/ 0 h 48"/>
                  <a:gd name="T40" fmla="*/ 44 w 44"/>
                  <a:gd name="T41" fmla="*/ 39 h 48"/>
                  <a:gd name="T42" fmla="*/ 44 w 44"/>
                  <a:gd name="T43" fmla="*/ 39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48">
                    <a:moveTo>
                      <a:pt x="44" y="39"/>
                    </a:moveTo>
                    <a:cubicBezTo>
                      <a:pt x="44" y="39"/>
                      <a:pt x="44" y="39"/>
                      <a:pt x="44" y="39"/>
                    </a:cubicBezTo>
                    <a:cubicBezTo>
                      <a:pt x="44" y="42"/>
                      <a:pt x="42" y="45"/>
                      <a:pt x="39" y="45"/>
                    </a:cubicBezTo>
                    <a:cubicBezTo>
                      <a:pt x="36" y="46"/>
                      <a:pt x="33" y="43"/>
                      <a:pt x="33" y="40"/>
                    </a:cubicBezTo>
                    <a:cubicBezTo>
                      <a:pt x="33" y="40"/>
                      <a:pt x="33" y="40"/>
                      <a:pt x="33" y="40"/>
                    </a:cubicBezTo>
                    <a:cubicBezTo>
                      <a:pt x="33" y="40"/>
                      <a:pt x="33" y="40"/>
                      <a:pt x="33" y="40"/>
                    </a:cubicBezTo>
                    <a:cubicBezTo>
                      <a:pt x="33" y="40"/>
                      <a:pt x="33" y="40"/>
                      <a:pt x="33" y="40"/>
                    </a:cubicBezTo>
                    <a:cubicBezTo>
                      <a:pt x="33" y="43"/>
                      <a:pt x="31" y="46"/>
                      <a:pt x="28" y="46"/>
                    </a:cubicBezTo>
                    <a:cubicBezTo>
                      <a:pt x="25" y="47"/>
                      <a:pt x="22" y="44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4"/>
                      <a:pt x="20" y="47"/>
                      <a:pt x="17" y="47"/>
                    </a:cubicBezTo>
                    <a:cubicBezTo>
                      <a:pt x="14" y="47"/>
                      <a:pt x="12" y="45"/>
                      <a:pt x="11" y="42"/>
                    </a:cubicBezTo>
                    <a:cubicBezTo>
                      <a:pt x="11" y="42"/>
                      <a:pt x="11" y="42"/>
                      <a:pt x="11" y="42"/>
                    </a:cubicBezTo>
                    <a:cubicBezTo>
                      <a:pt x="11" y="42"/>
                      <a:pt x="11" y="42"/>
                      <a:pt x="11" y="42"/>
                    </a:cubicBezTo>
                    <a:cubicBezTo>
                      <a:pt x="11" y="42"/>
                      <a:pt x="11" y="42"/>
                      <a:pt x="11" y="42"/>
                    </a:cubicBezTo>
                    <a:cubicBezTo>
                      <a:pt x="12" y="45"/>
                      <a:pt x="9" y="48"/>
                      <a:pt x="6" y="48"/>
                    </a:cubicBezTo>
                    <a:cubicBezTo>
                      <a:pt x="3" y="48"/>
                      <a:pt x="1" y="46"/>
                      <a:pt x="0" y="43"/>
                    </a:cubicBezTo>
                    <a:cubicBezTo>
                      <a:pt x="0" y="41"/>
                      <a:pt x="18" y="0"/>
                      <a:pt x="18" y="0"/>
                    </a:cubicBezTo>
                    <a:cubicBezTo>
                      <a:pt x="18" y="0"/>
                      <a:pt x="44" y="37"/>
                      <a:pt x="44" y="39"/>
                    </a:cubicBezTo>
                    <a:cubicBezTo>
                      <a:pt x="44" y="39"/>
                      <a:pt x="44" y="39"/>
                      <a:pt x="44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5" name="任意多边形: 形状 94">
                <a:extLst>
                  <a:ext uri="{FF2B5EF4-FFF2-40B4-BE49-F238E27FC236}">
                    <a16:creationId xmlns:a16="http://schemas.microsoft.com/office/drawing/2014/main" id="{B93B543A-7631-3739-9804-E7ED5687C66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229476" y="2608264"/>
                <a:ext cx="60325" cy="68263"/>
              </a:xfrm>
              <a:custGeom>
                <a:avLst/>
                <a:gdLst>
                  <a:gd name="T0" fmla="*/ 0 w 16"/>
                  <a:gd name="T1" fmla="*/ 15 h 18"/>
                  <a:gd name="T2" fmla="*/ 6 w 16"/>
                  <a:gd name="T3" fmla="*/ 0 h 18"/>
                  <a:gd name="T4" fmla="*/ 16 w 16"/>
                  <a:gd name="T5" fmla="*/ 15 h 18"/>
                  <a:gd name="T6" fmla="*/ 0 w 16"/>
                  <a:gd name="T7" fmla="*/ 1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8">
                    <a:moveTo>
                      <a:pt x="0" y="15"/>
                    </a:moveTo>
                    <a:cubicBezTo>
                      <a:pt x="3" y="7"/>
                      <a:pt x="6" y="0"/>
                      <a:pt x="6" y="0"/>
                    </a:cubicBezTo>
                    <a:cubicBezTo>
                      <a:pt x="6" y="0"/>
                      <a:pt x="11" y="7"/>
                      <a:pt x="16" y="15"/>
                    </a:cubicBezTo>
                    <a:cubicBezTo>
                      <a:pt x="11" y="17"/>
                      <a:pt x="5" y="18"/>
                      <a:pt x="0" y="15"/>
                    </a:cubicBezTo>
                    <a:close/>
                  </a:path>
                </a:pathLst>
              </a:custGeom>
              <a:solidFill>
                <a:srgbClr val="F8B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6" name="任意多边形: 形状 95">
                <a:extLst>
                  <a:ext uri="{FF2B5EF4-FFF2-40B4-BE49-F238E27FC236}">
                    <a16:creationId xmlns:a16="http://schemas.microsoft.com/office/drawing/2014/main" id="{B9141A84-F801-9290-7ECF-35A349F7F9E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437438" y="4573589"/>
                <a:ext cx="165100" cy="57150"/>
              </a:xfrm>
              <a:custGeom>
                <a:avLst/>
                <a:gdLst>
                  <a:gd name="T0" fmla="*/ 44 w 44"/>
                  <a:gd name="T1" fmla="*/ 6 h 15"/>
                  <a:gd name="T2" fmla="*/ 22 w 44"/>
                  <a:gd name="T3" fmla="*/ 1 h 15"/>
                  <a:gd name="T4" fmla="*/ 0 w 44"/>
                  <a:gd name="T5" fmla="*/ 9 h 15"/>
                  <a:gd name="T6" fmla="*/ 23 w 44"/>
                  <a:gd name="T7" fmla="*/ 13 h 15"/>
                  <a:gd name="T8" fmla="*/ 44 w 44"/>
                  <a:gd name="T9" fmla="*/ 6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5">
                    <a:moveTo>
                      <a:pt x="44" y="6"/>
                    </a:moveTo>
                    <a:cubicBezTo>
                      <a:pt x="43" y="2"/>
                      <a:pt x="33" y="0"/>
                      <a:pt x="22" y="1"/>
                    </a:cubicBezTo>
                    <a:cubicBezTo>
                      <a:pt x="10" y="3"/>
                      <a:pt x="0" y="6"/>
                      <a:pt x="0" y="9"/>
                    </a:cubicBezTo>
                    <a:cubicBezTo>
                      <a:pt x="1" y="13"/>
                      <a:pt x="11" y="15"/>
                      <a:pt x="23" y="13"/>
                    </a:cubicBezTo>
                    <a:cubicBezTo>
                      <a:pt x="35" y="12"/>
                      <a:pt x="44" y="9"/>
                      <a:pt x="44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7" name="任意多边形: 形状 96">
                <a:extLst>
                  <a:ext uri="{FF2B5EF4-FFF2-40B4-BE49-F238E27FC236}">
                    <a16:creationId xmlns:a16="http://schemas.microsoft.com/office/drawing/2014/main" id="{DDD7A6B8-50B3-6441-2E18-86175073BA8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489826" y="4592639"/>
                <a:ext cx="60325" cy="19050"/>
              </a:xfrm>
              <a:custGeom>
                <a:avLst/>
                <a:gdLst>
                  <a:gd name="T0" fmla="*/ 16 w 16"/>
                  <a:gd name="T1" fmla="*/ 2 h 5"/>
                  <a:gd name="T2" fmla="*/ 8 w 16"/>
                  <a:gd name="T3" fmla="*/ 0 h 5"/>
                  <a:gd name="T4" fmla="*/ 0 w 16"/>
                  <a:gd name="T5" fmla="*/ 3 h 5"/>
                  <a:gd name="T6" fmla="*/ 8 w 16"/>
                  <a:gd name="T7" fmla="*/ 5 h 5"/>
                  <a:gd name="T8" fmla="*/ 16 w 16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5">
                    <a:moveTo>
                      <a:pt x="16" y="2"/>
                    </a:moveTo>
                    <a:cubicBezTo>
                      <a:pt x="16" y="0"/>
                      <a:pt x="12" y="0"/>
                      <a:pt x="8" y="0"/>
                    </a:cubicBezTo>
                    <a:cubicBezTo>
                      <a:pt x="3" y="1"/>
                      <a:pt x="0" y="2"/>
                      <a:pt x="0" y="3"/>
                    </a:cubicBezTo>
                    <a:cubicBezTo>
                      <a:pt x="0" y="4"/>
                      <a:pt x="4" y="5"/>
                      <a:pt x="8" y="5"/>
                    </a:cubicBezTo>
                    <a:cubicBezTo>
                      <a:pt x="13" y="4"/>
                      <a:pt x="16" y="3"/>
                      <a:pt x="16" y="2"/>
                    </a:cubicBezTo>
                    <a:close/>
                  </a:path>
                </a:pathLst>
              </a:custGeom>
              <a:solidFill>
                <a:srgbClr val="E1A3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8" name="任意多边形: 形状 97">
                <a:extLst>
                  <a:ext uri="{FF2B5EF4-FFF2-40B4-BE49-F238E27FC236}">
                    <a16:creationId xmlns:a16="http://schemas.microsoft.com/office/drawing/2014/main" id="{53EDF9A1-C0F5-BC2B-B097-D547F87A014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383463" y="2805114"/>
                <a:ext cx="373063" cy="1592263"/>
              </a:xfrm>
              <a:custGeom>
                <a:avLst/>
                <a:gdLst>
                  <a:gd name="T0" fmla="*/ 44 w 99"/>
                  <a:gd name="T1" fmla="*/ 185 h 422"/>
                  <a:gd name="T2" fmla="*/ 10 w 99"/>
                  <a:gd name="T3" fmla="*/ 420 h 422"/>
                  <a:gd name="T4" fmla="*/ 71 w 99"/>
                  <a:gd name="T5" fmla="*/ 190 h 422"/>
                  <a:gd name="T6" fmla="*/ 98 w 99"/>
                  <a:gd name="T7" fmla="*/ 37 h 422"/>
                  <a:gd name="T8" fmla="*/ 95 w 99"/>
                  <a:gd name="T9" fmla="*/ 1 h 422"/>
                  <a:gd name="T10" fmla="*/ 78 w 99"/>
                  <a:gd name="T11" fmla="*/ 34 h 422"/>
                  <a:gd name="T12" fmla="*/ 44 w 99"/>
                  <a:gd name="T13" fmla="*/ 185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422">
                    <a:moveTo>
                      <a:pt x="44" y="185"/>
                    </a:moveTo>
                    <a:cubicBezTo>
                      <a:pt x="29" y="263"/>
                      <a:pt x="0" y="418"/>
                      <a:pt x="10" y="420"/>
                    </a:cubicBezTo>
                    <a:cubicBezTo>
                      <a:pt x="20" y="422"/>
                      <a:pt x="55" y="268"/>
                      <a:pt x="71" y="190"/>
                    </a:cubicBezTo>
                    <a:cubicBezTo>
                      <a:pt x="81" y="140"/>
                      <a:pt x="95" y="77"/>
                      <a:pt x="98" y="37"/>
                    </a:cubicBezTo>
                    <a:cubicBezTo>
                      <a:pt x="99" y="16"/>
                      <a:pt x="98" y="2"/>
                      <a:pt x="95" y="1"/>
                    </a:cubicBezTo>
                    <a:cubicBezTo>
                      <a:pt x="91" y="0"/>
                      <a:pt x="85" y="13"/>
                      <a:pt x="78" y="34"/>
                    </a:cubicBezTo>
                    <a:cubicBezTo>
                      <a:pt x="65" y="71"/>
                      <a:pt x="55" y="135"/>
                      <a:pt x="44" y="185"/>
                    </a:cubicBezTo>
                    <a:close/>
                  </a:path>
                </a:pathLst>
              </a:custGeom>
              <a:solidFill>
                <a:srgbClr val="6A43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9" name="任意多边形: 形状 98">
                <a:extLst>
                  <a:ext uri="{FF2B5EF4-FFF2-40B4-BE49-F238E27FC236}">
                    <a16:creationId xmlns:a16="http://schemas.microsoft.com/office/drawing/2014/main" id="{E33D32C1-D564-59D5-9E42-CD0D7EF5C81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29526" y="2547939"/>
                <a:ext cx="236538" cy="331788"/>
              </a:xfrm>
              <a:custGeom>
                <a:avLst/>
                <a:gdLst>
                  <a:gd name="T0" fmla="*/ 35 w 63"/>
                  <a:gd name="T1" fmla="*/ 86 h 88"/>
                  <a:gd name="T2" fmla="*/ 45 w 63"/>
                  <a:gd name="T3" fmla="*/ 42 h 88"/>
                  <a:gd name="T4" fmla="*/ 63 w 63"/>
                  <a:gd name="T5" fmla="*/ 0 h 88"/>
                  <a:gd name="T6" fmla="*/ 18 w 63"/>
                  <a:gd name="T7" fmla="*/ 84 h 88"/>
                  <a:gd name="T8" fmla="*/ 35 w 63"/>
                  <a:gd name="T9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88">
                    <a:moveTo>
                      <a:pt x="35" y="86"/>
                    </a:moveTo>
                    <a:cubicBezTo>
                      <a:pt x="53" y="76"/>
                      <a:pt x="56" y="61"/>
                      <a:pt x="45" y="42"/>
                    </a:cubicBezTo>
                    <a:cubicBezTo>
                      <a:pt x="32" y="17"/>
                      <a:pt x="63" y="0"/>
                      <a:pt x="63" y="0"/>
                    </a:cubicBezTo>
                    <a:cubicBezTo>
                      <a:pt x="4" y="6"/>
                      <a:pt x="0" y="68"/>
                      <a:pt x="18" y="84"/>
                    </a:cubicBezTo>
                    <a:cubicBezTo>
                      <a:pt x="25" y="88"/>
                      <a:pt x="35" y="86"/>
                      <a:pt x="35" y="86"/>
                    </a:cubicBezTo>
                    <a:close/>
                  </a:path>
                </a:pathLst>
              </a:custGeom>
              <a:solidFill>
                <a:srgbClr val="FF70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0" name="任意多边形: 形状 99">
                <a:extLst>
                  <a:ext uri="{FF2B5EF4-FFF2-40B4-BE49-F238E27FC236}">
                    <a16:creationId xmlns:a16="http://schemas.microsoft.com/office/drawing/2014/main" id="{858BE790-F764-6D8D-AC31-0DA24BFD78F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745413" y="2547939"/>
                <a:ext cx="120650" cy="306388"/>
              </a:xfrm>
              <a:custGeom>
                <a:avLst/>
                <a:gdLst>
                  <a:gd name="T0" fmla="*/ 0 w 32"/>
                  <a:gd name="T1" fmla="*/ 81 h 81"/>
                  <a:gd name="T2" fmla="*/ 3 w 32"/>
                  <a:gd name="T3" fmla="*/ 78 h 81"/>
                  <a:gd name="T4" fmla="*/ 6 w 32"/>
                  <a:gd name="T5" fmla="*/ 73 h 81"/>
                  <a:gd name="T6" fmla="*/ 7 w 32"/>
                  <a:gd name="T7" fmla="*/ 67 h 81"/>
                  <a:gd name="T8" fmla="*/ 7 w 32"/>
                  <a:gd name="T9" fmla="*/ 60 h 81"/>
                  <a:gd name="T10" fmla="*/ 6 w 32"/>
                  <a:gd name="T11" fmla="*/ 58 h 81"/>
                  <a:gd name="T12" fmla="*/ 5 w 32"/>
                  <a:gd name="T13" fmla="*/ 57 h 81"/>
                  <a:gd name="T14" fmla="*/ 3 w 32"/>
                  <a:gd name="T15" fmla="*/ 53 h 81"/>
                  <a:gd name="T16" fmla="*/ 0 w 32"/>
                  <a:gd name="T17" fmla="*/ 44 h 81"/>
                  <a:gd name="T18" fmla="*/ 0 w 32"/>
                  <a:gd name="T19" fmla="*/ 35 h 81"/>
                  <a:gd name="T20" fmla="*/ 2 w 32"/>
                  <a:gd name="T21" fmla="*/ 25 h 81"/>
                  <a:gd name="T22" fmla="*/ 4 w 32"/>
                  <a:gd name="T23" fmla="*/ 21 h 81"/>
                  <a:gd name="T24" fmla="*/ 6 w 32"/>
                  <a:gd name="T25" fmla="*/ 17 h 81"/>
                  <a:gd name="T26" fmla="*/ 12 w 32"/>
                  <a:gd name="T27" fmla="*/ 11 h 81"/>
                  <a:gd name="T28" fmla="*/ 18 w 32"/>
                  <a:gd name="T29" fmla="*/ 6 h 81"/>
                  <a:gd name="T30" fmla="*/ 21 w 32"/>
                  <a:gd name="T31" fmla="*/ 4 h 81"/>
                  <a:gd name="T32" fmla="*/ 23 w 32"/>
                  <a:gd name="T33" fmla="*/ 3 h 81"/>
                  <a:gd name="T34" fmla="*/ 26 w 32"/>
                  <a:gd name="T35" fmla="*/ 2 h 81"/>
                  <a:gd name="T36" fmla="*/ 28 w 32"/>
                  <a:gd name="T37" fmla="*/ 2 h 81"/>
                  <a:gd name="T38" fmla="*/ 32 w 32"/>
                  <a:gd name="T39" fmla="*/ 0 h 81"/>
                  <a:gd name="T40" fmla="*/ 28 w 32"/>
                  <a:gd name="T41" fmla="*/ 2 h 81"/>
                  <a:gd name="T42" fmla="*/ 26 w 32"/>
                  <a:gd name="T43" fmla="*/ 3 h 81"/>
                  <a:gd name="T44" fmla="*/ 24 w 32"/>
                  <a:gd name="T45" fmla="*/ 4 h 81"/>
                  <a:gd name="T46" fmla="*/ 18 w 32"/>
                  <a:gd name="T47" fmla="*/ 7 h 81"/>
                  <a:gd name="T48" fmla="*/ 12 w 32"/>
                  <a:gd name="T49" fmla="*/ 12 h 81"/>
                  <a:gd name="T50" fmla="*/ 7 w 32"/>
                  <a:gd name="T51" fmla="*/ 18 h 81"/>
                  <a:gd name="T52" fmla="*/ 5 w 32"/>
                  <a:gd name="T53" fmla="*/ 22 h 81"/>
                  <a:gd name="T54" fmla="*/ 4 w 32"/>
                  <a:gd name="T55" fmla="*/ 26 h 81"/>
                  <a:gd name="T56" fmla="*/ 2 w 32"/>
                  <a:gd name="T57" fmla="*/ 35 h 81"/>
                  <a:gd name="T58" fmla="*/ 2 w 32"/>
                  <a:gd name="T59" fmla="*/ 44 h 81"/>
                  <a:gd name="T60" fmla="*/ 4 w 32"/>
                  <a:gd name="T61" fmla="*/ 52 h 81"/>
                  <a:gd name="T62" fmla="*/ 6 w 32"/>
                  <a:gd name="T63" fmla="*/ 56 h 81"/>
                  <a:gd name="T64" fmla="*/ 7 w 32"/>
                  <a:gd name="T65" fmla="*/ 58 h 81"/>
                  <a:gd name="T66" fmla="*/ 8 w 32"/>
                  <a:gd name="T67" fmla="*/ 60 h 81"/>
                  <a:gd name="T68" fmla="*/ 8 w 32"/>
                  <a:gd name="T69" fmla="*/ 68 h 81"/>
                  <a:gd name="T70" fmla="*/ 6 w 32"/>
                  <a:gd name="T71" fmla="*/ 74 h 81"/>
                  <a:gd name="T72" fmla="*/ 3 w 32"/>
                  <a:gd name="T73" fmla="*/ 78 h 81"/>
                  <a:gd name="T74" fmla="*/ 0 w 32"/>
                  <a:gd name="T7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2" h="81">
                    <a:moveTo>
                      <a:pt x="0" y="81"/>
                    </a:moveTo>
                    <a:cubicBezTo>
                      <a:pt x="0" y="81"/>
                      <a:pt x="2" y="80"/>
                      <a:pt x="3" y="78"/>
                    </a:cubicBezTo>
                    <a:cubicBezTo>
                      <a:pt x="4" y="76"/>
                      <a:pt x="5" y="75"/>
                      <a:pt x="6" y="73"/>
                    </a:cubicBezTo>
                    <a:cubicBezTo>
                      <a:pt x="6" y="72"/>
                      <a:pt x="7" y="70"/>
                      <a:pt x="7" y="67"/>
                    </a:cubicBezTo>
                    <a:cubicBezTo>
                      <a:pt x="8" y="65"/>
                      <a:pt x="8" y="63"/>
                      <a:pt x="7" y="60"/>
                    </a:cubicBezTo>
                    <a:cubicBezTo>
                      <a:pt x="7" y="60"/>
                      <a:pt x="6" y="59"/>
                      <a:pt x="6" y="58"/>
                    </a:cubicBezTo>
                    <a:cubicBezTo>
                      <a:pt x="5" y="57"/>
                      <a:pt x="5" y="57"/>
                      <a:pt x="5" y="57"/>
                    </a:cubicBezTo>
                    <a:cubicBezTo>
                      <a:pt x="4" y="55"/>
                      <a:pt x="3" y="54"/>
                      <a:pt x="3" y="53"/>
                    </a:cubicBezTo>
                    <a:cubicBezTo>
                      <a:pt x="1" y="50"/>
                      <a:pt x="1" y="47"/>
                      <a:pt x="0" y="44"/>
                    </a:cubicBezTo>
                    <a:cubicBezTo>
                      <a:pt x="0" y="41"/>
                      <a:pt x="0" y="38"/>
                      <a:pt x="0" y="35"/>
                    </a:cubicBezTo>
                    <a:cubicBezTo>
                      <a:pt x="0" y="32"/>
                      <a:pt x="1" y="28"/>
                      <a:pt x="2" y="25"/>
                    </a:cubicBezTo>
                    <a:cubicBezTo>
                      <a:pt x="3" y="24"/>
                      <a:pt x="3" y="23"/>
                      <a:pt x="4" y="21"/>
                    </a:cubicBezTo>
                    <a:cubicBezTo>
                      <a:pt x="5" y="20"/>
                      <a:pt x="5" y="18"/>
                      <a:pt x="6" y="17"/>
                    </a:cubicBezTo>
                    <a:cubicBezTo>
                      <a:pt x="8" y="15"/>
                      <a:pt x="10" y="13"/>
                      <a:pt x="12" y="11"/>
                    </a:cubicBezTo>
                    <a:cubicBezTo>
                      <a:pt x="14" y="9"/>
                      <a:pt x="16" y="7"/>
                      <a:pt x="18" y="6"/>
                    </a:cubicBezTo>
                    <a:cubicBezTo>
                      <a:pt x="19" y="6"/>
                      <a:pt x="20" y="5"/>
                      <a:pt x="21" y="4"/>
                    </a:cubicBezTo>
                    <a:cubicBezTo>
                      <a:pt x="22" y="4"/>
                      <a:pt x="23" y="4"/>
                      <a:pt x="23" y="3"/>
                    </a:cubicBezTo>
                    <a:cubicBezTo>
                      <a:pt x="24" y="3"/>
                      <a:pt x="25" y="3"/>
                      <a:pt x="26" y="2"/>
                    </a:cubicBezTo>
                    <a:cubicBezTo>
                      <a:pt x="27" y="2"/>
                      <a:pt x="27" y="2"/>
                      <a:pt x="28" y="2"/>
                    </a:cubicBezTo>
                    <a:cubicBezTo>
                      <a:pt x="31" y="1"/>
                      <a:pt x="32" y="0"/>
                      <a:pt x="32" y="0"/>
                    </a:cubicBezTo>
                    <a:cubicBezTo>
                      <a:pt x="32" y="0"/>
                      <a:pt x="31" y="1"/>
                      <a:pt x="28" y="2"/>
                    </a:cubicBezTo>
                    <a:cubicBezTo>
                      <a:pt x="27" y="2"/>
                      <a:pt x="27" y="2"/>
                      <a:pt x="26" y="3"/>
                    </a:cubicBezTo>
                    <a:cubicBezTo>
                      <a:pt x="25" y="3"/>
                      <a:pt x="25" y="3"/>
                      <a:pt x="24" y="4"/>
                    </a:cubicBezTo>
                    <a:cubicBezTo>
                      <a:pt x="22" y="5"/>
                      <a:pt x="20" y="6"/>
                      <a:pt x="18" y="7"/>
                    </a:cubicBezTo>
                    <a:cubicBezTo>
                      <a:pt x="16" y="8"/>
                      <a:pt x="14" y="10"/>
                      <a:pt x="12" y="12"/>
                    </a:cubicBezTo>
                    <a:cubicBezTo>
                      <a:pt x="11" y="14"/>
                      <a:pt x="9" y="16"/>
                      <a:pt x="7" y="18"/>
                    </a:cubicBezTo>
                    <a:cubicBezTo>
                      <a:pt x="6" y="19"/>
                      <a:pt x="6" y="21"/>
                      <a:pt x="5" y="22"/>
                    </a:cubicBezTo>
                    <a:cubicBezTo>
                      <a:pt x="4" y="23"/>
                      <a:pt x="4" y="25"/>
                      <a:pt x="4" y="26"/>
                    </a:cubicBezTo>
                    <a:cubicBezTo>
                      <a:pt x="2" y="29"/>
                      <a:pt x="2" y="32"/>
                      <a:pt x="2" y="35"/>
                    </a:cubicBezTo>
                    <a:cubicBezTo>
                      <a:pt x="1" y="38"/>
                      <a:pt x="1" y="41"/>
                      <a:pt x="2" y="44"/>
                    </a:cubicBezTo>
                    <a:cubicBezTo>
                      <a:pt x="2" y="47"/>
                      <a:pt x="3" y="50"/>
                      <a:pt x="4" y="52"/>
                    </a:cubicBezTo>
                    <a:cubicBezTo>
                      <a:pt x="5" y="54"/>
                      <a:pt x="5" y="55"/>
                      <a:pt x="6" y="56"/>
                    </a:cubicBezTo>
                    <a:cubicBezTo>
                      <a:pt x="6" y="57"/>
                      <a:pt x="7" y="57"/>
                      <a:pt x="7" y="58"/>
                    </a:cubicBezTo>
                    <a:cubicBezTo>
                      <a:pt x="7" y="59"/>
                      <a:pt x="8" y="59"/>
                      <a:pt x="8" y="60"/>
                    </a:cubicBezTo>
                    <a:cubicBezTo>
                      <a:pt x="9" y="62"/>
                      <a:pt x="9" y="65"/>
                      <a:pt x="8" y="68"/>
                    </a:cubicBezTo>
                    <a:cubicBezTo>
                      <a:pt x="8" y="70"/>
                      <a:pt x="7" y="72"/>
                      <a:pt x="6" y="74"/>
                    </a:cubicBezTo>
                    <a:cubicBezTo>
                      <a:pt x="5" y="75"/>
                      <a:pt x="4" y="77"/>
                      <a:pt x="3" y="78"/>
                    </a:cubicBezTo>
                    <a:cubicBezTo>
                      <a:pt x="2" y="80"/>
                      <a:pt x="0" y="81"/>
                      <a:pt x="0" y="8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1" name="任意多边形: 形状 100">
                <a:extLst>
                  <a:ext uri="{FF2B5EF4-FFF2-40B4-BE49-F238E27FC236}">
                    <a16:creationId xmlns:a16="http://schemas.microsoft.com/office/drawing/2014/main" id="{7DE1E27A-81AF-D154-E5A9-D6F40D2E951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89851" y="2627314"/>
                <a:ext cx="52388" cy="215900"/>
              </a:xfrm>
              <a:custGeom>
                <a:avLst/>
                <a:gdLst>
                  <a:gd name="T0" fmla="*/ 7 w 14"/>
                  <a:gd name="T1" fmla="*/ 57 h 57"/>
                  <a:gd name="T2" fmla="*/ 5 w 14"/>
                  <a:gd name="T3" fmla="*/ 55 h 57"/>
                  <a:gd name="T4" fmla="*/ 1 w 14"/>
                  <a:gd name="T5" fmla="*/ 48 h 57"/>
                  <a:gd name="T6" fmla="*/ 0 w 14"/>
                  <a:gd name="T7" fmla="*/ 39 h 57"/>
                  <a:gd name="T8" fmla="*/ 2 w 14"/>
                  <a:gd name="T9" fmla="*/ 33 h 57"/>
                  <a:gd name="T10" fmla="*/ 3 w 14"/>
                  <a:gd name="T11" fmla="*/ 28 h 57"/>
                  <a:gd name="T12" fmla="*/ 4 w 14"/>
                  <a:gd name="T13" fmla="*/ 17 h 57"/>
                  <a:gd name="T14" fmla="*/ 7 w 14"/>
                  <a:gd name="T15" fmla="*/ 7 h 57"/>
                  <a:gd name="T16" fmla="*/ 8 w 14"/>
                  <a:gd name="T17" fmla="*/ 5 h 57"/>
                  <a:gd name="T18" fmla="*/ 9 w 14"/>
                  <a:gd name="T19" fmla="*/ 4 h 57"/>
                  <a:gd name="T20" fmla="*/ 12 w 14"/>
                  <a:gd name="T21" fmla="*/ 2 h 57"/>
                  <a:gd name="T22" fmla="*/ 14 w 14"/>
                  <a:gd name="T23" fmla="*/ 0 h 57"/>
                  <a:gd name="T24" fmla="*/ 12 w 14"/>
                  <a:gd name="T25" fmla="*/ 2 h 57"/>
                  <a:gd name="T26" fmla="*/ 10 w 14"/>
                  <a:gd name="T27" fmla="*/ 4 h 57"/>
                  <a:gd name="T28" fmla="*/ 8 w 14"/>
                  <a:gd name="T29" fmla="*/ 8 h 57"/>
                  <a:gd name="T30" fmla="*/ 5 w 14"/>
                  <a:gd name="T31" fmla="*/ 28 h 57"/>
                  <a:gd name="T32" fmla="*/ 3 w 14"/>
                  <a:gd name="T33" fmla="*/ 34 h 57"/>
                  <a:gd name="T34" fmla="*/ 2 w 14"/>
                  <a:gd name="T35" fmla="*/ 39 h 57"/>
                  <a:gd name="T36" fmla="*/ 2 w 14"/>
                  <a:gd name="T37" fmla="*/ 48 h 57"/>
                  <a:gd name="T38" fmla="*/ 5 w 14"/>
                  <a:gd name="T39" fmla="*/ 54 h 57"/>
                  <a:gd name="T40" fmla="*/ 7 w 14"/>
                  <a:gd name="T41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" h="57">
                    <a:moveTo>
                      <a:pt x="7" y="57"/>
                    </a:moveTo>
                    <a:cubicBezTo>
                      <a:pt x="7" y="57"/>
                      <a:pt x="6" y="56"/>
                      <a:pt x="5" y="55"/>
                    </a:cubicBezTo>
                    <a:cubicBezTo>
                      <a:pt x="4" y="53"/>
                      <a:pt x="2" y="51"/>
                      <a:pt x="1" y="48"/>
                    </a:cubicBezTo>
                    <a:cubicBezTo>
                      <a:pt x="0" y="46"/>
                      <a:pt x="0" y="42"/>
                      <a:pt x="0" y="39"/>
                    </a:cubicBezTo>
                    <a:cubicBezTo>
                      <a:pt x="1" y="37"/>
                      <a:pt x="2" y="35"/>
                      <a:pt x="2" y="33"/>
                    </a:cubicBezTo>
                    <a:cubicBezTo>
                      <a:pt x="2" y="31"/>
                      <a:pt x="3" y="30"/>
                      <a:pt x="3" y="28"/>
                    </a:cubicBezTo>
                    <a:cubicBezTo>
                      <a:pt x="3" y="24"/>
                      <a:pt x="4" y="20"/>
                      <a:pt x="4" y="17"/>
                    </a:cubicBezTo>
                    <a:cubicBezTo>
                      <a:pt x="5" y="13"/>
                      <a:pt x="6" y="10"/>
                      <a:pt x="7" y="7"/>
                    </a:cubicBezTo>
                    <a:cubicBezTo>
                      <a:pt x="8" y="6"/>
                      <a:pt x="8" y="6"/>
                      <a:pt x="8" y="5"/>
                    </a:cubicBezTo>
                    <a:cubicBezTo>
                      <a:pt x="9" y="5"/>
                      <a:pt x="9" y="4"/>
                      <a:pt x="9" y="4"/>
                    </a:cubicBezTo>
                    <a:cubicBezTo>
                      <a:pt x="10" y="3"/>
                      <a:pt x="11" y="2"/>
                      <a:pt x="12" y="2"/>
                    </a:cubicBezTo>
                    <a:cubicBezTo>
                      <a:pt x="13" y="1"/>
                      <a:pt x="14" y="0"/>
                      <a:pt x="14" y="0"/>
                    </a:cubicBezTo>
                    <a:cubicBezTo>
                      <a:pt x="14" y="0"/>
                      <a:pt x="13" y="1"/>
                      <a:pt x="12" y="2"/>
                    </a:cubicBezTo>
                    <a:cubicBezTo>
                      <a:pt x="11" y="2"/>
                      <a:pt x="11" y="3"/>
                      <a:pt x="10" y="4"/>
                    </a:cubicBezTo>
                    <a:cubicBezTo>
                      <a:pt x="9" y="5"/>
                      <a:pt x="9" y="6"/>
                      <a:pt x="8" y="8"/>
                    </a:cubicBezTo>
                    <a:cubicBezTo>
                      <a:pt x="6" y="13"/>
                      <a:pt x="5" y="20"/>
                      <a:pt x="5" y="28"/>
                    </a:cubicBezTo>
                    <a:cubicBezTo>
                      <a:pt x="4" y="30"/>
                      <a:pt x="4" y="32"/>
                      <a:pt x="3" y="34"/>
                    </a:cubicBezTo>
                    <a:cubicBezTo>
                      <a:pt x="3" y="36"/>
                      <a:pt x="2" y="37"/>
                      <a:pt x="2" y="39"/>
                    </a:cubicBezTo>
                    <a:cubicBezTo>
                      <a:pt x="1" y="42"/>
                      <a:pt x="1" y="45"/>
                      <a:pt x="2" y="48"/>
                    </a:cubicBezTo>
                    <a:cubicBezTo>
                      <a:pt x="3" y="51"/>
                      <a:pt x="4" y="53"/>
                      <a:pt x="5" y="54"/>
                    </a:cubicBezTo>
                    <a:cubicBezTo>
                      <a:pt x="6" y="56"/>
                      <a:pt x="7" y="57"/>
                      <a:pt x="7" y="57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" name="任意多边形: 形状 101">
                <a:extLst>
                  <a:ext uri="{FF2B5EF4-FFF2-40B4-BE49-F238E27FC236}">
                    <a16:creationId xmlns:a16="http://schemas.microsoft.com/office/drawing/2014/main" id="{BCB6E8BB-3792-2CA4-FA2A-012B42FA9F3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62863" y="2846389"/>
                <a:ext cx="109538" cy="136525"/>
              </a:xfrm>
              <a:custGeom>
                <a:avLst/>
                <a:gdLst>
                  <a:gd name="T0" fmla="*/ 0 w 29"/>
                  <a:gd name="T1" fmla="*/ 28 h 36"/>
                  <a:gd name="T2" fmla="*/ 24 w 29"/>
                  <a:gd name="T3" fmla="*/ 33 h 36"/>
                  <a:gd name="T4" fmla="*/ 29 w 29"/>
                  <a:gd name="T5" fmla="*/ 5 h 36"/>
                  <a:gd name="T6" fmla="*/ 5 w 29"/>
                  <a:gd name="T7" fmla="*/ 0 h 36"/>
                  <a:gd name="T8" fmla="*/ 0 w 29"/>
                  <a:gd name="T9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36">
                    <a:moveTo>
                      <a:pt x="0" y="28"/>
                    </a:moveTo>
                    <a:cubicBezTo>
                      <a:pt x="7" y="34"/>
                      <a:pt x="15" y="36"/>
                      <a:pt x="24" y="33"/>
                    </a:cubicBezTo>
                    <a:cubicBezTo>
                      <a:pt x="26" y="23"/>
                      <a:pt x="28" y="14"/>
                      <a:pt x="29" y="5"/>
                    </a:cubicBezTo>
                    <a:cubicBezTo>
                      <a:pt x="21" y="8"/>
                      <a:pt x="12" y="6"/>
                      <a:pt x="5" y="0"/>
                    </a:cubicBezTo>
                    <a:cubicBezTo>
                      <a:pt x="3" y="9"/>
                      <a:pt x="1" y="18"/>
                      <a:pt x="0" y="28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3" name="任意多边形: 形状 102">
                <a:extLst>
                  <a:ext uri="{FF2B5EF4-FFF2-40B4-BE49-F238E27FC236}">
                    <a16:creationId xmlns:a16="http://schemas.microsoft.com/office/drawing/2014/main" id="{52E0FE01-4B33-DB07-FB63-46946203541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78738" y="2868614"/>
                <a:ext cx="90488" cy="26988"/>
              </a:xfrm>
              <a:custGeom>
                <a:avLst/>
                <a:gdLst>
                  <a:gd name="T0" fmla="*/ 24 w 24"/>
                  <a:gd name="T1" fmla="*/ 5 h 7"/>
                  <a:gd name="T2" fmla="*/ 23 w 24"/>
                  <a:gd name="T3" fmla="*/ 5 h 7"/>
                  <a:gd name="T4" fmla="*/ 20 w 24"/>
                  <a:gd name="T5" fmla="*/ 6 h 7"/>
                  <a:gd name="T6" fmla="*/ 11 w 24"/>
                  <a:gd name="T7" fmla="*/ 7 h 7"/>
                  <a:gd name="T8" fmla="*/ 3 w 24"/>
                  <a:gd name="T9" fmla="*/ 3 h 7"/>
                  <a:gd name="T10" fmla="*/ 1 w 24"/>
                  <a:gd name="T11" fmla="*/ 1 h 7"/>
                  <a:gd name="T12" fmla="*/ 0 w 24"/>
                  <a:gd name="T13" fmla="*/ 0 h 7"/>
                  <a:gd name="T14" fmla="*/ 1 w 24"/>
                  <a:gd name="T15" fmla="*/ 1 h 7"/>
                  <a:gd name="T16" fmla="*/ 3 w 24"/>
                  <a:gd name="T17" fmla="*/ 2 h 7"/>
                  <a:gd name="T18" fmla="*/ 7 w 24"/>
                  <a:gd name="T19" fmla="*/ 4 h 7"/>
                  <a:gd name="T20" fmla="*/ 11 w 24"/>
                  <a:gd name="T21" fmla="*/ 5 h 7"/>
                  <a:gd name="T22" fmla="*/ 16 w 24"/>
                  <a:gd name="T23" fmla="*/ 6 h 7"/>
                  <a:gd name="T24" fmla="*/ 20 w 24"/>
                  <a:gd name="T25" fmla="*/ 5 h 7"/>
                  <a:gd name="T26" fmla="*/ 23 w 24"/>
                  <a:gd name="T27" fmla="*/ 5 h 7"/>
                  <a:gd name="T28" fmla="*/ 24 w 24"/>
                  <a:gd name="T2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4" h="7">
                    <a:moveTo>
                      <a:pt x="24" y="5"/>
                    </a:moveTo>
                    <a:cubicBezTo>
                      <a:pt x="24" y="5"/>
                      <a:pt x="24" y="5"/>
                      <a:pt x="23" y="5"/>
                    </a:cubicBezTo>
                    <a:cubicBezTo>
                      <a:pt x="22" y="5"/>
                      <a:pt x="21" y="6"/>
                      <a:pt x="20" y="6"/>
                    </a:cubicBezTo>
                    <a:cubicBezTo>
                      <a:pt x="18" y="7"/>
                      <a:pt x="15" y="7"/>
                      <a:pt x="11" y="7"/>
                    </a:cubicBezTo>
                    <a:cubicBezTo>
                      <a:pt x="8" y="6"/>
                      <a:pt x="5" y="5"/>
                      <a:pt x="3" y="3"/>
                    </a:cubicBezTo>
                    <a:cubicBezTo>
                      <a:pt x="2" y="2"/>
                      <a:pt x="1" y="2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2" y="2"/>
                      <a:pt x="3" y="2"/>
                    </a:cubicBezTo>
                    <a:cubicBezTo>
                      <a:pt x="4" y="3"/>
                      <a:pt x="6" y="3"/>
                      <a:pt x="7" y="4"/>
                    </a:cubicBezTo>
                    <a:cubicBezTo>
                      <a:pt x="8" y="5"/>
                      <a:pt x="10" y="5"/>
                      <a:pt x="11" y="5"/>
                    </a:cubicBezTo>
                    <a:cubicBezTo>
                      <a:pt x="13" y="6"/>
                      <a:pt x="15" y="6"/>
                      <a:pt x="16" y="6"/>
                    </a:cubicBezTo>
                    <a:cubicBezTo>
                      <a:pt x="17" y="6"/>
                      <a:pt x="19" y="6"/>
                      <a:pt x="20" y="5"/>
                    </a:cubicBezTo>
                    <a:cubicBezTo>
                      <a:pt x="21" y="5"/>
                      <a:pt x="22" y="5"/>
                      <a:pt x="23" y="5"/>
                    </a:cubicBezTo>
                    <a:cubicBezTo>
                      <a:pt x="24" y="5"/>
                      <a:pt x="24" y="5"/>
                      <a:pt x="24" y="5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4" name="任意多边形: 形状 103">
                <a:extLst>
                  <a:ext uri="{FF2B5EF4-FFF2-40B4-BE49-F238E27FC236}">
                    <a16:creationId xmlns:a16="http://schemas.microsoft.com/office/drawing/2014/main" id="{329B7D48-F23D-3041-9E04-196886F19D5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66038" y="2928939"/>
                <a:ext cx="90488" cy="26988"/>
              </a:xfrm>
              <a:custGeom>
                <a:avLst/>
                <a:gdLst>
                  <a:gd name="T0" fmla="*/ 0 w 24"/>
                  <a:gd name="T1" fmla="*/ 0 h 7"/>
                  <a:gd name="T2" fmla="*/ 1 w 24"/>
                  <a:gd name="T3" fmla="*/ 1 h 7"/>
                  <a:gd name="T4" fmla="*/ 4 w 24"/>
                  <a:gd name="T5" fmla="*/ 2 h 7"/>
                  <a:gd name="T6" fmla="*/ 7 w 24"/>
                  <a:gd name="T7" fmla="*/ 4 h 7"/>
                  <a:gd name="T8" fmla="*/ 12 w 24"/>
                  <a:gd name="T9" fmla="*/ 5 h 7"/>
                  <a:gd name="T10" fmla="*/ 16 w 24"/>
                  <a:gd name="T11" fmla="*/ 5 h 7"/>
                  <a:gd name="T12" fmla="*/ 20 w 24"/>
                  <a:gd name="T13" fmla="*/ 5 h 7"/>
                  <a:gd name="T14" fmla="*/ 23 w 24"/>
                  <a:gd name="T15" fmla="*/ 5 h 7"/>
                  <a:gd name="T16" fmla="*/ 24 w 24"/>
                  <a:gd name="T17" fmla="*/ 4 h 7"/>
                  <a:gd name="T18" fmla="*/ 23 w 24"/>
                  <a:gd name="T19" fmla="*/ 5 h 7"/>
                  <a:gd name="T20" fmla="*/ 20 w 24"/>
                  <a:gd name="T21" fmla="*/ 6 h 7"/>
                  <a:gd name="T22" fmla="*/ 11 w 24"/>
                  <a:gd name="T23" fmla="*/ 7 h 7"/>
                  <a:gd name="T24" fmla="*/ 3 w 24"/>
                  <a:gd name="T25" fmla="*/ 3 h 7"/>
                  <a:gd name="T26" fmla="*/ 1 w 24"/>
                  <a:gd name="T27" fmla="*/ 1 h 7"/>
                  <a:gd name="T28" fmla="*/ 0 w 24"/>
                  <a:gd name="T2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4" h="7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2" y="1"/>
                      <a:pt x="3" y="2"/>
                      <a:pt x="4" y="2"/>
                    </a:cubicBezTo>
                    <a:cubicBezTo>
                      <a:pt x="5" y="3"/>
                      <a:pt x="6" y="3"/>
                      <a:pt x="7" y="4"/>
                    </a:cubicBezTo>
                    <a:cubicBezTo>
                      <a:pt x="9" y="4"/>
                      <a:pt x="10" y="5"/>
                      <a:pt x="12" y="5"/>
                    </a:cubicBezTo>
                    <a:cubicBezTo>
                      <a:pt x="13" y="5"/>
                      <a:pt x="15" y="5"/>
                      <a:pt x="16" y="5"/>
                    </a:cubicBezTo>
                    <a:cubicBezTo>
                      <a:pt x="18" y="5"/>
                      <a:pt x="19" y="5"/>
                      <a:pt x="20" y="5"/>
                    </a:cubicBezTo>
                    <a:cubicBezTo>
                      <a:pt x="21" y="5"/>
                      <a:pt x="22" y="5"/>
                      <a:pt x="23" y="5"/>
                    </a:cubicBezTo>
                    <a:cubicBezTo>
                      <a:pt x="24" y="4"/>
                      <a:pt x="24" y="4"/>
                      <a:pt x="24" y="4"/>
                    </a:cubicBezTo>
                    <a:cubicBezTo>
                      <a:pt x="24" y="4"/>
                      <a:pt x="24" y="5"/>
                      <a:pt x="23" y="5"/>
                    </a:cubicBezTo>
                    <a:cubicBezTo>
                      <a:pt x="23" y="5"/>
                      <a:pt x="22" y="6"/>
                      <a:pt x="20" y="6"/>
                    </a:cubicBezTo>
                    <a:cubicBezTo>
                      <a:pt x="18" y="7"/>
                      <a:pt x="15" y="7"/>
                      <a:pt x="11" y="7"/>
                    </a:cubicBezTo>
                    <a:cubicBezTo>
                      <a:pt x="8" y="6"/>
                      <a:pt x="5" y="4"/>
                      <a:pt x="3" y="3"/>
                    </a:cubicBezTo>
                    <a:cubicBezTo>
                      <a:pt x="2" y="2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5" name="任意多边形: 形状 104">
                <a:extLst>
                  <a:ext uri="{FF2B5EF4-FFF2-40B4-BE49-F238E27FC236}">
                    <a16:creationId xmlns:a16="http://schemas.microsoft.com/office/drawing/2014/main" id="{E6031342-661D-D8EE-08DF-8E913DF1CFB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467601" y="3589339"/>
                <a:ext cx="403225" cy="690563"/>
              </a:xfrm>
              <a:custGeom>
                <a:avLst/>
                <a:gdLst>
                  <a:gd name="T0" fmla="*/ 21 w 107"/>
                  <a:gd name="T1" fmla="*/ 183 h 183"/>
                  <a:gd name="T2" fmla="*/ 21 w 107"/>
                  <a:gd name="T3" fmla="*/ 183 h 183"/>
                  <a:gd name="T4" fmla="*/ 8 w 107"/>
                  <a:gd name="T5" fmla="*/ 143 h 183"/>
                  <a:gd name="T6" fmla="*/ 80 w 107"/>
                  <a:gd name="T7" fmla="*/ 0 h 183"/>
                  <a:gd name="T8" fmla="*/ 107 w 107"/>
                  <a:gd name="T9" fmla="*/ 14 h 183"/>
                  <a:gd name="T10" fmla="*/ 21 w 107"/>
                  <a:gd name="T11" fmla="*/ 183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7" h="183">
                    <a:moveTo>
                      <a:pt x="21" y="183"/>
                    </a:moveTo>
                    <a:cubicBezTo>
                      <a:pt x="21" y="183"/>
                      <a:pt x="21" y="183"/>
                      <a:pt x="21" y="183"/>
                    </a:cubicBezTo>
                    <a:cubicBezTo>
                      <a:pt x="6" y="176"/>
                      <a:pt x="0" y="158"/>
                      <a:pt x="8" y="143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107" y="14"/>
                      <a:pt x="107" y="14"/>
                      <a:pt x="107" y="14"/>
                    </a:cubicBezTo>
                    <a:lnTo>
                      <a:pt x="21" y="18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6" name="任意多边形: 形状 105">
                <a:extLst>
                  <a:ext uri="{FF2B5EF4-FFF2-40B4-BE49-F238E27FC236}">
                    <a16:creationId xmlns:a16="http://schemas.microsoft.com/office/drawing/2014/main" id="{DAF4D6C8-3E84-5B8D-9FEB-7E694CC7FEC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527926" y="3652839"/>
                <a:ext cx="312738" cy="615950"/>
              </a:xfrm>
              <a:custGeom>
                <a:avLst/>
                <a:gdLst>
                  <a:gd name="T0" fmla="*/ 83 w 83"/>
                  <a:gd name="T1" fmla="*/ 0 h 163"/>
                  <a:gd name="T2" fmla="*/ 70 w 83"/>
                  <a:gd name="T3" fmla="*/ 26 h 163"/>
                  <a:gd name="T4" fmla="*/ 57 w 83"/>
                  <a:gd name="T5" fmla="*/ 52 h 163"/>
                  <a:gd name="T6" fmla="*/ 42 w 83"/>
                  <a:gd name="T7" fmla="*/ 82 h 163"/>
                  <a:gd name="T8" fmla="*/ 27 w 83"/>
                  <a:gd name="T9" fmla="*/ 112 h 163"/>
                  <a:gd name="T10" fmla="*/ 13 w 83"/>
                  <a:gd name="T11" fmla="*/ 138 h 163"/>
                  <a:gd name="T12" fmla="*/ 0 w 83"/>
                  <a:gd name="T13" fmla="*/ 163 h 163"/>
                  <a:gd name="T14" fmla="*/ 12 w 83"/>
                  <a:gd name="T15" fmla="*/ 138 h 163"/>
                  <a:gd name="T16" fmla="*/ 25 w 83"/>
                  <a:gd name="T17" fmla="*/ 111 h 163"/>
                  <a:gd name="T18" fmla="*/ 40 w 83"/>
                  <a:gd name="T19" fmla="*/ 81 h 163"/>
                  <a:gd name="T20" fmla="*/ 56 w 83"/>
                  <a:gd name="T21" fmla="*/ 51 h 163"/>
                  <a:gd name="T22" fmla="*/ 69 w 83"/>
                  <a:gd name="T23" fmla="*/ 25 h 163"/>
                  <a:gd name="T24" fmla="*/ 83 w 83"/>
                  <a:gd name="T25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163">
                    <a:moveTo>
                      <a:pt x="83" y="0"/>
                    </a:moveTo>
                    <a:cubicBezTo>
                      <a:pt x="83" y="0"/>
                      <a:pt x="78" y="10"/>
                      <a:pt x="70" y="26"/>
                    </a:cubicBezTo>
                    <a:cubicBezTo>
                      <a:pt x="66" y="34"/>
                      <a:pt x="62" y="43"/>
                      <a:pt x="57" y="52"/>
                    </a:cubicBezTo>
                    <a:cubicBezTo>
                      <a:pt x="52" y="62"/>
                      <a:pt x="47" y="72"/>
                      <a:pt x="42" y="82"/>
                    </a:cubicBezTo>
                    <a:cubicBezTo>
                      <a:pt x="37" y="92"/>
                      <a:pt x="32" y="102"/>
                      <a:pt x="27" y="112"/>
                    </a:cubicBezTo>
                    <a:cubicBezTo>
                      <a:pt x="22" y="121"/>
                      <a:pt x="17" y="130"/>
                      <a:pt x="13" y="138"/>
                    </a:cubicBezTo>
                    <a:cubicBezTo>
                      <a:pt x="5" y="153"/>
                      <a:pt x="0" y="163"/>
                      <a:pt x="0" y="163"/>
                    </a:cubicBezTo>
                    <a:cubicBezTo>
                      <a:pt x="0" y="163"/>
                      <a:pt x="5" y="153"/>
                      <a:pt x="12" y="138"/>
                    </a:cubicBezTo>
                    <a:cubicBezTo>
                      <a:pt x="16" y="130"/>
                      <a:pt x="21" y="121"/>
                      <a:pt x="25" y="111"/>
                    </a:cubicBezTo>
                    <a:cubicBezTo>
                      <a:pt x="30" y="102"/>
                      <a:pt x="35" y="92"/>
                      <a:pt x="40" y="81"/>
                    </a:cubicBezTo>
                    <a:cubicBezTo>
                      <a:pt x="46" y="71"/>
                      <a:pt x="51" y="61"/>
                      <a:pt x="56" y="51"/>
                    </a:cubicBezTo>
                    <a:cubicBezTo>
                      <a:pt x="61" y="42"/>
                      <a:pt x="65" y="33"/>
                      <a:pt x="69" y="25"/>
                    </a:cubicBezTo>
                    <a:cubicBezTo>
                      <a:pt x="77" y="10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7" name="任意多边形: 形状 106">
                <a:extLst>
                  <a:ext uri="{FF2B5EF4-FFF2-40B4-BE49-F238E27FC236}">
                    <a16:creationId xmlns:a16="http://schemas.microsoft.com/office/drawing/2014/main" id="{510F712D-A8E5-BD06-E951-14728D4F85F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7726363" y="3144839"/>
                <a:ext cx="558800" cy="573088"/>
              </a:xfrm>
              <a:custGeom>
                <a:avLst/>
                <a:gdLst>
                  <a:gd name="T0" fmla="*/ 116 w 148"/>
                  <a:gd name="T1" fmla="*/ 11 h 152"/>
                  <a:gd name="T2" fmla="*/ 53 w 148"/>
                  <a:gd name="T3" fmla="*/ 31 h 152"/>
                  <a:gd name="T4" fmla="*/ 4 w 148"/>
                  <a:gd name="T5" fmla="*/ 126 h 152"/>
                  <a:gd name="T6" fmla="*/ 11 w 148"/>
                  <a:gd name="T7" fmla="*/ 148 h 152"/>
                  <a:gd name="T8" fmla="*/ 33 w 148"/>
                  <a:gd name="T9" fmla="*/ 140 h 152"/>
                  <a:gd name="T10" fmla="*/ 62 w 148"/>
                  <a:gd name="T11" fmla="*/ 84 h 152"/>
                  <a:gd name="T12" fmla="*/ 73 w 148"/>
                  <a:gd name="T13" fmla="*/ 92 h 152"/>
                  <a:gd name="T14" fmla="*/ 136 w 148"/>
                  <a:gd name="T15" fmla="*/ 73 h 152"/>
                  <a:gd name="T16" fmla="*/ 116 w 148"/>
                  <a:gd name="T17" fmla="*/ 11 h 152"/>
                  <a:gd name="T18" fmla="*/ 84 w 148"/>
                  <a:gd name="T19" fmla="*/ 73 h 152"/>
                  <a:gd name="T20" fmla="*/ 73 w 148"/>
                  <a:gd name="T21" fmla="*/ 41 h 152"/>
                  <a:gd name="T22" fmla="*/ 106 w 148"/>
                  <a:gd name="T23" fmla="*/ 30 h 152"/>
                  <a:gd name="T24" fmla="*/ 117 w 148"/>
                  <a:gd name="T25" fmla="*/ 63 h 152"/>
                  <a:gd name="T26" fmla="*/ 84 w 148"/>
                  <a:gd name="T27" fmla="*/ 73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8" h="152">
                    <a:moveTo>
                      <a:pt x="116" y="11"/>
                    </a:moveTo>
                    <a:cubicBezTo>
                      <a:pt x="93" y="0"/>
                      <a:pt x="65" y="8"/>
                      <a:pt x="53" y="31"/>
                    </a:cubicBezTo>
                    <a:cubicBezTo>
                      <a:pt x="52" y="33"/>
                      <a:pt x="4" y="126"/>
                      <a:pt x="4" y="126"/>
                    </a:cubicBezTo>
                    <a:cubicBezTo>
                      <a:pt x="0" y="134"/>
                      <a:pt x="3" y="144"/>
                      <a:pt x="11" y="148"/>
                    </a:cubicBezTo>
                    <a:cubicBezTo>
                      <a:pt x="19" y="152"/>
                      <a:pt x="29" y="149"/>
                      <a:pt x="33" y="140"/>
                    </a:cubicBezTo>
                    <a:cubicBezTo>
                      <a:pt x="62" y="84"/>
                      <a:pt x="62" y="84"/>
                      <a:pt x="62" y="84"/>
                    </a:cubicBezTo>
                    <a:cubicBezTo>
                      <a:pt x="66" y="88"/>
                      <a:pt x="69" y="90"/>
                      <a:pt x="73" y="92"/>
                    </a:cubicBezTo>
                    <a:cubicBezTo>
                      <a:pt x="96" y="104"/>
                      <a:pt x="125" y="95"/>
                      <a:pt x="136" y="73"/>
                    </a:cubicBezTo>
                    <a:cubicBezTo>
                      <a:pt x="148" y="50"/>
                      <a:pt x="139" y="23"/>
                      <a:pt x="116" y="11"/>
                    </a:cubicBezTo>
                    <a:close/>
                    <a:moveTo>
                      <a:pt x="84" y="73"/>
                    </a:moveTo>
                    <a:cubicBezTo>
                      <a:pt x="72" y="67"/>
                      <a:pt x="67" y="53"/>
                      <a:pt x="73" y="41"/>
                    </a:cubicBezTo>
                    <a:cubicBezTo>
                      <a:pt x="79" y="29"/>
                      <a:pt x="94" y="24"/>
                      <a:pt x="106" y="30"/>
                    </a:cubicBezTo>
                    <a:cubicBezTo>
                      <a:pt x="118" y="36"/>
                      <a:pt x="123" y="51"/>
                      <a:pt x="117" y="63"/>
                    </a:cubicBezTo>
                    <a:cubicBezTo>
                      <a:pt x="111" y="75"/>
                      <a:pt x="96" y="80"/>
                      <a:pt x="84" y="73"/>
                    </a:cubicBezTo>
                    <a:close/>
                  </a:path>
                </a:pathLst>
              </a:custGeom>
              <a:solidFill>
                <a:srgbClr val="4D5E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8" name="任意多边形: 形状 107">
                <a:extLst>
                  <a:ext uri="{FF2B5EF4-FFF2-40B4-BE49-F238E27FC236}">
                    <a16:creationId xmlns:a16="http://schemas.microsoft.com/office/drawing/2014/main" id="{E0C2D3E8-FD70-E93C-4C0A-2CC82836E4B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745413" y="3608389"/>
                <a:ext cx="136525" cy="746125"/>
              </a:xfrm>
              <a:custGeom>
                <a:avLst/>
                <a:gdLst>
                  <a:gd name="T0" fmla="*/ 6 w 36"/>
                  <a:gd name="T1" fmla="*/ 198 h 198"/>
                  <a:gd name="T2" fmla="*/ 6 w 36"/>
                  <a:gd name="T3" fmla="*/ 198 h 198"/>
                  <a:gd name="T4" fmla="*/ 35 w 36"/>
                  <a:gd name="T5" fmla="*/ 167 h 198"/>
                  <a:gd name="T6" fmla="*/ 30 w 36"/>
                  <a:gd name="T7" fmla="*/ 0 h 198"/>
                  <a:gd name="T8" fmla="*/ 0 w 36"/>
                  <a:gd name="T9" fmla="*/ 1 h 198"/>
                  <a:gd name="T10" fmla="*/ 6 w 36"/>
                  <a:gd name="T11" fmla="*/ 198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" h="198">
                    <a:moveTo>
                      <a:pt x="6" y="198"/>
                    </a:moveTo>
                    <a:cubicBezTo>
                      <a:pt x="6" y="198"/>
                      <a:pt x="6" y="198"/>
                      <a:pt x="6" y="198"/>
                    </a:cubicBezTo>
                    <a:cubicBezTo>
                      <a:pt x="23" y="198"/>
                      <a:pt x="36" y="184"/>
                      <a:pt x="35" y="167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6" y="19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9" name="任意多边形: 形状 108">
                <a:extLst>
                  <a:ext uri="{FF2B5EF4-FFF2-40B4-BE49-F238E27FC236}">
                    <a16:creationId xmlns:a16="http://schemas.microsoft.com/office/drawing/2014/main" id="{7BB55959-FD14-CDBF-05A2-AA2152B96FF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769226" y="3638551"/>
                <a:ext cx="22225" cy="712788"/>
              </a:xfrm>
              <a:custGeom>
                <a:avLst/>
                <a:gdLst>
                  <a:gd name="T0" fmla="*/ 0 w 6"/>
                  <a:gd name="T1" fmla="*/ 0 h 189"/>
                  <a:gd name="T2" fmla="*/ 1 w 6"/>
                  <a:gd name="T3" fmla="*/ 30 h 189"/>
                  <a:gd name="T4" fmla="*/ 2 w 6"/>
                  <a:gd name="T5" fmla="*/ 60 h 189"/>
                  <a:gd name="T6" fmla="*/ 4 w 6"/>
                  <a:gd name="T7" fmla="*/ 95 h 189"/>
                  <a:gd name="T8" fmla="*/ 5 w 6"/>
                  <a:gd name="T9" fmla="*/ 129 h 189"/>
                  <a:gd name="T10" fmla="*/ 5 w 6"/>
                  <a:gd name="T11" fmla="*/ 160 h 189"/>
                  <a:gd name="T12" fmla="*/ 6 w 6"/>
                  <a:gd name="T13" fmla="*/ 189 h 189"/>
                  <a:gd name="T14" fmla="*/ 5 w 6"/>
                  <a:gd name="T15" fmla="*/ 160 h 189"/>
                  <a:gd name="T16" fmla="*/ 3 w 6"/>
                  <a:gd name="T17" fmla="*/ 129 h 189"/>
                  <a:gd name="T18" fmla="*/ 2 w 6"/>
                  <a:gd name="T19" fmla="*/ 95 h 189"/>
                  <a:gd name="T20" fmla="*/ 1 w 6"/>
                  <a:gd name="T21" fmla="*/ 60 h 189"/>
                  <a:gd name="T22" fmla="*/ 0 w 6"/>
                  <a:gd name="T23" fmla="*/ 30 h 189"/>
                  <a:gd name="T24" fmla="*/ 0 w 6"/>
                  <a:gd name="T25" fmla="*/ 0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" h="189">
                    <a:moveTo>
                      <a:pt x="0" y="0"/>
                    </a:moveTo>
                    <a:cubicBezTo>
                      <a:pt x="0" y="0"/>
                      <a:pt x="0" y="12"/>
                      <a:pt x="1" y="30"/>
                    </a:cubicBezTo>
                    <a:cubicBezTo>
                      <a:pt x="1" y="38"/>
                      <a:pt x="2" y="49"/>
                      <a:pt x="2" y="60"/>
                    </a:cubicBezTo>
                    <a:cubicBezTo>
                      <a:pt x="3" y="71"/>
                      <a:pt x="3" y="83"/>
                      <a:pt x="4" y="95"/>
                    </a:cubicBezTo>
                    <a:cubicBezTo>
                      <a:pt x="4" y="106"/>
                      <a:pt x="4" y="118"/>
                      <a:pt x="5" y="129"/>
                    </a:cubicBezTo>
                    <a:cubicBezTo>
                      <a:pt x="5" y="141"/>
                      <a:pt x="5" y="151"/>
                      <a:pt x="5" y="160"/>
                    </a:cubicBezTo>
                    <a:cubicBezTo>
                      <a:pt x="6" y="178"/>
                      <a:pt x="6" y="189"/>
                      <a:pt x="6" y="189"/>
                    </a:cubicBezTo>
                    <a:cubicBezTo>
                      <a:pt x="6" y="189"/>
                      <a:pt x="5" y="178"/>
                      <a:pt x="5" y="160"/>
                    </a:cubicBezTo>
                    <a:cubicBezTo>
                      <a:pt x="4" y="151"/>
                      <a:pt x="4" y="141"/>
                      <a:pt x="3" y="129"/>
                    </a:cubicBezTo>
                    <a:cubicBezTo>
                      <a:pt x="3" y="118"/>
                      <a:pt x="2" y="107"/>
                      <a:pt x="2" y="95"/>
                    </a:cubicBezTo>
                    <a:cubicBezTo>
                      <a:pt x="2" y="83"/>
                      <a:pt x="1" y="71"/>
                      <a:pt x="1" y="60"/>
                    </a:cubicBezTo>
                    <a:cubicBezTo>
                      <a:pt x="1" y="49"/>
                      <a:pt x="0" y="38"/>
                      <a:pt x="0" y="30"/>
                    </a:cubicBezTo>
                    <a:cubicBezTo>
                      <a:pt x="0" y="1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0" name="任意多边形: 形状 109">
                <a:extLst>
                  <a:ext uri="{FF2B5EF4-FFF2-40B4-BE49-F238E27FC236}">
                    <a16:creationId xmlns:a16="http://schemas.microsoft.com/office/drawing/2014/main" id="{F3B6C33A-710C-5340-31B3-8EB5EE056614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7500938" y="3073401"/>
                <a:ext cx="365125" cy="636588"/>
              </a:xfrm>
              <a:custGeom>
                <a:avLst/>
                <a:gdLst>
                  <a:gd name="T0" fmla="*/ 0 w 97"/>
                  <a:gd name="T1" fmla="*/ 48 h 169"/>
                  <a:gd name="T2" fmla="*/ 48 w 97"/>
                  <a:gd name="T3" fmla="*/ 92 h 169"/>
                  <a:gd name="T4" fmla="*/ 62 w 97"/>
                  <a:gd name="T5" fmla="*/ 90 h 169"/>
                  <a:gd name="T6" fmla="*/ 64 w 97"/>
                  <a:gd name="T7" fmla="*/ 153 h 169"/>
                  <a:gd name="T8" fmla="*/ 80 w 97"/>
                  <a:gd name="T9" fmla="*/ 169 h 169"/>
                  <a:gd name="T10" fmla="*/ 96 w 97"/>
                  <a:gd name="T11" fmla="*/ 152 h 169"/>
                  <a:gd name="T12" fmla="*/ 92 w 97"/>
                  <a:gd name="T13" fmla="*/ 45 h 169"/>
                  <a:gd name="T14" fmla="*/ 44 w 97"/>
                  <a:gd name="T15" fmla="*/ 1 h 169"/>
                  <a:gd name="T16" fmla="*/ 0 w 97"/>
                  <a:gd name="T17" fmla="*/ 48 h 169"/>
                  <a:gd name="T18" fmla="*/ 22 w 97"/>
                  <a:gd name="T19" fmla="*/ 47 h 169"/>
                  <a:gd name="T20" fmla="*/ 45 w 97"/>
                  <a:gd name="T21" fmla="*/ 22 h 169"/>
                  <a:gd name="T22" fmla="*/ 70 w 97"/>
                  <a:gd name="T23" fmla="*/ 46 h 169"/>
                  <a:gd name="T24" fmla="*/ 47 w 97"/>
                  <a:gd name="T25" fmla="*/ 71 h 169"/>
                  <a:gd name="T26" fmla="*/ 22 w 97"/>
                  <a:gd name="T27" fmla="*/ 47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7" h="169">
                    <a:moveTo>
                      <a:pt x="0" y="48"/>
                    </a:moveTo>
                    <a:cubicBezTo>
                      <a:pt x="1" y="73"/>
                      <a:pt x="23" y="93"/>
                      <a:pt x="48" y="92"/>
                    </a:cubicBezTo>
                    <a:cubicBezTo>
                      <a:pt x="53" y="92"/>
                      <a:pt x="56" y="91"/>
                      <a:pt x="62" y="90"/>
                    </a:cubicBezTo>
                    <a:cubicBezTo>
                      <a:pt x="64" y="153"/>
                      <a:pt x="64" y="153"/>
                      <a:pt x="64" y="153"/>
                    </a:cubicBezTo>
                    <a:cubicBezTo>
                      <a:pt x="64" y="162"/>
                      <a:pt x="71" y="169"/>
                      <a:pt x="80" y="169"/>
                    </a:cubicBezTo>
                    <a:cubicBezTo>
                      <a:pt x="90" y="169"/>
                      <a:pt x="97" y="161"/>
                      <a:pt x="96" y="152"/>
                    </a:cubicBezTo>
                    <a:cubicBezTo>
                      <a:pt x="96" y="152"/>
                      <a:pt x="92" y="47"/>
                      <a:pt x="92" y="45"/>
                    </a:cubicBezTo>
                    <a:cubicBezTo>
                      <a:pt x="91" y="20"/>
                      <a:pt x="70" y="0"/>
                      <a:pt x="44" y="1"/>
                    </a:cubicBezTo>
                    <a:cubicBezTo>
                      <a:pt x="19" y="2"/>
                      <a:pt x="0" y="23"/>
                      <a:pt x="0" y="48"/>
                    </a:cubicBezTo>
                    <a:close/>
                    <a:moveTo>
                      <a:pt x="22" y="47"/>
                    </a:moveTo>
                    <a:cubicBezTo>
                      <a:pt x="21" y="34"/>
                      <a:pt x="32" y="23"/>
                      <a:pt x="45" y="22"/>
                    </a:cubicBezTo>
                    <a:cubicBezTo>
                      <a:pt x="58" y="22"/>
                      <a:pt x="70" y="32"/>
                      <a:pt x="70" y="46"/>
                    </a:cubicBezTo>
                    <a:cubicBezTo>
                      <a:pt x="71" y="59"/>
                      <a:pt x="60" y="70"/>
                      <a:pt x="47" y="71"/>
                    </a:cubicBezTo>
                    <a:cubicBezTo>
                      <a:pt x="33" y="71"/>
                      <a:pt x="22" y="61"/>
                      <a:pt x="22" y="47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1" name="任意多边形: 形状 110">
                <a:extLst>
                  <a:ext uri="{FF2B5EF4-FFF2-40B4-BE49-F238E27FC236}">
                    <a16:creationId xmlns:a16="http://schemas.microsoft.com/office/drawing/2014/main" id="{A2B09738-2664-68C4-FAFF-C62C7A8DF2A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756526" y="3608389"/>
                <a:ext cx="79375" cy="79375"/>
              </a:xfrm>
              <a:custGeom>
                <a:avLst/>
                <a:gdLst>
                  <a:gd name="T0" fmla="*/ 0 w 21"/>
                  <a:gd name="T1" fmla="*/ 11 h 21"/>
                  <a:gd name="T2" fmla="*/ 11 w 21"/>
                  <a:gd name="T3" fmla="*/ 21 h 21"/>
                  <a:gd name="T4" fmla="*/ 21 w 21"/>
                  <a:gd name="T5" fmla="*/ 10 h 21"/>
                  <a:gd name="T6" fmla="*/ 10 w 21"/>
                  <a:gd name="T7" fmla="*/ 0 h 21"/>
                  <a:gd name="T8" fmla="*/ 0 w 21"/>
                  <a:gd name="T9" fmla="*/ 1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21">
                    <a:moveTo>
                      <a:pt x="0" y="11"/>
                    </a:moveTo>
                    <a:cubicBezTo>
                      <a:pt x="0" y="16"/>
                      <a:pt x="5" y="21"/>
                      <a:pt x="11" y="21"/>
                    </a:cubicBezTo>
                    <a:cubicBezTo>
                      <a:pt x="17" y="20"/>
                      <a:pt x="21" y="16"/>
                      <a:pt x="21" y="10"/>
                    </a:cubicBezTo>
                    <a:cubicBezTo>
                      <a:pt x="21" y="4"/>
                      <a:pt x="16" y="0"/>
                      <a:pt x="10" y="0"/>
                    </a:cubicBezTo>
                    <a:cubicBezTo>
                      <a:pt x="5" y="0"/>
                      <a:pt x="0" y="5"/>
                      <a:pt x="0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2" name="任意多边形: 形状 111">
                <a:extLst>
                  <a:ext uri="{FF2B5EF4-FFF2-40B4-BE49-F238E27FC236}">
                    <a16:creationId xmlns:a16="http://schemas.microsoft.com/office/drawing/2014/main" id="{DE8DE3F0-D909-E6DE-0247-5B43BE9828F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783513" y="3611564"/>
                <a:ext cx="7938" cy="71438"/>
              </a:xfrm>
              <a:custGeom>
                <a:avLst/>
                <a:gdLst>
                  <a:gd name="T0" fmla="*/ 1 w 2"/>
                  <a:gd name="T1" fmla="*/ 19 h 19"/>
                  <a:gd name="T2" fmla="*/ 0 w 2"/>
                  <a:gd name="T3" fmla="*/ 16 h 19"/>
                  <a:gd name="T4" fmla="*/ 0 w 2"/>
                  <a:gd name="T5" fmla="*/ 13 h 19"/>
                  <a:gd name="T6" fmla="*/ 0 w 2"/>
                  <a:gd name="T7" fmla="*/ 9 h 19"/>
                  <a:gd name="T8" fmla="*/ 0 w 2"/>
                  <a:gd name="T9" fmla="*/ 6 h 19"/>
                  <a:gd name="T10" fmla="*/ 0 w 2"/>
                  <a:gd name="T11" fmla="*/ 3 h 19"/>
                  <a:gd name="T12" fmla="*/ 0 w 2"/>
                  <a:gd name="T13" fmla="*/ 0 h 19"/>
                  <a:gd name="T14" fmla="*/ 1 w 2"/>
                  <a:gd name="T15" fmla="*/ 3 h 19"/>
                  <a:gd name="T16" fmla="*/ 1 w 2"/>
                  <a:gd name="T17" fmla="*/ 6 h 19"/>
                  <a:gd name="T18" fmla="*/ 2 w 2"/>
                  <a:gd name="T19" fmla="*/ 9 h 19"/>
                  <a:gd name="T20" fmla="*/ 2 w 2"/>
                  <a:gd name="T21" fmla="*/ 13 h 19"/>
                  <a:gd name="T22" fmla="*/ 1 w 2"/>
                  <a:gd name="T23" fmla="*/ 16 h 19"/>
                  <a:gd name="T24" fmla="*/ 1 w 2"/>
                  <a:gd name="T2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19">
                    <a:moveTo>
                      <a:pt x="1" y="19"/>
                    </a:moveTo>
                    <a:cubicBezTo>
                      <a:pt x="1" y="19"/>
                      <a:pt x="1" y="18"/>
                      <a:pt x="0" y="16"/>
                    </a:cubicBezTo>
                    <a:cubicBezTo>
                      <a:pt x="0" y="15"/>
                      <a:pt x="0" y="14"/>
                      <a:pt x="0" y="13"/>
                    </a:cubicBezTo>
                    <a:cubicBezTo>
                      <a:pt x="0" y="12"/>
                      <a:pt x="0" y="11"/>
                      <a:pt x="0" y="9"/>
                    </a:cubicBezTo>
                    <a:cubicBezTo>
                      <a:pt x="0" y="8"/>
                      <a:pt x="0" y="7"/>
                      <a:pt x="0" y="6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3"/>
                    </a:cubicBezTo>
                    <a:cubicBezTo>
                      <a:pt x="1" y="4"/>
                      <a:pt x="1" y="5"/>
                      <a:pt x="1" y="6"/>
                    </a:cubicBezTo>
                    <a:cubicBezTo>
                      <a:pt x="1" y="7"/>
                      <a:pt x="1" y="8"/>
                      <a:pt x="2" y="9"/>
                    </a:cubicBezTo>
                    <a:cubicBezTo>
                      <a:pt x="2" y="11"/>
                      <a:pt x="2" y="12"/>
                      <a:pt x="2" y="13"/>
                    </a:cubicBezTo>
                    <a:cubicBezTo>
                      <a:pt x="2" y="14"/>
                      <a:pt x="1" y="15"/>
                      <a:pt x="1" y="16"/>
                    </a:cubicBezTo>
                    <a:cubicBezTo>
                      <a:pt x="1" y="18"/>
                      <a:pt x="1" y="19"/>
                      <a:pt x="1" y="19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3" name="任意多边形: 形状 112">
                <a:extLst>
                  <a:ext uri="{FF2B5EF4-FFF2-40B4-BE49-F238E27FC236}">
                    <a16:creationId xmlns:a16="http://schemas.microsoft.com/office/drawing/2014/main" id="{6A02C6C2-D5DC-35C6-FA00-CF8D5074437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810501" y="3608389"/>
                <a:ext cx="3175" cy="74613"/>
              </a:xfrm>
              <a:custGeom>
                <a:avLst/>
                <a:gdLst>
                  <a:gd name="T0" fmla="*/ 0 w 1"/>
                  <a:gd name="T1" fmla="*/ 0 h 20"/>
                  <a:gd name="T2" fmla="*/ 1 w 1"/>
                  <a:gd name="T3" fmla="*/ 3 h 20"/>
                  <a:gd name="T4" fmla="*/ 1 w 1"/>
                  <a:gd name="T5" fmla="*/ 6 h 20"/>
                  <a:gd name="T6" fmla="*/ 1 w 1"/>
                  <a:gd name="T7" fmla="*/ 10 h 20"/>
                  <a:gd name="T8" fmla="*/ 1 w 1"/>
                  <a:gd name="T9" fmla="*/ 14 h 20"/>
                  <a:gd name="T10" fmla="*/ 1 w 1"/>
                  <a:gd name="T11" fmla="*/ 17 h 20"/>
                  <a:gd name="T12" fmla="*/ 1 w 1"/>
                  <a:gd name="T13" fmla="*/ 20 h 20"/>
                  <a:gd name="T14" fmla="*/ 0 w 1"/>
                  <a:gd name="T15" fmla="*/ 17 h 20"/>
                  <a:gd name="T16" fmla="*/ 0 w 1"/>
                  <a:gd name="T17" fmla="*/ 14 h 20"/>
                  <a:gd name="T18" fmla="*/ 0 w 1"/>
                  <a:gd name="T19" fmla="*/ 10 h 20"/>
                  <a:gd name="T20" fmla="*/ 0 w 1"/>
                  <a:gd name="T21" fmla="*/ 7 h 20"/>
                  <a:gd name="T22" fmla="*/ 0 w 1"/>
                  <a:gd name="T23" fmla="*/ 3 h 20"/>
                  <a:gd name="T24" fmla="*/ 0 w 1"/>
                  <a:gd name="T25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" h="20">
                    <a:moveTo>
                      <a:pt x="0" y="0"/>
                    </a:moveTo>
                    <a:cubicBezTo>
                      <a:pt x="0" y="0"/>
                      <a:pt x="0" y="2"/>
                      <a:pt x="1" y="3"/>
                    </a:cubicBezTo>
                    <a:cubicBezTo>
                      <a:pt x="1" y="4"/>
                      <a:pt x="1" y="5"/>
                      <a:pt x="1" y="6"/>
                    </a:cubicBezTo>
                    <a:cubicBezTo>
                      <a:pt x="1" y="8"/>
                      <a:pt x="1" y="9"/>
                      <a:pt x="1" y="10"/>
                    </a:cubicBezTo>
                    <a:cubicBezTo>
                      <a:pt x="1" y="11"/>
                      <a:pt x="1" y="13"/>
                      <a:pt x="1" y="14"/>
                    </a:cubicBezTo>
                    <a:cubicBezTo>
                      <a:pt x="1" y="15"/>
                      <a:pt x="1" y="16"/>
                      <a:pt x="1" y="17"/>
                    </a:cubicBezTo>
                    <a:cubicBezTo>
                      <a:pt x="1" y="19"/>
                      <a:pt x="1" y="20"/>
                      <a:pt x="1" y="20"/>
                    </a:cubicBezTo>
                    <a:cubicBezTo>
                      <a:pt x="1" y="20"/>
                      <a:pt x="1" y="19"/>
                      <a:pt x="0" y="17"/>
                    </a:cubicBezTo>
                    <a:cubicBezTo>
                      <a:pt x="0" y="16"/>
                      <a:pt x="0" y="15"/>
                      <a:pt x="0" y="14"/>
                    </a:cubicBezTo>
                    <a:cubicBezTo>
                      <a:pt x="0" y="13"/>
                      <a:pt x="0" y="11"/>
                      <a:pt x="0" y="10"/>
                    </a:cubicBezTo>
                    <a:cubicBezTo>
                      <a:pt x="0" y="9"/>
                      <a:pt x="0" y="8"/>
                      <a:pt x="0" y="7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" name="任意多边形: 形状 113">
                <a:extLst>
                  <a:ext uri="{FF2B5EF4-FFF2-40B4-BE49-F238E27FC236}">
                    <a16:creationId xmlns:a16="http://schemas.microsoft.com/office/drawing/2014/main" id="{ED439F7F-10B0-88F8-2A6D-B06870FFD37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77038" y="5113339"/>
                <a:ext cx="98425" cy="104775"/>
              </a:xfrm>
              <a:custGeom>
                <a:avLst/>
                <a:gdLst>
                  <a:gd name="T0" fmla="*/ 0 w 26"/>
                  <a:gd name="T1" fmla="*/ 7 h 28"/>
                  <a:gd name="T2" fmla="*/ 4 w 26"/>
                  <a:gd name="T3" fmla="*/ 22 h 28"/>
                  <a:gd name="T4" fmla="*/ 26 w 26"/>
                  <a:gd name="T5" fmla="*/ 22 h 28"/>
                  <a:gd name="T6" fmla="*/ 24 w 26"/>
                  <a:gd name="T7" fmla="*/ 0 h 28"/>
                  <a:gd name="T8" fmla="*/ 0 w 26"/>
                  <a:gd name="T9" fmla="*/ 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8">
                    <a:moveTo>
                      <a:pt x="0" y="7"/>
                    </a:moveTo>
                    <a:cubicBezTo>
                      <a:pt x="2" y="15"/>
                      <a:pt x="4" y="21"/>
                      <a:pt x="4" y="22"/>
                    </a:cubicBezTo>
                    <a:cubicBezTo>
                      <a:pt x="14" y="28"/>
                      <a:pt x="26" y="22"/>
                      <a:pt x="26" y="22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6" y="3"/>
                      <a:pt x="8" y="5"/>
                      <a:pt x="0" y="7"/>
                    </a:cubicBez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5" name="任意多边形: 形状 114">
                <a:extLst>
                  <a:ext uri="{FF2B5EF4-FFF2-40B4-BE49-F238E27FC236}">
                    <a16:creationId xmlns:a16="http://schemas.microsoft.com/office/drawing/2014/main" id="{64C76AFE-90ED-921A-096A-75165A7E770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91326" y="5187951"/>
                <a:ext cx="204788" cy="117475"/>
              </a:xfrm>
              <a:custGeom>
                <a:avLst/>
                <a:gdLst>
                  <a:gd name="T0" fmla="*/ 0 w 54"/>
                  <a:gd name="T1" fmla="*/ 2 h 31"/>
                  <a:gd name="T2" fmla="*/ 1 w 54"/>
                  <a:gd name="T3" fmla="*/ 29 h 31"/>
                  <a:gd name="T4" fmla="*/ 54 w 54"/>
                  <a:gd name="T5" fmla="*/ 25 h 31"/>
                  <a:gd name="T6" fmla="*/ 22 w 54"/>
                  <a:gd name="T7" fmla="*/ 0 h 31"/>
                  <a:gd name="T8" fmla="*/ 0 w 54"/>
                  <a:gd name="T9" fmla="*/ 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31">
                    <a:moveTo>
                      <a:pt x="0" y="2"/>
                    </a:moveTo>
                    <a:cubicBezTo>
                      <a:pt x="1" y="29"/>
                      <a:pt x="1" y="29"/>
                      <a:pt x="1" y="29"/>
                    </a:cubicBezTo>
                    <a:cubicBezTo>
                      <a:pt x="1" y="29"/>
                      <a:pt x="46" y="31"/>
                      <a:pt x="54" y="25"/>
                    </a:cubicBezTo>
                    <a:cubicBezTo>
                      <a:pt x="53" y="7"/>
                      <a:pt x="24" y="15"/>
                      <a:pt x="22" y="0"/>
                    </a:cubicBezTo>
                    <a:cubicBezTo>
                      <a:pt x="22" y="0"/>
                      <a:pt x="8" y="5"/>
                      <a:pt x="0" y="2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6" name="任意多边形: 形状 115">
                <a:extLst>
                  <a:ext uri="{FF2B5EF4-FFF2-40B4-BE49-F238E27FC236}">
                    <a16:creationId xmlns:a16="http://schemas.microsoft.com/office/drawing/2014/main" id="{5BF3DA30-0A0B-FAF8-2BFB-2C64FDCF2A5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96088" y="5267326"/>
                <a:ext cx="200025" cy="38100"/>
              </a:xfrm>
              <a:custGeom>
                <a:avLst/>
                <a:gdLst>
                  <a:gd name="T0" fmla="*/ 0 w 53"/>
                  <a:gd name="T1" fmla="*/ 4 h 10"/>
                  <a:gd name="T2" fmla="*/ 0 w 53"/>
                  <a:gd name="T3" fmla="*/ 8 h 10"/>
                  <a:gd name="T4" fmla="*/ 53 w 53"/>
                  <a:gd name="T5" fmla="*/ 4 h 10"/>
                  <a:gd name="T6" fmla="*/ 52 w 53"/>
                  <a:gd name="T7" fmla="*/ 0 h 10"/>
                  <a:gd name="T8" fmla="*/ 0 w 53"/>
                  <a:gd name="T9" fmla="*/ 4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10">
                    <a:moveTo>
                      <a:pt x="0" y="4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45" y="10"/>
                      <a:pt x="53" y="4"/>
                    </a:cubicBezTo>
                    <a:cubicBezTo>
                      <a:pt x="53" y="3"/>
                      <a:pt x="53" y="1"/>
                      <a:pt x="52" y="0"/>
                    </a:cubicBezTo>
                    <a:cubicBezTo>
                      <a:pt x="44" y="5"/>
                      <a:pt x="2" y="4"/>
                      <a:pt x="0" y="4"/>
                    </a:cubicBezTo>
                    <a:close/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7" name="任意多边形: 形状 116">
                <a:extLst>
                  <a:ext uri="{FF2B5EF4-FFF2-40B4-BE49-F238E27FC236}">
                    <a16:creationId xmlns:a16="http://schemas.microsoft.com/office/drawing/2014/main" id="{EC0B29D3-7E04-4FCE-7521-51BB9F73799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365876" y="5102226"/>
                <a:ext cx="106363" cy="120650"/>
              </a:xfrm>
              <a:custGeom>
                <a:avLst/>
                <a:gdLst>
                  <a:gd name="T0" fmla="*/ 0 w 28"/>
                  <a:gd name="T1" fmla="*/ 23 h 32"/>
                  <a:gd name="T2" fmla="*/ 19 w 28"/>
                  <a:gd name="T3" fmla="*/ 28 h 32"/>
                  <a:gd name="T4" fmla="*/ 28 w 28"/>
                  <a:gd name="T5" fmla="*/ 10 h 32"/>
                  <a:gd name="T6" fmla="*/ 7 w 28"/>
                  <a:gd name="T7" fmla="*/ 0 h 32"/>
                  <a:gd name="T8" fmla="*/ 0 w 28"/>
                  <a:gd name="T9" fmla="*/ 23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2">
                    <a:moveTo>
                      <a:pt x="0" y="23"/>
                    </a:moveTo>
                    <a:cubicBezTo>
                      <a:pt x="5" y="32"/>
                      <a:pt x="19" y="28"/>
                      <a:pt x="19" y="28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1" y="8"/>
                      <a:pt x="14" y="5"/>
                      <a:pt x="7" y="0"/>
                    </a:cubicBezTo>
                    <a:cubicBezTo>
                      <a:pt x="3" y="13"/>
                      <a:pt x="0" y="22"/>
                      <a:pt x="0" y="23"/>
                    </a:cubicBez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8" name="任意多边形: 形状 117">
                <a:extLst>
                  <a:ext uri="{FF2B5EF4-FFF2-40B4-BE49-F238E27FC236}">
                    <a16:creationId xmlns:a16="http://schemas.microsoft.com/office/drawing/2014/main" id="{011E96BD-9B6D-42A1-162F-BDCCB6AEBD4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324601" y="5187951"/>
                <a:ext cx="203200" cy="158750"/>
              </a:xfrm>
              <a:custGeom>
                <a:avLst/>
                <a:gdLst>
                  <a:gd name="T0" fmla="*/ 11 w 54"/>
                  <a:gd name="T1" fmla="*/ 0 h 42"/>
                  <a:gd name="T2" fmla="*/ 0 w 54"/>
                  <a:gd name="T3" fmla="*/ 25 h 42"/>
                  <a:gd name="T4" fmla="*/ 22 w 54"/>
                  <a:gd name="T5" fmla="*/ 34 h 42"/>
                  <a:gd name="T6" fmla="*/ 47 w 54"/>
                  <a:gd name="T7" fmla="*/ 41 h 42"/>
                  <a:gd name="T8" fmla="*/ 30 w 54"/>
                  <a:gd name="T9" fmla="*/ 5 h 42"/>
                  <a:gd name="T10" fmla="*/ 11 w 54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" h="42">
                    <a:moveTo>
                      <a:pt x="11" y="0"/>
                    </a:moveTo>
                    <a:cubicBezTo>
                      <a:pt x="0" y="25"/>
                      <a:pt x="0" y="25"/>
                      <a:pt x="0" y="25"/>
                    </a:cubicBezTo>
                    <a:cubicBezTo>
                      <a:pt x="0" y="25"/>
                      <a:pt x="11" y="31"/>
                      <a:pt x="22" y="34"/>
                    </a:cubicBezTo>
                    <a:cubicBezTo>
                      <a:pt x="32" y="37"/>
                      <a:pt x="37" y="42"/>
                      <a:pt x="47" y="41"/>
                    </a:cubicBezTo>
                    <a:cubicBezTo>
                      <a:pt x="54" y="23"/>
                      <a:pt x="26" y="19"/>
                      <a:pt x="30" y="5"/>
                    </a:cubicBezTo>
                    <a:cubicBezTo>
                      <a:pt x="30" y="5"/>
                      <a:pt x="17" y="6"/>
                      <a:pt x="11" y="0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9" name="任意多边形: 形状 118">
                <a:extLst>
                  <a:ext uri="{FF2B5EF4-FFF2-40B4-BE49-F238E27FC236}">
                    <a16:creationId xmlns:a16="http://schemas.microsoft.com/office/drawing/2014/main" id="{6BAFF5BB-2D8E-578E-FAC9-4E113508A7B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324601" y="5267326"/>
                <a:ext cx="180975" cy="79375"/>
              </a:xfrm>
              <a:custGeom>
                <a:avLst/>
                <a:gdLst>
                  <a:gd name="T0" fmla="*/ 1 w 48"/>
                  <a:gd name="T1" fmla="*/ 0 h 21"/>
                  <a:gd name="T2" fmla="*/ 0 w 48"/>
                  <a:gd name="T3" fmla="*/ 4 h 21"/>
                  <a:gd name="T4" fmla="*/ 47 w 48"/>
                  <a:gd name="T5" fmla="*/ 20 h 21"/>
                  <a:gd name="T6" fmla="*/ 48 w 48"/>
                  <a:gd name="T7" fmla="*/ 15 h 21"/>
                  <a:gd name="T8" fmla="*/ 1 w 48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21">
                    <a:moveTo>
                      <a:pt x="1" y="0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37" y="21"/>
                      <a:pt x="47" y="20"/>
                    </a:cubicBezTo>
                    <a:cubicBezTo>
                      <a:pt x="48" y="18"/>
                      <a:pt x="48" y="17"/>
                      <a:pt x="48" y="15"/>
                    </a:cubicBezTo>
                    <a:cubicBezTo>
                      <a:pt x="38" y="17"/>
                      <a:pt x="3" y="1"/>
                      <a:pt x="1" y="0"/>
                    </a:cubicBezTo>
                    <a:close/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" name="任意多边形: 形状 119">
                <a:extLst>
                  <a:ext uri="{FF2B5EF4-FFF2-40B4-BE49-F238E27FC236}">
                    <a16:creationId xmlns:a16="http://schemas.microsoft.com/office/drawing/2014/main" id="{2C171FA2-154B-72FB-43CF-AC52633193A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467476" y="4457701"/>
                <a:ext cx="381000" cy="233363"/>
              </a:xfrm>
              <a:custGeom>
                <a:avLst/>
                <a:gdLst>
                  <a:gd name="T0" fmla="*/ 20 w 101"/>
                  <a:gd name="T1" fmla="*/ 7 h 62"/>
                  <a:gd name="T2" fmla="*/ 58 w 101"/>
                  <a:gd name="T3" fmla="*/ 60 h 62"/>
                  <a:gd name="T4" fmla="*/ 91 w 101"/>
                  <a:gd name="T5" fmla="*/ 0 h 62"/>
                  <a:gd name="T6" fmla="*/ 20 w 101"/>
                  <a:gd name="T7" fmla="*/ 7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" h="62">
                    <a:moveTo>
                      <a:pt x="20" y="7"/>
                    </a:moveTo>
                    <a:cubicBezTo>
                      <a:pt x="20" y="7"/>
                      <a:pt x="0" y="62"/>
                      <a:pt x="58" y="60"/>
                    </a:cubicBezTo>
                    <a:cubicBezTo>
                      <a:pt x="101" y="59"/>
                      <a:pt x="91" y="0"/>
                      <a:pt x="91" y="0"/>
                    </a:cubicBezTo>
                    <a:cubicBezTo>
                      <a:pt x="91" y="0"/>
                      <a:pt x="64" y="17"/>
                      <a:pt x="20" y="7"/>
                    </a:cubicBezTo>
                    <a:close/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" name="任意多边形: 形状 120">
                <a:extLst>
                  <a:ext uri="{FF2B5EF4-FFF2-40B4-BE49-F238E27FC236}">
                    <a16:creationId xmlns:a16="http://schemas.microsoft.com/office/drawing/2014/main" id="{621218AC-0600-DD58-EF77-8470EABC0EA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365876" y="4548189"/>
                <a:ext cx="331788" cy="644525"/>
              </a:xfrm>
              <a:custGeom>
                <a:avLst/>
                <a:gdLst>
                  <a:gd name="T0" fmla="*/ 43 w 88"/>
                  <a:gd name="T1" fmla="*/ 0 h 171"/>
                  <a:gd name="T2" fmla="*/ 27 w 88"/>
                  <a:gd name="T3" fmla="*/ 96 h 171"/>
                  <a:gd name="T4" fmla="*/ 0 w 88"/>
                  <a:gd name="T5" fmla="*/ 163 h 171"/>
                  <a:gd name="T6" fmla="*/ 23 w 88"/>
                  <a:gd name="T7" fmla="*/ 171 h 171"/>
                  <a:gd name="T8" fmla="*/ 61 w 88"/>
                  <a:gd name="T9" fmla="*/ 108 h 171"/>
                  <a:gd name="T10" fmla="*/ 88 w 88"/>
                  <a:gd name="T11" fmla="*/ 32 h 171"/>
                  <a:gd name="T12" fmla="*/ 43 w 88"/>
                  <a:gd name="T13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8" h="171">
                    <a:moveTo>
                      <a:pt x="43" y="0"/>
                    </a:moveTo>
                    <a:cubicBezTo>
                      <a:pt x="40" y="14"/>
                      <a:pt x="27" y="96"/>
                      <a:pt x="27" y="96"/>
                    </a:cubicBezTo>
                    <a:cubicBezTo>
                      <a:pt x="27" y="96"/>
                      <a:pt x="1" y="151"/>
                      <a:pt x="0" y="163"/>
                    </a:cubicBezTo>
                    <a:cubicBezTo>
                      <a:pt x="8" y="168"/>
                      <a:pt x="13" y="170"/>
                      <a:pt x="23" y="171"/>
                    </a:cubicBezTo>
                    <a:cubicBezTo>
                      <a:pt x="61" y="108"/>
                      <a:pt x="61" y="108"/>
                      <a:pt x="61" y="108"/>
                    </a:cubicBezTo>
                    <a:cubicBezTo>
                      <a:pt x="88" y="32"/>
                      <a:pt x="88" y="32"/>
                      <a:pt x="88" y="32"/>
                    </a:cubicBez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" name="任意多边形: 形状 121">
                <a:extLst>
                  <a:ext uri="{FF2B5EF4-FFF2-40B4-BE49-F238E27FC236}">
                    <a16:creationId xmlns:a16="http://schemas.microsoft.com/office/drawing/2014/main" id="{32E881B8-2AC3-A7FB-E254-C89D9DFDC05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664326" y="4457701"/>
                <a:ext cx="214313" cy="727075"/>
              </a:xfrm>
              <a:custGeom>
                <a:avLst/>
                <a:gdLst>
                  <a:gd name="T0" fmla="*/ 39 w 57"/>
                  <a:gd name="T1" fmla="*/ 0 h 193"/>
                  <a:gd name="T2" fmla="*/ 0 w 57"/>
                  <a:gd name="T3" fmla="*/ 58 h 193"/>
                  <a:gd name="T4" fmla="*/ 21 w 57"/>
                  <a:gd name="T5" fmla="*/ 124 h 193"/>
                  <a:gd name="T6" fmla="*/ 31 w 57"/>
                  <a:gd name="T7" fmla="*/ 192 h 193"/>
                  <a:gd name="T8" fmla="*/ 57 w 57"/>
                  <a:gd name="T9" fmla="*/ 188 h 193"/>
                  <a:gd name="T10" fmla="*/ 52 w 57"/>
                  <a:gd name="T11" fmla="*/ 121 h 193"/>
                  <a:gd name="T12" fmla="*/ 39 w 57"/>
                  <a:gd name="T13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193">
                    <a:moveTo>
                      <a:pt x="39" y="0"/>
                    </a:moveTo>
                    <a:cubicBezTo>
                      <a:pt x="0" y="58"/>
                      <a:pt x="0" y="58"/>
                      <a:pt x="0" y="58"/>
                    </a:cubicBezTo>
                    <a:cubicBezTo>
                      <a:pt x="21" y="124"/>
                      <a:pt x="21" y="124"/>
                      <a:pt x="21" y="124"/>
                    </a:cubicBezTo>
                    <a:cubicBezTo>
                      <a:pt x="21" y="124"/>
                      <a:pt x="28" y="181"/>
                      <a:pt x="31" y="192"/>
                    </a:cubicBezTo>
                    <a:cubicBezTo>
                      <a:pt x="42" y="193"/>
                      <a:pt x="50" y="193"/>
                      <a:pt x="57" y="188"/>
                    </a:cubicBezTo>
                    <a:cubicBezTo>
                      <a:pt x="52" y="121"/>
                      <a:pt x="52" y="121"/>
                      <a:pt x="52" y="121"/>
                    </a:cubicBez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" name="任意多边形: 形状 122">
                <a:extLst>
                  <a:ext uri="{FF2B5EF4-FFF2-40B4-BE49-F238E27FC236}">
                    <a16:creationId xmlns:a16="http://schemas.microsoft.com/office/drawing/2014/main" id="{58EA811F-EAC9-1ECF-4B22-6DB6E9DB9E2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670676" y="4652964"/>
                <a:ext cx="84138" cy="87313"/>
              </a:xfrm>
              <a:custGeom>
                <a:avLst/>
                <a:gdLst>
                  <a:gd name="T0" fmla="*/ 0 w 22"/>
                  <a:gd name="T1" fmla="*/ 23 h 23"/>
                  <a:gd name="T2" fmla="*/ 4 w 22"/>
                  <a:gd name="T3" fmla="*/ 11 h 23"/>
                  <a:gd name="T4" fmla="*/ 9 w 22"/>
                  <a:gd name="T5" fmla="*/ 0 h 23"/>
                  <a:gd name="T6" fmla="*/ 9 w 22"/>
                  <a:gd name="T7" fmla="*/ 0 h 23"/>
                  <a:gd name="T8" fmla="*/ 10 w 22"/>
                  <a:gd name="T9" fmla="*/ 0 h 23"/>
                  <a:gd name="T10" fmla="*/ 16 w 22"/>
                  <a:gd name="T11" fmla="*/ 0 h 23"/>
                  <a:gd name="T12" fmla="*/ 22 w 22"/>
                  <a:gd name="T13" fmla="*/ 0 h 23"/>
                  <a:gd name="T14" fmla="*/ 16 w 22"/>
                  <a:gd name="T15" fmla="*/ 1 h 23"/>
                  <a:gd name="T16" fmla="*/ 10 w 22"/>
                  <a:gd name="T17" fmla="*/ 1 h 23"/>
                  <a:gd name="T18" fmla="*/ 10 w 22"/>
                  <a:gd name="T19" fmla="*/ 1 h 23"/>
                  <a:gd name="T20" fmla="*/ 6 w 22"/>
                  <a:gd name="T21" fmla="*/ 12 h 23"/>
                  <a:gd name="T22" fmla="*/ 0 w 22"/>
                  <a:gd name="T2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23">
                    <a:moveTo>
                      <a:pt x="0" y="23"/>
                    </a:moveTo>
                    <a:cubicBezTo>
                      <a:pt x="1" y="19"/>
                      <a:pt x="3" y="15"/>
                      <a:pt x="4" y="11"/>
                    </a:cubicBezTo>
                    <a:cubicBezTo>
                      <a:pt x="6" y="7"/>
                      <a:pt x="7" y="4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2" y="0"/>
                      <a:pt x="14" y="0"/>
                      <a:pt x="16" y="0"/>
                    </a:cubicBezTo>
                    <a:cubicBezTo>
                      <a:pt x="18" y="0"/>
                      <a:pt x="20" y="0"/>
                      <a:pt x="22" y="0"/>
                    </a:cubicBezTo>
                    <a:cubicBezTo>
                      <a:pt x="20" y="1"/>
                      <a:pt x="18" y="1"/>
                      <a:pt x="16" y="1"/>
                    </a:cubicBezTo>
                    <a:cubicBezTo>
                      <a:pt x="14" y="1"/>
                      <a:pt x="12" y="1"/>
                      <a:pt x="1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9" y="4"/>
                      <a:pt x="7" y="8"/>
                      <a:pt x="6" y="12"/>
                    </a:cubicBezTo>
                    <a:cubicBezTo>
                      <a:pt x="4" y="16"/>
                      <a:pt x="2" y="19"/>
                      <a:pt x="0" y="23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" name="任意多边形: 形状 123">
                <a:extLst>
                  <a:ext uri="{FF2B5EF4-FFF2-40B4-BE49-F238E27FC236}">
                    <a16:creationId xmlns:a16="http://schemas.microsoft.com/office/drawing/2014/main" id="{0FB81EC2-FFE1-0A27-EA07-DB1D4AE3DDF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73863" y="5143501"/>
                <a:ext cx="104775" cy="19050"/>
              </a:xfrm>
              <a:custGeom>
                <a:avLst/>
                <a:gdLst>
                  <a:gd name="T0" fmla="*/ 28 w 28"/>
                  <a:gd name="T1" fmla="*/ 0 h 5"/>
                  <a:gd name="T2" fmla="*/ 24 w 28"/>
                  <a:gd name="T3" fmla="*/ 2 h 5"/>
                  <a:gd name="T4" fmla="*/ 14 w 28"/>
                  <a:gd name="T5" fmla="*/ 4 h 5"/>
                  <a:gd name="T6" fmla="*/ 9 w 28"/>
                  <a:gd name="T7" fmla="*/ 4 h 5"/>
                  <a:gd name="T8" fmla="*/ 4 w 28"/>
                  <a:gd name="T9" fmla="*/ 3 h 5"/>
                  <a:gd name="T10" fmla="*/ 1 w 28"/>
                  <a:gd name="T11" fmla="*/ 2 h 5"/>
                  <a:gd name="T12" fmla="*/ 0 w 28"/>
                  <a:gd name="T13" fmla="*/ 2 h 5"/>
                  <a:gd name="T14" fmla="*/ 1 w 28"/>
                  <a:gd name="T15" fmla="*/ 2 h 5"/>
                  <a:gd name="T16" fmla="*/ 4 w 28"/>
                  <a:gd name="T17" fmla="*/ 3 h 5"/>
                  <a:gd name="T18" fmla="*/ 9 w 28"/>
                  <a:gd name="T19" fmla="*/ 3 h 5"/>
                  <a:gd name="T20" fmla="*/ 14 w 28"/>
                  <a:gd name="T21" fmla="*/ 3 h 5"/>
                  <a:gd name="T22" fmla="*/ 19 w 28"/>
                  <a:gd name="T23" fmla="*/ 2 h 5"/>
                  <a:gd name="T24" fmla="*/ 24 w 28"/>
                  <a:gd name="T25" fmla="*/ 1 h 5"/>
                  <a:gd name="T26" fmla="*/ 28 w 28"/>
                  <a:gd name="T2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5">
                    <a:moveTo>
                      <a:pt x="28" y="0"/>
                    </a:moveTo>
                    <a:cubicBezTo>
                      <a:pt x="28" y="0"/>
                      <a:pt x="27" y="1"/>
                      <a:pt x="24" y="2"/>
                    </a:cubicBezTo>
                    <a:cubicBezTo>
                      <a:pt x="22" y="3"/>
                      <a:pt x="18" y="4"/>
                      <a:pt x="14" y="4"/>
                    </a:cubicBezTo>
                    <a:cubicBezTo>
                      <a:pt x="12" y="5"/>
                      <a:pt x="11" y="5"/>
                      <a:pt x="9" y="4"/>
                    </a:cubicBezTo>
                    <a:cubicBezTo>
                      <a:pt x="7" y="4"/>
                      <a:pt x="5" y="4"/>
                      <a:pt x="4" y="3"/>
                    </a:cubicBezTo>
                    <a:cubicBezTo>
                      <a:pt x="3" y="3"/>
                      <a:pt x="2" y="3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2" y="2"/>
                      <a:pt x="3" y="2"/>
                      <a:pt x="4" y="3"/>
                    </a:cubicBezTo>
                    <a:cubicBezTo>
                      <a:pt x="6" y="3"/>
                      <a:pt x="7" y="3"/>
                      <a:pt x="9" y="3"/>
                    </a:cubicBezTo>
                    <a:cubicBezTo>
                      <a:pt x="11" y="3"/>
                      <a:pt x="12" y="3"/>
                      <a:pt x="14" y="3"/>
                    </a:cubicBezTo>
                    <a:cubicBezTo>
                      <a:pt x="16" y="3"/>
                      <a:pt x="18" y="2"/>
                      <a:pt x="19" y="2"/>
                    </a:cubicBezTo>
                    <a:cubicBezTo>
                      <a:pt x="21" y="2"/>
                      <a:pt x="23" y="2"/>
                      <a:pt x="24" y="1"/>
                    </a:cubicBezTo>
                    <a:cubicBezTo>
                      <a:pt x="27" y="1"/>
                      <a:pt x="28" y="0"/>
                      <a:pt x="28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" name="任意多边形: 形状 124">
                <a:extLst>
                  <a:ext uri="{FF2B5EF4-FFF2-40B4-BE49-F238E27FC236}">
                    <a16:creationId xmlns:a16="http://schemas.microsoft.com/office/drawing/2014/main" id="{4666BB75-9ACC-2E4A-8FEC-167AB174521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376988" y="5124451"/>
                <a:ext cx="90488" cy="38100"/>
              </a:xfrm>
              <a:custGeom>
                <a:avLst/>
                <a:gdLst>
                  <a:gd name="T0" fmla="*/ 24 w 24"/>
                  <a:gd name="T1" fmla="*/ 10 h 10"/>
                  <a:gd name="T2" fmla="*/ 20 w 24"/>
                  <a:gd name="T3" fmla="*/ 9 h 10"/>
                  <a:gd name="T4" fmla="*/ 11 w 24"/>
                  <a:gd name="T5" fmla="*/ 7 h 10"/>
                  <a:gd name="T6" fmla="*/ 6 w 24"/>
                  <a:gd name="T7" fmla="*/ 5 h 10"/>
                  <a:gd name="T8" fmla="*/ 3 w 24"/>
                  <a:gd name="T9" fmla="*/ 3 h 10"/>
                  <a:gd name="T10" fmla="*/ 0 w 24"/>
                  <a:gd name="T11" fmla="*/ 0 h 10"/>
                  <a:gd name="T12" fmla="*/ 1 w 24"/>
                  <a:gd name="T13" fmla="*/ 0 h 10"/>
                  <a:gd name="T14" fmla="*/ 2 w 24"/>
                  <a:gd name="T15" fmla="*/ 1 h 10"/>
                  <a:gd name="T16" fmla="*/ 3 w 24"/>
                  <a:gd name="T17" fmla="*/ 2 h 10"/>
                  <a:gd name="T18" fmla="*/ 12 w 24"/>
                  <a:gd name="T19" fmla="*/ 5 h 10"/>
                  <a:gd name="T20" fmla="*/ 16 w 24"/>
                  <a:gd name="T21" fmla="*/ 7 h 10"/>
                  <a:gd name="T22" fmla="*/ 20 w 24"/>
                  <a:gd name="T23" fmla="*/ 8 h 10"/>
                  <a:gd name="T24" fmla="*/ 24 w 24"/>
                  <a:gd name="T2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10">
                    <a:moveTo>
                      <a:pt x="24" y="10"/>
                    </a:moveTo>
                    <a:cubicBezTo>
                      <a:pt x="24" y="10"/>
                      <a:pt x="23" y="10"/>
                      <a:pt x="20" y="9"/>
                    </a:cubicBezTo>
                    <a:cubicBezTo>
                      <a:pt x="18" y="9"/>
                      <a:pt x="14" y="8"/>
                      <a:pt x="11" y="7"/>
                    </a:cubicBezTo>
                    <a:cubicBezTo>
                      <a:pt x="10" y="6"/>
                      <a:pt x="8" y="6"/>
                      <a:pt x="6" y="5"/>
                    </a:cubicBezTo>
                    <a:cubicBezTo>
                      <a:pt x="5" y="4"/>
                      <a:pt x="4" y="3"/>
                      <a:pt x="3" y="3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1"/>
                      <a:pt x="2" y="1"/>
                    </a:cubicBezTo>
                    <a:cubicBezTo>
                      <a:pt x="2" y="1"/>
                      <a:pt x="3" y="2"/>
                      <a:pt x="3" y="2"/>
                    </a:cubicBezTo>
                    <a:cubicBezTo>
                      <a:pt x="5" y="3"/>
                      <a:pt x="9" y="4"/>
                      <a:pt x="12" y="5"/>
                    </a:cubicBezTo>
                    <a:cubicBezTo>
                      <a:pt x="13" y="6"/>
                      <a:pt x="15" y="6"/>
                      <a:pt x="16" y="7"/>
                    </a:cubicBezTo>
                    <a:cubicBezTo>
                      <a:pt x="18" y="7"/>
                      <a:pt x="19" y="8"/>
                      <a:pt x="20" y="8"/>
                    </a:cubicBezTo>
                    <a:cubicBezTo>
                      <a:pt x="23" y="9"/>
                      <a:pt x="24" y="10"/>
                      <a:pt x="24" y="1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" name="任意多边形: 形状 125">
                <a:extLst>
                  <a:ext uri="{FF2B5EF4-FFF2-40B4-BE49-F238E27FC236}">
                    <a16:creationId xmlns:a16="http://schemas.microsoft.com/office/drawing/2014/main" id="{81F7316E-03D3-E222-5CAB-0280D00A455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426201" y="5272089"/>
                <a:ext cx="52388" cy="36513"/>
              </a:xfrm>
              <a:custGeom>
                <a:avLst/>
                <a:gdLst>
                  <a:gd name="T0" fmla="*/ 14 w 14"/>
                  <a:gd name="T1" fmla="*/ 0 h 10"/>
                  <a:gd name="T2" fmla="*/ 11 w 14"/>
                  <a:gd name="T3" fmla="*/ 2 h 10"/>
                  <a:gd name="T4" fmla="*/ 7 w 14"/>
                  <a:gd name="T5" fmla="*/ 5 h 10"/>
                  <a:gd name="T6" fmla="*/ 4 w 14"/>
                  <a:gd name="T7" fmla="*/ 6 h 10"/>
                  <a:gd name="T8" fmla="*/ 2 w 14"/>
                  <a:gd name="T9" fmla="*/ 8 h 10"/>
                  <a:gd name="T10" fmla="*/ 1 w 14"/>
                  <a:gd name="T11" fmla="*/ 9 h 10"/>
                  <a:gd name="T12" fmla="*/ 0 w 14"/>
                  <a:gd name="T13" fmla="*/ 10 h 10"/>
                  <a:gd name="T14" fmla="*/ 1 w 14"/>
                  <a:gd name="T15" fmla="*/ 7 h 10"/>
                  <a:gd name="T16" fmla="*/ 3 w 14"/>
                  <a:gd name="T17" fmla="*/ 5 h 10"/>
                  <a:gd name="T18" fmla="*/ 6 w 14"/>
                  <a:gd name="T19" fmla="*/ 3 h 10"/>
                  <a:gd name="T20" fmla="*/ 8 w 14"/>
                  <a:gd name="T21" fmla="*/ 2 h 10"/>
                  <a:gd name="T22" fmla="*/ 11 w 14"/>
                  <a:gd name="T23" fmla="*/ 1 h 10"/>
                  <a:gd name="T24" fmla="*/ 14 w 14"/>
                  <a:gd name="T2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" h="10">
                    <a:moveTo>
                      <a:pt x="14" y="0"/>
                    </a:moveTo>
                    <a:cubicBezTo>
                      <a:pt x="14" y="0"/>
                      <a:pt x="13" y="1"/>
                      <a:pt x="11" y="2"/>
                    </a:cubicBezTo>
                    <a:cubicBezTo>
                      <a:pt x="10" y="3"/>
                      <a:pt x="8" y="4"/>
                      <a:pt x="7" y="5"/>
                    </a:cubicBezTo>
                    <a:cubicBezTo>
                      <a:pt x="6" y="5"/>
                      <a:pt x="5" y="6"/>
                      <a:pt x="4" y="6"/>
                    </a:cubicBezTo>
                    <a:cubicBezTo>
                      <a:pt x="3" y="7"/>
                      <a:pt x="3" y="7"/>
                      <a:pt x="2" y="8"/>
                    </a:cubicBezTo>
                    <a:cubicBezTo>
                      <a:pt x="2" y="8"/>
                      <a:pt x="1" y="9"/>
                      <a:pt x="1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9"/>
                      <a:pt x="1" y="7"/>
                    </a:cubicBezTo>
                    <a:cubicBezTo>
                      <a:pt x="2" y="7"/>
                      <a:pt x="2" y="6"/>
                      <a:pt x="3" y="5"/>
                    </a:cubicBezTo>
                    <a:cubicBezTo>
                      <a:pt x="4" y="5"/>
                      <a:pt x="5" y="4"/>
                      <a:pt x="6" y="3"/>
                    </a:cubicBezTo>
                    <a:cubicBezTo>
                      <a:pt x="7" y="3"/>
                      <a:pt x="8" y="2"/>
                      <a:pt x="8" y="2"/>
                    </a:cubicBezTo>
                    <a:cubicBezTo>
                      <a:pt x="9" y="1"/>
                      <a:pt x="10" y="1"/>
                      <a:pt x="11" y="1"/>
                    </a:cubicBezTo>
                    <a:cubicBezTo>
                      <a:pt x="12" y="1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" name="任意多边形: 形状 126">
                <a:extLst>
                  <a:ext uri="{FF2B5EF4-FFF2-40B4-BE49-F238E27FC236}">
                    <a16:creationId xmlns:a16="http://schemas.microsoft.com/office/drawing/2014/main" id="{C803EA0A-382A-4DAC-D84D-6DE1A149FD8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354763" y="5211764"/>
                <a:ext cx="82550" cy="25400"/>
              </a:xfrm>
              <a:custGeom>
                <a:avLst/>
                <a:gdLst>
                  <a:gd name="T0" fmla="*/ 22 w 22"/>
                  <a:gd name="T1" fmla="*/ 4 h 7"/>
                  <a:gd name="T2" fmla="*/ 19 w 22"/>
                  <a:gd name="T3" fmla="*/ 6 h 7"/>
                  <a:gd name="T4" fmla="*/ 10 w 22"/>
                  <a:gd name="T5" fmla="*/ 6 h 7"/>
                  <a:gd name="T6" fmla="*/ 6 w 22"/>
                  <a:gd name="T7" fmla="*/ 5 h 7"/>
                  <a:gd name="T8" fmla="*/ 4 w 22"/>
                  <a:gd name="T9" fmla="*/ 4 h 7"/>
                  <a:gd name="T10" fmla="*/ 3 w 22"/>
                  <a:gd name="T11" fmla="*/ 3 h 7"/>
                  <a:gd name="T12" fmla="*/ 1 w 22"/>
                  <a:gd name="T13" fmla="*/ 1 h 7"/>
                  <a:gd name="T14" fmla="*/ 0 w 22"/>
                  <a:gd name="T15" fmla="*/ 0 h 7"/>
                  <a:gd name="T16" fmla="*/ 3 w 22"/>
                  <a:gd name="T17" fmla="*/ 2 h 7"/>
                  <a:gd name="T18" fmla="*/ 7 w 22"/>
                  <a:gd name="T19" fmla="*/ 3 h 7"/>
                  <a:gd name="T20" fmla="*/ 11 w 22"/>
                  <a:gd name="T21" fmla="*/ 5 h 7"/>
                  <a:gd name="T22" fmla="*/ 15 w 22"/>
                  <a:gd name="T23" fmla="*/ 5 h 7"/>
                  <a:gd name="T24" fmla="*/ 18 w 22"/>
                  <a:gd name="T25" fmla="*/ 5 h 7"/>
                  <a:gd name="T26" fmla="*/ 22 w 22"/>
                  <a:gd name="T27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2" h="7">
                    <a:moveTo>
                      <a:pt x="22" y="4"/>
                    </a:moveTo>
                    <a:cubicBezTo>
                      <a:pt x="22" y="4"/>
                      <a:pt x="21" y="5"/>
                      <a:pt x="19" y="6"/>
                    </a:cubicBezTo>
                    <a:cubicBezTo>
                      <a:pt x="16" y="6"/>
                      <a:pt x="13" y="7"/>
                      <a:pt x="10" y="6"/>
                    </a:cubicBezTo>
                    <a:cubicBezTo>
                      <a:pt x="9" y="6"/>
                      <a:pt x="7" y="5"/>
                      <a:pt x="6" y="5"/>
                    </a:cubicBezTo>
                    <a:cubicBezTo>
                      <a:pt x="5" y="5"/>
                      <a:pt x="5" y="4"/>
                      <a:pt x="4" y="4"/>
                    </a:cubicBezTo>
                    <a:cubicBezTo>
                      <a:pt x="4" y="4"/>
                      <a:pt x="3" y="3"/>
                      <a:pt x="3" y="3"/>
                    </a:cubicBezTo>
                    <a:cubicBezTo>
                      <a:pt x="2" y="2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3" y="2"/>
                    </a:cubicBezTo>
                    <a:cubicBezTo>
                      <a:pt x="4" y="3"/>
                      <a:pt x="5" y="3"/>
                      <a:pt x="7" y="3"/>
                    </a:cubicBezTo>
                    <a:cubicBezTo>
                      <a:pt x="8" y="4"/>
                      <a:pt x="9" y="4"/>
                      <a:pt x="11" y="5"/>
                    </a:cubicBezTo>
                    <a:cubicBezTo>
                      <a:pt x="12" y="5"/>
                      <a:pt x="13" y="5"/>
                      <a:pt x="15" y="5"/>
                    </a:cubicBezTo>
                    <a:cubicBezTo>
                      <a:pt x="16" y="5"/>
                      <a:pt x="17" y="5"/>
                      <a:pt x="18" y="5"/>
                    </a:cubicBezTo>
                    <a:cubicBezTo>
                      <a:pt x="21" y="5"/>
                      <a:pt x="22" y="4"/>
                      <a:pt x="22" y="4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" name="任意多边形: 形状 127">
                <a:extLst>
                  <a:ext uri="{FF2B5EF4-FFF2-40B4-BE49-F238E27FC236}">
                    <a16:creationId xmlns:a16="http://schemas.microsoft.com/office/drawing/2014/main" id="{9E86C27E-E3A8-6BE4-776E-07D5DC34002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91326" y="5211764"/>
                <a:ext cx="95250" cy="19050"/>
              </a:xfrm>
              <a:custGeom>
                <a:avLst/>
                <a:gdLst>
                  <a:gd name="T0" fmla="*/ 25 w 25"/>
                  <a:gd name="T1" fmla="*/ 0 h 5"/>
                  <a:gd name="T2" fmla="*/ 22 w 25"/>
                  <a:gd name="T3" fmla="*/ 2 h 5"/>
                  <a:gd name="T4" fmla="*/ 18 w 25"/>
                  <a:gd name="T5" fmla="*/ 4 h 5"/>
                  <a:gd name="T6" fmla="*/ 13 w 25"/>
                  <a:gd name="T7" fmla="*/ 5 h 5"/>
                  <a:gd name="T8" fmla="*/ 8 w 25"/>
                  <a:gd name="T9" fmla="*/ 5 h 5"/>
                  <a:gd name="T10" fmla="*/ 4 w 25"/>
                  <a:gd name="T11" fmla="*/ 4 h 5"/>
                  <a:gd name="T12" fmla="*/ 2 w 25"/>
                  <a:gd name="T13" fmla="*/ 3 h 5"/>
                  <a:gd name="T14" fmla="*/ 0 w 25"/>
                  <a:gd name="T15" fmla="*/ 3 h 5"/>
                  <a:gd name="T16" fmla="*/ 2 w 25"/>
                  <a:gd name="T17" fmla="*/ 3 h 5"/>
                  <a:gd name="T18" fmla="*/ 4 w 25"/>
                  <a:gd name="T19" fmla="*/ 3 h 5"/>
                  <a:gd name="T20" fmla="*/ 8 w 25"/>
                  <a:gd name="T21" fmla="*/ 3 h 5"/>
                  <a:gd name="T22" fmla="*/ 13 w 25"/>
                  <a:gd name="T23" fmla="*/ 3 h 5"/>
                  <a:gd name="T24" fmla="*/ 21 w 25"/>
                  <a:gd name="T25" fmla="*/ 1 h 5"/>
                  <a:gd name="T26" fmla="*/ 25 w 25"/>
                  <a:gd name="T2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5" h="5">
                    <a:moveTo>
                      <a:pt x="25" y="0"/>
                    </a:moveTo>
                    <a:cubicBezTo>
                      <a:pt x="25" y="0"/>
                      <a:pt x="24" y="1"/>
                      <a:pt x="22" y="2"/>
                    </a:cubicBezTo>
                    <a:cubicBezTo>
                      <a:pt x="21" y="3"/>
                      <a:pt x="19" y="3"/>
                      <a:pt x="18" y="4"/>
                    </a:cubicBezTo>
                    <a:cubicBezTo>
                      <a:pt x="16" y="4"/>
                      <a:pt x="15" y="4"/>
                      <a:pt x="13" y="5"/>
                    </a:cubicBezTo>
                    <a:cubicBezTo>
                      <a:pt x="11" y="5"/>
                      <a:pt x="10" y="5"/>
                      <a:pt x="8" y="5"/>
                    </a:cubicBezTo>
                    <a:cubicBezTo>
                      <a:pt x="7" y="5"/>
                      <a:pt x="5" y="4"/>
                      <a:pt x="4" y="4"/>
                    </a:cubicBezTo>
                    <a:cubicBezTo>
                      <a:pt x="3" y="4"/>
                      <a:pt x="2" y="3"/>
                      <a:pt x="2" y="3"/>
                    </a:cubicBezTo>
                    <a:cubicBezTo>
                      <a:pt x="1" y="3"/>
                      <a:pt x="0" y="3"/>
                      <a:pt x="0" y="3"/>
                    </a:cubicBezTo>
                    <a:cubicBezTo>
                      <a:pt x="0" y="3"/>
                      <a:pt x="1" y="3"/>
                      <a:pt x="2" y="3"/>
                    </a:cubicBezTo>
                    <a:cubicBezTo>
                      <a:pt x="2" y="3"/>
                      <a:pt x="3" y="3"/>
                      <a:pt x="4" y="3"/>
                    </a:cubicBezTo>
                    <a:cubicBezTo>
                      <a:pt x="6" y="3"/>
                      <a:pt x="7" y="3"/>
                      <a:pt x="8" y="3"/>
                    </a:cubicBezTo>
                    <a:cubicBezTo>
                      <a:pt x="10" y="3"/>
                      <a:pt x="11" y="3"/>
                      <a:pt x="13" y="3"/>
                    </a:cubicBezTo>
                    <a:cubicBezTo>
                      <a:pt x="16" y="3"/>
                      <a:pt x="19" y="2"/>
                      <a:pt x="21" y="1"/>
                    </a:cubicBezTo>
                    <a:cubicBezTo>
                      <a:pt x="24" y="1"/>
                      <a:pt x="25" y="0"/>
                      <a:pt x="25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" name="任意多边形: 形状 128">
                <a:extLst>
                  <a:ext uri="{FF2B5EF4-FFF2-40B4-BE49-F238E27FC236}">
                    <a16:creationId xmlns:a16="http://schemas.microsoft.com/office/drawing/2014/main" id="{5E6E30C7-1082-2B51-C454-F62E481CB98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908801" y="5230814"/>
                <a:ext cx="30163" cy="52388"/>
              </a:xfrm>
              <a:custGeom>
                <a:avLst/>
                <a:gdLst>
                  <a:gd name="T0" fmla="*/ 8 w 8"/>
                  <a:gd name="T1" fmla="*/ 0 h 14"/>
                  <a:gd name="T2" fmla="*/ 6 w 8"/>
                  <a:gd name="T3" fmla="*/ 2 h 14"/>
                  <a:gd name="T4" fmla="*/ 4 w 8"/>
                  <a:gd name="T5" fmla="*/ 4 h 14"/>
                  <a:gd name="T6" fmla="*/ 3 w 8"/>
                  <a:gd name="T7" fmla="*/ 6 h 14"/>
                  <a:gd name="T8" fmla="*/ 1 w 8"/>
                  <a:gd name="T9" fmla="*/ 9 h 14"/>
                  <a:gd name="T10" fmla="*/ 1 w 8"/>
                  <a:gd name="T11" fmla="*/ 11 h 14"/>
                  <a:gd name="T12" fmla="*/ 1 w 8"/>
                  <a:gd name="T13" fmla="*/ 13 h 14"/>
                  <a:gd name="T14" fmla="*/ 0 w 8"/>
                  <a:gd name="T15" fmla="*/ 14 h 14"/>
                  <a:gd name="T16" fmla="*/ 0 w 8"/>
                  <a:gd name="T17" fmla="*/ 13 h 14"/>
                  <a:gd name="T18" fmla="*/ 0 w 8"/>
                  <a:gd name="T19" fmla="*/ 11 h 14"/>
                  <a:gd name="T20" fmla="*/ 0 w 8"/>
                  <a:gd name="T21" fmla="*/ 8 h 14"/>
                  <a:gd name="T22" fmla="*/ 1 w 8"/>
                  <a:gd name="T23" fmla="*/ 5 h 14"/>
                  <a:gd name="T24" fmla="*/ 5 w 8"/>
                  <a:gd name="T25" fmla="*/ 1 h 14"/>
                  <a:gd name="T26" fmla="*/ 8 w 8"/>
                  <a:gd name="T2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" h="14">
                    <a:moveTo>
                      <a:pt x="8" y="0"/>
                    </a:moveTo>
                    <a:cubicBezTo>
                      <a:pt x="8" y="0"/>
                      <a:pt x="7" y="1"/>
                      <a:pt x="6" y="2"/>
                    </a:cubicBezTo>
                    <a:cubicBezTo>
                      <a:pt x="5" y="3"/>
                      <a:pt x="5" y="3"/>
                      <a:pt x="4" y="4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2" y="7"/>
                      <a:pt x="2" y="8"/>
                      <a:pt x="1" y="9"/>
                    </a:cubicBezTo>
                    <a:cubicBezTo>
                      <a:pt x="1" y="10"/>
                      <a:pt x="1" y="10"/>
                      <a:pt x="1" y="11"/>
                    </a:cubicBezTo>
                    <a:cubicBezTo>
                      <a:pt x="1" y="12"/>
                      <a:pt x="1" y="13"/>
                      <a:pt x="1" y="13"/>
                    </a:cubicBezTo>
                    <a:cubicBezTo>
                      <a:pt x="0" y="13"/>
                      <a:pt x="0" y="14"/>
                      <a:pt x="0" y="14"/>
                    </a:cubicBezTo>
                    <a:cubicBezTo>
                      <a:pt x="0" y="14"/>
                      <a:pt x="0" y="13"/>
                      <a:pt x="0" y="13"/>
                    </a:cubicBezTo>
                    <a:cubicBezTo>
                      <a:pt x="0" y="13"/>
                      <a:pt x="0" y="12"/>
                      <a:pt x="0" y="11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0" y="7"/>
                      <a:pt x="1" y="6"/>
                      <a:pt x="1" y="5"/>
                    </a:cubicBezTo>
                    <a:cubicBezTo>
                      <a:pt x="2" y="3"/>
                      <a:pt x="4" y="2"/>
                      <a:pt x="5" y="1"/>
                    </a:cubicBezTo>
                    <a:cubicBezTo>
                      <a:pt x="7" y="1"/>
                      <a:pt x="8" y="0"/>
                      <a:pt x="8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" name="矩形 129">
                <a:extLst>
                  <a:ext uri="{FF2B5EF4-FFF2-40B4-BE49-F238E27FC236}">
                    <a16:creationId xmlns:a16="http://schemas.microsoft.com/office/drawing/2014/main" id="{6917BF57-6484-DE1F-91E2-209E68C9283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6629401" y="5513389"/>
                <a:ext cx="4603750" cy="25400"/>
              </a:xfrm>
              <a:prstGeom prst="rect">
                <a:avLst/>
              </a:pr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" name="矩形 130">
                <a:extLst>
                  <a:ext uri="{FF2B5EF4-FFF2-40B4-BE49-F238E27FC236}">
                    <a16:creationId xmlns:a16="http://schemas.microsoft.com/office/drawing/2014/main" id="{22F9D8AD-1648-6079-E930-EB31A939E29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6629401" y="5513389"/>
                <a:ext cx="4603750" cy="25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" name="任意多边形: 形状 131">
                <a:extLst>
                  <a:ext uri="{FF2B5EF4-FFF2-40B4-BE49-F238E27FC236}">
                    <a16:creationId xmlns:a16="http://schemas.microsoft.com/office/drawing/2014/main" id="{8C34EF8E-B804-9800-AC7E-201862035BA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629401" y="4513264"/>
                <a:ext cx="4603750" cy="1000125"/>
              </a:xfrm>
              <a:custGeom>
                <a:avLst/>
                <a:gdLst>
                  <a:gd name="T0" fmla="*/ 585 w 2900"/>
                  <a:gd name="T1" fmla="*/ 0 h 630"/>
                  <a:gd name="T2" fmla="*/ 2316 w 2900"/>
                  <a:gd name="T3" fmla="*/ 0 h 630"/>
                  <a:gd name="T4" fmla="*/ 2900 w 2900"/>
                  <a:gd name="T5" fmla="*/ 630 h 630"/>
                  <a:gd name="T6" fmla="*/ 0 w 2900"/>
                  <a:gd name="T7" fmla="*/ 630 h 630"/>
                  <a:gd name="T8" fmla="*/ 585 w 2900"/>
                  <a:gd name="T9" fmla="*/ 0 h 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00" h="630">
                    <a:moveTo>
                      <a:pt x="585" y="0"/>
                    </a:moveTo>
                    <a:lnTo>
                      <a:pt x="2316" y="0"/>
                    </a:lnTo>
                    <a:lnTo>
                      <a:pt x="2900" y="630"/>
                    </a:lnTo>
                    <a:lnTo>
                      <a:pt x="0" y="630"/>
                    </a:lnTo>
                    <a:lnTo>
                      <a:pt x="585" y="0"/>
                    </a:lnTo>
                    <a:close/>
                  </a:path>
                </a:pathLst>
              </a:custGeom>
              <a:solidFill>
                <a:srgbClr val="9AAF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" name="任意多边形: 形状 132">
                <a:extLst>
                  <a:ext uri="{FF2B5EF4-FFF2-40B4-BE49-F238E27FC236}">
                    <a16:creationId xmlns:a16="http://schemas.microsoft.com/office/drawing/2014/main" id="{1B945CBE-7356-AFA9-576A-F58D13569DA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629401" y="4513264"/>
                <a:ext cx="4603750" cy="1000125"/>
              </a:xfrm>
              <a:custGeom>
                <a:avLst/>
                <a:gdLst>
                  <a:gd name="T0" fmla="*/ 585 w 2900"/>
                  <a:gd name="T1" fmla="*/ 0 h 630"/>
                  <a:gd name="T2" fmla="*/ 2316 w 2900"/>
                  <a:gd name="T3" fmla="*/ 0 h 630"/>
                  <a:gd name="T4" fmla="*/ 2900 w 2900"/>
                  <a:gd name="T5" fmla="*/ 630 h 630"/>
                  <a:gd name="T6" fmla="*/ 0 w 2900"/>
                  <a:gd name="T7" fmla="*/ 630 h 630"/>
                  <a:gd name="T8" fmla="*/ 585 w 2900"/>
                  <a:gd name="T9" fmla="*/ 0 h 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00" h="630">
                    <a:moveTo>
                      <a:pt x="585" y="0"/>
                    </a:moveTo>
                    <a:lnTo>
                      <a:pt x="2316" y="0"/>
                    </a:lnTo>
                    <a:lnTo>
                      <a:pt x="2900" y="630"/>
                    </a:lnTo>
                    <a:lnTo>
                      <a:pt x="0" y="630"/>
                    </a:lnTo>
                    <a:lnTo>
                      <a:pt x="58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" name="任意多边形: 形状 133">
                <a:extLst>
                  <a:ext uri="{FF2B5EF4-FFF2-40B4-BE49-F238E27FC236}">
                    <a16:creationId xmlns:a16="http://schemas.microsoft.com/office/drawing/2014/main" id="{753F6C2D-D325-E0D1-D1A3-8E83F7399D2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08776" y="4408489"/>
                <a:ext cx="4445000" cy="1074738"/>
              </a:xfrm>
              <a:custGeom>
                <a:avLst/>
                <a:gdLst>
                  <a:gd name="T0" fmla="*/ 0 w 2800"/>
                  <a:gd name="T1" fmla="*/ 591 h 677"/>
                  <a:gd name="T2" fmla="*/ 549 w 2800"/>
                  <a:gd name="T3" fmla="*/ 0 h 677"/>
                  <a:gd name="T4" fmla="*/ 2249 w 2800"/>
                  <a:gd name="T5" fmla="*/ 0 h 677"/>
                  <a:gd name="T6" fmla="*/ 2800 w 2800"/>
                  <a:gd name="T7" fmla="*/ 591 h 677"/>
                  <a:gd name="T8" fmla="*/ 2800 w 2800"/>
                  <a:gd name="T9" fmla="*/ 677 h 677"/>
                  <a:gd name="T10" fmla="*/ 0 w 2800"/>
                  <a:gd name="T11" fmla="*/ 677 h 677"/>
                  <a:gd name="T12" fmla="*/ 0 w 2800"/>
                  <a:gd name="T13" fmla="*/ 591 h 6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00" h="677">
                    <a:moveTo>
                      <a:pt x="0" y="591"/>
                    </a:moveTo>
                    <a:lnTo>
                      <a:pt x="549" y="0"/>
                    </a:lnTo>
                    <a:lnTo>
                      <a:pt x="2249" y="0"/>
                    </a:lnTo>
                    <a:lnTo>
                      <a:pt x="2800" y="591"/>
                    </a:lnTo>
                    <a:lnTo>
                      <a:pt x="2800" y="677"/>
                    </a:lnTo>
                    <a:lnTo>
                      <a:pt x="0" y="677"/>
                    </a:lnTo>
                    <a:lnTo>
                      <a:pt x="0" y="5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" name="任意多边形: 形状 134">
                <a:extLst>
                  <a:ext uri="{FF2B5EF4-FFF2-40B4-BE49-F238E27FC236}">
                    <a16:creationId xmlns:a16="http://schemas.microsoft.com/office/drawing/2014/main" id="{DCCE0EF0-402D-C7C1-4594-40ACB5F2718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08776" y="4408489"/>
                <a:ext cx="4445000" cy="1074738"/>
              </a:xfrm>
              <a:custGeom>
                <a:avLst/>
                <a:gdLst>
                  <a:gd name="T0" fmla="*/ 0 w 2800"/>
                  <a:gd name="T1" fmla="*/ 591 h 677"/>
                  <a:gd name="T2" fmla="*/ 549 w 2800"/>
                  <a:gd name="T3" fmla="*/ 0 h 677"/>
                  <a:gd name="T4" fmla="*/ 2249 w 2800"/>
                  <a:gd name="T5" fmla="*/ 0 h 677"/>
                  <a:gd name="T6" fmla="*/ 2800 w 2800"/>
                  <a:gd name="T7" fmla="*/ 591 h 677"/>
                  <a:gd name="T8" fmla="*/ 2800 w 2800"/>
                  <a:gd name="T9" fmla="*/ 677 h 677"/>
                  <a:gd name="T10" fmla="*/ 0 w 2800"/>
                  <a:gd name="T11" fmla="*/ 677 h 677"/>
                  <a:gd name="T12" fmla="*/ 0 w 2800"/>
                  <a:gd name="T13" fmla="*/ 591 h 6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00" h="677">
                    <a:moveTo>
                      <a:pt x="0" y="591"/>
                    </a:moveTo>
                    <a:lnTo>
                      <a:pt x="549" y="0"/>
                    </a:lnTo>
                    <a:lnTo>
                      <a:pt x="2249" y="0"/>
                    </a:lnTo>
                    <a:lnTo>
                      <a:pt x="2800" y="591"/>
                    </a:lnTo>
                    <a:lnTo>
                      <a:pt x="2800" y="677"/>
                    </a:lnTo>
                    <a:lnTo>
                      <a:pt x="0" y="677"/>
                    </a:lnTo>
                    <a:lnTo>
                      <a:pt x="0" y="59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" name="任意多边形: 形状 135">
                <a:extLst>
                  <a:ext uri="{FF2B5EF4-FFF2-40B4-BE49-F238E27FC236}">
                    <a16:creationId xmlns:a16="http://schemas.microsoft.com/office/drawing/2014/main" id="{42D3D38A-F4CD-64FE-4F8C-AB408B7FB23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08776" y="4408489"/>
                <a:ext cx="4445000" cy="938213"/>
              </a:xfrm>
              <a:custGeom>
                <a:avLst/>
                <a:gdLst>
                  <a:gd name="T0" fmla="*/ 2800 w 2800"/>
                  <a:gd name="T1" fmla="*/ 591 h 591"/>
                  <a:gd name="T2" fmla="*/ 2249 w 2800"/>
                  <a:gd name="T3" fmla="*/ 0 h 591"/>
                  <a:gd name="T4" fmla="*/ 549 w 2800"/>
                  <a:gd name="T5" fmla="*/ 0 h 591"/>
                  <a:gd name="T6" fmla="*/ 0 w 2800"/>
                  <a:gd name="T7" fmla="*/ 591 h 591"/>
                  <a:gd name="T8" fmla="*/ 2800 w 2800"/>
                  <a:gd name="T9" fmla="*/ 591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00" h="591">
                    <a:moveTo>
                      <a:pt x="2800" y="591"/>
                    </a:moveTo>
                    <a:lnTo>
                      <a:pt x="2249" y="0"/>
                    </a:lnTo>
                    <a:lnTo>
                      <a:pt x="549" y="0"/>
                    </a:lnTo>
                    <a:lnTo>
                      <a:pt x="0" y="591"/>
                    </a:lnTo>
                    <a:lnTo>
                      <a:pt x="2800" y="591"/>
                    </a:lnTo>
                    <a:close/>
                  </a:path>
                </a:pathLst>
              </a:custGeom>
              <a:solidFill>
                <a:srgbClr val="E2E5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" name="任意多边形: 形状 136">
                <a:extLst>
                  <a:ext uri="{FF2B5EF4-FFF2-40B4-BE49-F238E27FC236}">
                    <a16:creationId xmlns:a16="http://schemas.microsoft.com/office/drawing/2014/main" id="{14FA78EC-3E98-31C6-9336-318A675976B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08776" y="4408489"/>
                <a:ext cx="4445000" cy="938213"/>
              </a:xfrm>
              <a:custGeom>
                <a:avLst/>
                <a:gdLst>
                  <a:gd name="T0" fmla="*/ 2800 w 2800"/>
                  <a:gd name="T1" fmla="*/ 591 h 591"/>
                  <a:gd name="T2" fmla="*/ 2249 w 2800"/>
                  <a:gd name="T3" fmla="*/ 0 h 591"/>
                  <a:gd name="T4" fmla="*/ 549 w 2800"/>
                  <a:gd name="T5" fmla="*/ 0 h 591"/>
                  <a:gd name="T6" fmla="*/ 0 w 2800"/>
                  <a:gd name="T7" fmla="*/ 591 h 591"/>
                  <a:gd name="T8" fmla="*/ 2800 w 2800"/>
                  <a:gd name="T9" fmla="*/ 591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00" h="591">
                    <a:moveTo>
                      <a:pt x="2800" y="591"/>
                    </a:moveTo>
                    <a:lnTo>
                      <a:pt x="2249" y="0"/>
                    </a:lnTo>
                    <a:lnTo>
                      <a:pt x="549" y="0"/>
                    </a:lnTo>
                    <a:lnTo>
                      <a:pt x="0" y="591"/>
                    </a:lnTo>
                    <a:lnTo>
                      <a:pt x="2800" y="59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" name="任意多边形: 形状 137">
                <a:extLst>
                  <a:ext uri="{FF2B5EF4-FFF2-40B4-BE49-F238E27FC236}">
                    <a16:creationId xmlns:a16="http://schemas.microsoft.com/office/drawing/2014/main" id="{02A94961-78B5-2106-3906-8919B360A7B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29688" y="4275139"/>
                <a:ext cx="2001838" cy="1196975"/>
              </a:xfrm>
              <a:custGeom>
                <a:avLst/>
                <a:gdLst>
                  <a:gd name="T0" fmla="*/ 0 w 531"/>
                  <a:gd name="T1" fmla="*/ 35 h 317"/>
                  <a:gd name="T2" fmla="*/ 180 w 531"/>
                  <a:gd name="T3" fmla="*/ 23 h 317"/>
                  <a:gd name="T4" fmla="*/ 329 w 531"/>
                  <a:gd name="T5" fmla="*/ 13 h 317"/>
                  <a:gd name="T6" fmla="*/ 531 w 531"/>
                  <a:gd name="T7" fmla="*/ 233 h 317"/>
                  <a:gd name="T8" fmla="*/ 275 w 531"/>
                  <a:gd name="T9" fmla="*/ 258 h 317"/>
                  <a:gd name="T10" fmla="*/ 0 w 531"/>
                  <a:gd name="T11" fmla="*/ 284 h 317"/>
                  <a:gd name="T12" fmla="*/ 0 w 531"/>
                  <a:gd name="T13" fmla="*/ 35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1" h="317">
                    <a:moveTo>
                      <a:pt x="0" y="35"/>
                    </a:moveTo>
                    <a:cubicBezTo>
                      <a:pt x="0" y="0"/>
                      <a:pt x="96" y="5"/>
                      <a:pt x="180" y="23"/>
                    </a:cubicBezTo>
                    <a:cubicBezTo>
                      <a:pt x="297" y="48"/>
                      <a:pt x="329" y="13"/>
                      <a:pt x="329" y="13"/>
                    </a:cubicBezTo>
                    <a:cubicBezTo>
                      <a:pt x="531" y="233"/>
                      <a:pt x="531" y="233"/>
                      <a:pt x="531" y="233"/>
                    </a:cubicBezTo>
                    <a:cubicBezTo>
                      <a:pt x="531" y="233"/>
                      <a:pt x="467" y="317"/>
                      <a:pt x="275" y="258"/>
                    </a:cubicBezTo>
                    <a:cubicBezTo>
                      <a:pt x="144" y="217"/>
                      <a:pt x="0" y="202"/>
                      <a:pt x="0" y="284"/>
                    </a:cubicBez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" name="任意多边形: 形状 138">
                <a:extLst>
                  <a:ext uri="{FF2B5EF4-FFF2-40B4-BE49-F238E27FC236}">
                    <a16:creationId xmlns:a16="http://schemas.microsoft.com/office/drawing/2014/main" id="{D87E2991-F691-29E3-5C00-5097122768F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845301" y="4298951"/>
                <a:ext cx="2084388" cy="1047750"/>
              </a:xfrm>
              <a:custGeom>
                <a:avLst/>
                <a:gdLst>
                  <a:gd name="T0" fmla="*/ 553 w 553"/>
                  <a:gd name="T1" fmla="*/ 278 h 278"/>
                  <a:gd name="T2" fmla="*/ 0 w 553"/>
                  <a:gd name="T3" fmla="*/ 252 h 278"/>
                  <a:gd name="T4" fmla="*/ 219 w 553"/>
                  <a:gd name="T5" fmla="*/ 18 h 278"/>
                  <a:gd name="T6" fmla="*/ 553 w 553"/>
                  <a:gd name="T7" fmla="*/ 27 h 278"/>
                  <a:gd name="T8" fmla="*/ 553 w 553"/>
                  <a:gd name="T9" fmla="*/ 278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3" h="278">
                    <a:moveTo>
                      <a:pt x="553" y="278"/>
                    </a:moveTo>
                    <a:cubicBezTo>
                      <a:pt x="553" y="278"/>
                      <a:pt x="212" y="204"/>
                      <a:pt x="0" y="252"/>
                    </a:cubicBezTo>
                    <a:cubicBezTo>
                      <a:pt x="219" y="18"/>
                      <a:pt x="219" y="18"/>
                      <a:pt x="219" y="18"/>
                    </a:cubicBezTo>
                    <a:cubicBezTo>
                      <a:pt x="340" y="0"/>
                      <a:pt x="553" y="27"/>
                      <a:pt x="553" y="27"/>
                    </a:cubicBezTo>
                    <a:cubicBezTo>
                      <a:pt x="553" y="278"/>
                      <a:pt x="553" y="278"/>
                      <a:pt x="553" y="27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" name="任意多边形: 形状 139">
                <a:extLst>
                  <a:ext uri="{FF2B5EF4-FFF2-40B4-BE49-F238E27FC236}">
                    <a16:creationId xmlns:a16="http://schemas.microsoft.com/office/drawing/2014/main" id="{C34FAB04-69CC-807C-22DC-CB54361913D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26513" y="4400551"/>
                <a:ext cx="6350" cy="946150"/>
              </a:xfrm>
              <a:custGeom>
                <a:avLst/>
                <a:gdLst>
                  <a:gd name="T0" fmla="*/ 1 w 2"/>
                  <a:gd name="T1" fmla="*/ 251 h 251"/>
                  <a:gd name="T2" fmla="*/ 1 w 2"/>
                  <a:gd name="T3" fmla="*/ 212 h 251"/>
                  <a:gd name="T4" fmla="*/ 0 w 2"/>
                  <a:gd name="T5" fmla="*/ 126 h 251"/>
                  <a:gd name="T6" fmla="*/ 1 w 2"/>
                  <a:gd name="T7" fmla="*/ 40 h 251"/>
                  <a:gd name="T8" fmla="*/ 1 w 2"/>
                  <a:gd name="T9" fmla="*/ 0 h 251"/>
                  <a:gd name="T10" fmla="*/ 2 w 2"/>
                  <a:gd name="T11" fmla="*/ 40 h 251"/>
                  <a:gd name="T12" fmla="*/ 2 w 2"/>
                  <a:gd name="T13" fmla="*/ 126 h 251"/>
                  <a:gd name="T14" fmla="*/ 2 w 2"/>
                  <a:gd name="T15" fmla="*/ 212 h 251"/>
                  <a:gd name="T16" fmla="*/ 1 w 2"/>
                  <a:gd name="T17" fmla="*/ 251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51">
                    <a:moveTo>
                      <a:pt x="1" y="251"/>
                    </a:moveTo>
                    <a:cubicBezTo>
                      <a:pt x="1" y="251"/>
                      <a:pt x="1" y="235"/>
                      <a:pt x="1" y="212"/>
                    </a:cubicBezTo>
                    <a:cubicBezTo>
                      <a:pt x="1" y="188"/>
                      <a:pt x="1" y="157"/>
                      <a:pt x="0" y="126"/>
                    </a:cubicBezTo>
                    <a:cubicBezTo>
                      <a:pt x="1" y="94"/>
                      <a:pt x="1" y="63"/>
                      <a:pt x="1" y="40"/>
                    </a:cubicBezTo>
                    <a:cubicBezTo>
                      <a:pt x="1" y="16"/>
                      <a:pt x="1" y="0"/>
                      <a:pt x="1" y="0"/>
                    </a:cubicBezTo>
                    <a:cubicBezTo>
                      <a:pt x="1" y="0"/>
                      <a:pt x="2" y="16"/>
                      <a:pt x="2" y="40"/>
                    </a:cubicBezTo>
                    <a:cubicBezTo>
                      <a:pt x="2" y="63"/>
                      <a:pt x="2" y="94"/>
                      <a:pt x="2" y="126"/>
                    </a:cubicBezTo>
                    <a:cubicBezTo>
                      <a:pt x="2" y="157"/>
                      <a:pt x="2" y="188"/>
                      <a:pt x="2" y="212"/>
                    </a:cubicBezTo>
                    <a:cubicBezTo>
                      <a:pt x="2" y="235"/>
                      <a:pt x="1" y="251"/>
                      <a:pt x="1" y="25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" name="任意多边形: 形状 140">
                <a:extLst>
                  <a:ext uri="{FF2B5EF4-FFF2-40B4-BE49-F238E27FC236}">
                    <a16:creationId xmlns:a16="http://schemas.microsoft.com/office/drawing/2014/main" id="{A88B9336-57C8-6FD3-BD38-5BC2C1F8FDD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721726" y="5346701"/>
                <a:ext cx="415925" cy="136525"/>
              </a:xfrm>
              <a:custGeom>
                <a:avLst/>
                <a:gdLst>
                  <a:gd name="T0" fmla="*/ 110 w 110"/>
                  <a:gd name="T1" fmla="*/ 36 h 36"/>
                  <a:gd name="T2" fmla="*/ 55 w 110"/>
                  <a:gd name="T3" fmla="*/ 0 h 36"/>
                  <a:gd name="T4" fmla="*/ 0 w 110"/>
                  <a:gd name="T5" fmla="*/ 36 h 36"/>
                  <a:gd name="T6" fmla="*/ 110 w 110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0" h="36">
                    <a:moveTo>
                      <a:pt x="110" y="36"/>
                    </a:moveTo>
                    <a:cubicBezTo>
                      <a:pt x="110" y="16"/>
                      <a:pt x="85" y="0"/>
                      <a:pt x="55" y="0"/>
                    </a:cubicBezTo>
                    <a:cubicBezTo>
                      <a:pt x="24" y="0"/>
                      <a:pt x="0" y="16"/>
                      <a:pt x="0" y="36"/>
                    </a:cubicBezTo>
                    <a:lnTo>
                      <a:pt x="110" y="36"/>
                    </a:ln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" name="任意多边形: 形状 141">
                <a:extLst>
                  <a:ext uri="{FF2B5EF4-FFF2-40B4-BE49-F238E27FC236}">
                    <a16:creationId xmlns:a16="http://schemas.microsoft.com/office/drawing/2014/main" id="{E0D0761B-1FD9-CA3C-A458-FDD31B3549F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126538" y="5437189"/>
                <a:ext cx="1220788" cy="7938"/>
              </a:xfrm>
              <a:custGeom>
                <a:avLst/>
                <a:gdLst>
                  <a:gd name="T0" fmla="*/ 0 w 324"/>
                  <a:gd name="T1" fmla="*/ 1 h 2"/>
                  <a:gd name="T2" fmla="*/ 51 w 324"/>
                  <a:gd name="T3" fmla="*/ 0 h 2"/>
                  <a:gd name="T4" fmla="*/ 162 w 324"/>
                  <a:gd name="T5" fmla="*/ 0 h 2"/>
                  <a:gd name="T6" fmla="*/ 273 w 324"/>
                  <a:gd name="T7" fmla="*/ 0 h 2"/>
                  <a:gd name="T8" fmla="*/ 324 w 324"/>
                  <a:gd name="T9" fmla="*/ 1 h 2"/>
                  <a:gd name="T10" fmla="*/ 273 w 324"/>
                  <a:gd name="T11" fmla="*/ 1 h 2"/>
                  <a:gd name="T12" fmla="*/ 162 w 324"/>
                  <a:gd name="T13" fmla="*/ 2 h 2"/>
                  <a:gd name="T14" fmla="*/ 51 w 324"/>
                  <a:gd name="T15" fmla="*/ 1 h 2"/>
                  <a:gd name="T16" fmla="*/ 0 w 324"/>
                  <a:gd name="T1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4" h="2">
                    <a:moveTo>
                      <a:pt x="0" y="1"/>
                    </a:moveTo>
                    <a:cubicBezTo>
                      <a:pt x="0" y="1"/>
                      <a:pt x="20" y="1"/>
                      <a:pt x="51" y="0"/>
                    </a:cubicBezTo>
                    <a:cubicBezTo>
                      <a:pt x="81" y="0"/>
                      <a:pt x="121" y="0"/>
                      <a:pt x="162" y="0"/>
                    </a:cubicBezTo>
                    <a:cubicBezTo>
                      <a:pt x="202" y="0"/>
                      <a:pt x="243" y="0"/>
                      <a:pt x="273" y="0"/>
                    </a:cubicBezTo>
                    <a:cubicBezTo>
                      <a:pt x="303" y="1"/>
                      <a:pt x="324" y="1"/>
                      <a:pt x="324" y="1"/>
                    </a:cubicBezTo>
                    <a:cubicBezTo>
                      <a:pt x="324" y="1"/>
                      <a:pt x="303" y="1"/>
                      <a:pt x="273" y="1"/>
                    </a:cubicBezTo>
                    <a:cubicBezTo>
                      <a:pt x="243" y="1"/>
                      <a:pt x="202" y="2"/>
                      <a:pt x="162" y="2"/>
                    </a:cubicBezTo>
                    <a:cubicBezTo>
                      <a:pt x="121" y="2"/>
                      <a:pt x="81" y="1"/>
                      <a:pt x="51" y="1"/>
                    </a:cubicBezTo>
                    <a:cubicBezTo>
                      <a:pt x="2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" name="任意多边形: 形状 142">
                <a:extLst>
                  <a:ext uri="{FF2B5EF4-FFF2-40B4-BE49-F238E27FC236}">
                    <a16:creationId xmlns:a16="http://schemas.microsoft.com/office/drawing/2014/main" id="{452F0598-C617-45DD-6414-E98B59DD696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548813" y="5403851"/>
                <a:ext cx="1066800" cy="7938"/>
              </a:xfrm>
              <a:custGeom>
                <a:avLst/>
                <a:gdLst>
                  <a:gd name="T0" fmla="*/ 283 w 283"/>
                  <a:gd name="T1" fmla="*/ 1 h 2"/>
                  <a:gd name="T2" fmla="*/ 238 w 283"/>
                  <a:gd name="T3" fmla="*/ 1 h 2"/>
                  <a:gd name="T4" fmla="*/ 141 w 283"/>
                  <a:gd name="T5" fmla="*/ 2 h 2"/>
                  <a:gd name="T6" fmla="*/ 44 w 283"/>
                  <a:gd name="T7" fmla="*/ 1 h 2"/>
                  <a:gd name="T8" fmla="*/ 0 w 283"/>
                  <a:gd name="T9" fmla="*/ 1 h 2"/>
                  <a:gd name="T10" fmla="*/ 44 w 283"/>
                  <a:gd name="T11" fmla="*/ 0 h 2"/>
                  <a:gd name="T12" fmla="*/ 141 w 283"/>
                  <a:gd name="T13" fmla="*/ 0 h 2"/>
                  <a:gd name="T14" fmla="*/ 238 w 283"/>
                  <a:gd name="T15" fmla="*/ 0 h 2"/>
                  <a:gd name="T16" fmla="*/ 283 w 283"/>
                  <a:gd name="T1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3" h="2">
                    <a:moveTo>
                      <a:pt x="283" y="1"/>
                    </a:moveTo>
                    <a:cubicBezTo>
                      <a:pt x="283" y="1"/>
                      <a:pt x="265" y="1"/>
                      <a:pt x="238" y="1"/>
                    </a:cubicBezTo>
                    <a:cubicBezTo>
                      <a:pt x="212" y="1"/>
                      <a:pt x="177" y="2"/>
                      <a:pt x="141" y="2"/>
                    </a:cubicBezTo>
                    <a:cubicBezTo>
                      <a:pt x="106" y="2"/>
                      <a:pt x="71" y="1"/>
                      <a:pt x="44" y="1"/>
                    </a:cubicBezTo>
                    <a:cubicBezTo>
                      <a:pt x="18" y="1"/>
                      <a:pt x="0" y="1"/>
                      <a:pt x="0" y="1"/>
                    </a:cubicBezTo>
                    <a:cubicBezTo>
                      <a:pt x="0" y="1"/>
                      <a:pt x="18" y="1"/>
                      <a:pt x="44" y="0"/>
                    </a:cubicBezTo>
                    <a:cubicBezTo>
                      <a:pt x="71" y="0"/>
                      <a:pt x="106" y="0"/>
                      <a:pt x="141" y="0"/>
                    </a:cubicBezTo>
                    <a:cubicBezTo>
                      <a:pt x="177" y="0"/>
                      <a:pt x="212" y="0"/>
                      <a:pt x="238" y="0"/>
                    </a:cubicBezTo>
                    <a:cubicBezTo>
                      <a:pt x="265" y="1"/>
                      <a:pt x="283" y="1"/>
                      <a:pt x="283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" name="任意多边形: 形状 143">
                <a:extLst>
                  <a:ext uri="{FF2B5EF4-FFF2-40B4-BE49-F238E27FC236}">
                    <a16:creationId xmlns:a16="http://schemas.microsoft.com/office/drawing/2014/main" id="{DB9401ED-1342-63B7-0DD9-BD145529334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118601" y="5373689"/>
                <a:ext cx="833438" cy="7938"/>
              </a:xfrm>
              <a:custGeom>
                <a:avLst/>
                <a:gdLst>
                  <a:gd name="T0" fmla="*/ 221 w 221"/>
                  <a:gd name="T1" fmla="*/ 1 h 2"/>
                  <a:gd name="T2" fmla="*/ 187 w 221"/>
                  <a:gd name="T3" fmla="*/ 2 h 2"/>
                  <a:gd name="T4" fmla="*/ 111 w 221"/>
                  <a:gd name="T5" fmla="*/ 2 h 2"/>
                  <a:gd name="T6" fmla="*/ 35 w 221"/>
                  <a:gd name="T7" fmla="*/ 2 h 2"/>
                  <a:gd name="T8" fmla="*/ 0 w 221"/>
                  <a:gd name="T9" fmla="*/ 1 h 2"/>
                  <a:gd name="T10" fmla="*/ 35 w 221"/>
                  <a:gd name="T11" fmla="*/ 1 h 2"/>
                  <a:gd name="T12" fmla="*/ 111 w 221"/>
                  <a:gd name="T13" fmla="*/ 0 h 2"/>
                  <a:gd name="T14" fmla="*/ 187 w 221"/>
                  <a:gd name="T15" fmla="*/ 1 h 2"/>
                  <a:gd name="T16" fmla="*/ 221 w 221"/>
                  <a:gd name="T1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1" h="2">
                    <a:moveTo>
                      <a:pt x="221" y="1"/>
                    </a:moveTo>
                    <a:cubicBezTo>
                      <a:pt x="221" y="1"/>
                      <a:pt x="207" y="1"/>
                      <a:pt x="187" y="2"/>
                    </a:cubicBezTo>
                    <a:cubicBezTo>
                      <a:pt x="166" y="2"/>
                      <a:pt x="138" y="2"/>
                      <a:pt x="111" y="2"/>
                    </a:cubicBezTo>
                    <a:cubicBezTo>
                      <a:pt x="83" y="2"/>
                      <a:pt x="56" y="2"/>
                      <a:pt x="35" y="2"/>
                    </a:cubicBezTo>
                    <a:cubicBezTo>
                      <a:pt x="14" y="1"/>
                      <a:pt x="0" y="1"/>
                      <a:pt x="0" y="1"/>
                    </a:cubicBezTo>
                    <a:cubicBezTo>
                      <a:pt x="0" y="1"/>
                      <a:pt x="14" y="1"/>
                      <a:pt x="35" y="1"/>
                    </a:cubicBezTo>
                    <a:cubicBezTo>
                      <a:pt x="56" y="1"/>
                      <a:pt x="83" y="1"/>
                      <a:pt x="111" y="0"/>
                    </a:cubicBezTo>
                    <a:cubicBezTo>
                      <a:pt x="138" y="1"/>
                      <a:pt x="166" y="1"/>
                      <a:pt x="187" y="1"/>
                    </a:cubicBezTo>
                    <a:cubicBezTo>
                      <a:pt x="207" y="1"/>
                      <a:pt x="221" y="1"/>
                      <a:pt x="221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" name="任意多边形: 形状 144">
                <a:extLst>
                  <a:ext uri="{FF2B5EF4-FFF2-40B4-BE49-F238E27FC236}">
                    <a16:creationId xmlns:a16="http://schemas.microsoft.com/office/drawing/2014/main" id="{68456FD8-3E36-4BE3-F9A9-03FC3C8C632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180263" y="5448301"/>
                <a:ext cx="1541463" cy="7938"/>
              </a:xfrm>
              <a:custGeom>
                <a:avLst/>
                <a:gdLst>
                  <a:gd name="T0" fmla="*/ 409 w 409"/>
                  <a:gd name="T1" fmla="*/ 1 h 2"/>
                  <a:gd name="T2" fmla="*/ 345 w 409"/>
                  <a:gd name="T3" fmla="*/ 2 h 2"/>
                  <a:gd name="T4" fmla="*/ 204 w 409"/>
                  <a:gd name="T5" fmla="*/ 2 h 2"/>
                  <a:gd name="T6" fmla="*/ 64 w 409"/>
                  <a:gd name="T7" fmla="*/ 2 h 2"/>
                  <a:gd name="T8" fmla="*/ 0 w 409"/>
                  <a:gd name="T9" fmla="*/ 1 h 2"/>
                  <a:gd name="T10" fmla="*/ 64 w 409"/>
                  <a:gd name="T11" fmla="*/ 1 h 2"/>
                  <a:gd name="T12" fmla="*/ 204 w 409"/>
                  <a:gd name="T13" fmla="*/ 0 h 2"/>
                  <a:gd name="T14" fmla="*/ 345 w 409"/>
                  <a:gd name="T15" fmla="*/ 1 h 2"/>
                  <a:gd name="T16" fmla="*/ 409 w 409"/>
                  <a:gd name="T1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9" h="2">
                    <a:moveTo>
                      <a:pt x="409" y="1"/>
                    </a:moveTo>
                    <a:cubicBezTo>
                      <a:pt x="409" y="1"/>
                      <a:pt x="383" y="1"/>
                      <a:pt x="345" y="2"/>
                    </a:cubicBezTo>
                    <a:cubicBezTo>
                      <a:pt x="307" y="2"/>
                      <a:pt x="255" y="2"/>
                      <a:pt x="204" y="2"/>
                    </a:cubicBezTo>
                    <a:cubicBezTo>
                      <a:pt x="153" y="2"/>
                      <a:pt x="102" y="2"/>
                      <a:pt x="64" y="2"/>
                    </a:cubicBezTo>
                    <a:cubicBezTo>
                      <a:pt x="25" y="1"/>
                      <a:pt x="0" y="1"/>
                      <a:pt x="0" y="1"/>
                    </a:cubicBezTo>
                    <a:cubicBezTo>
                      <a:pt x="0" y="1"/>
                      <a:pt x="25" y="1"/>
                      <a:pt x="64" y="1"/>
                    </a:cubicBezTo>
                    <a:cubicBezTo>
                      <a:pt x="102" y="1"/>
                      <a:pt x="153" y="1"/>
                      <a:pt x="204" y="0"/>
                    </a:cubicBezTo>
                    <a:cubicBezTo>
                      <a:pt x="255" y="1"/>
                      <a:pt x="307" y="1"/>
                      <a:pt x="345" y="1"/>
                    </a:cubicBezTo>
                    <a:cubicBezTo>
                      <a:pt x="383" y="1"/>
                      <a:pt x="409" y="1"/>
                      <a:pt x="409" y="1"/>
                    </a:cubicBezTo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6" name="任意多边形: 形状 145">
                <a:extLst>
                  <a:ext uri="{FF2B5EF4-FFF2-40B4-BE49-F238E27FC236}">
                    <a16:creationId xmlns:a16="http://schemas.microsoft.com/office/drawing/2014/main" id="{EEA73879-C739-E026-4A68-431E9548C4E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05601" y="5399089"/>
                <a:ext cx="1582738" cy="7938"/>
              </a:xfrm>
              <a:custGeom>
                <a:avLst/>
                <a:gdLst>
                  <a:gd name="T0" fmla="*/ 0 w 420"/>
                  <a:gd name="T1" fmla="*/ 1 h 2"/>
                  <a:gd name="T2" fmla="*/ 66 w 420"/>
                  <a:gd name="T3" fmla="*/ 1 h 2"/>
                  <a:gd name="T4" fmla="*/ 210 w 420"/>
                  <a:gd name="T5" fmla="*/ 0 h 2"/>
                  <a:gd name="T6" fmla="*/ 355 w 420"/>
                  <a:gd name="T7" fmla="*/ 1 h 2"/>
                  <a:gd name="T8" fmla="*/ 420 w 420"/>
                  <a:gd name="T9" fmla="*/ 1 h 2"/>
                  <a:gd name="T10" fmla="*/ 355 w 420"/>
                  <a:gd name="T11" fmla="*/ 2 h 2"/>
                  <a:gd name="T12" fmla="*/ 210 w 420"/>
                  <a:gd name="T13" fmla="*/ 2 h 2"/>
                  <a:gd name="T14" fmla="*/ 66 w 420"/>
                  <a:gd name="T15" fmla="*/ 2 h 2"/>
                  <a:gd name="T16" fmla="*/ 0 w 420"/>
                  <a:gd name="T1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0" h="2">
                    <a:moveTo>
                      <a:pt x="0" y="1"/>
                    </a:moveTo>
                    <a:cubicBezTo>
                      <a:pt x="0" y="1"/>
                      <a:pt x="27" y="1"/>
                      <a:pt x="66" y="1"/>
                    </a:cubicBezTo>
                    <a:cubicBezTo>
                      <a:pt x="105" y="1"/>
                      <a:pt x="158" y="1"/>
                      <a:pt x="210" y="0"/>
                    </a:cubicBezTo>
                    <a:cubicBezTo>
                      <a:pt x="263" y="1"/>
                      <a:pt x="315" y="1"/>
                      <a:pt x="355" y="1"/>
                    </a:cubicBezTo>
                    <a:cubicBezTo>
                      <a:pt x="394" y="1"/>
                      <a:pt x="420" y="1"/>
                      <a:pt x="420" y="1"/>
                    </a:cubicBezTo>
                    <a:cubicBezTo>
                      <a:pt x="420" y="1"/>
                      <a:pt x="394" y="1"/>
                      <a:pt x="355" y="2"/>
                    </a:cubicBezTo>
                    <a:cubicBezTo>
                      <a:pt x="315" y="2"/>
                      <a:pt x="263" y="2"/>
                      <a:pt x="210" y="2"/>
                    </a:cubicBezTo>
                    <a:cubicBezTo>
                      <a:pt x="158" y="2"/>
                      <a:pt x="105" y="2"/>
                      <a:pt x="66" y="2"/>
                    </a:cubicBezTo>
                    <a:cubicBezTo>
                      <a:pt x="27" y="1"/>
                      <a:pt x="0" y="1"/>
                      <a:pt x="0" y="1"/>
                    </a:cubicBezTo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7" name="任意多边形: 形状 146">
                <a:extLst>
                  <a:ext uri="{FF2B5EF4-FFF2-40B4-BE49-F238E27FC236}">
                    <a16:creationId xmlns:a16="http://schemas.microsoft.com/office/drawing/2014/main" id="{6BA41BEF-4980-23FC-98E8-2AE2013D228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72426" y="5373689"/>
                <a:ext cx="765175" cy="7938"/>
              </a:xfrm>
              <a:custGeom>
                <a:avLst/>
                <a:gdLst>
                  <a:gd name="T0" fmla="*/ 203 w 203"/>
                  <a:gd name="T1" fmla="*/ 1 h 2"/>
                  <a:gd name="T2" fmla="*/ 171 w 203"/>
                  <a:gd name="T3" fmla="*/ 2 h 2"/>
                  <a:gd name="T4" fmla="*/ 139 w 203"/>
                  <a:gd name="T5" fmla="*/ 2 h 2"/>
                  <a:gd name="T6" fmla="*/ 101 w 203"/>
                  <a:gd name="T7" fmla="*/ 2 h 2"/>
                  <a:gd name="T8" fmla="*/ 64 w 203"/>
                  <a:gd name="T9" fmla="*/ 2 h 2"/>
                  <a:gd name="T10" fmla="*/ 31 w 203"/>
                  <a:gd name="T11" fmla="*/ 2 h 2"/>
                  <a:gd name="T12" fmla="*/ 0 w 203"/>
                  <a:gd name="T13" fmla="*/ 1 h 2"/>
                  <a:gd name="T14" fmla="*/ 31 w 203"/>
                  <a:gd name="T15" fmla="*/ 1 h 2"/>
                  <a:gd name="T16" fmla="*/ 64 w 203"/>
                  <a:gd name="T17" fmla="*/ 1 h 2"/>
                  <a:gd name="T18" fmla="*/ 101 w 203"/>
                  <a:gd name="T19" fmla="*/ 0 h 2"/>
                  <a:gd name="T20" fmla="*/ 139 w 203"/>
                  <a:gd name="T21" fmla="*/ 1 h 2"/>
                  <a:gd name="T22" fmla="*/ 171 w 203"/>
                  <a:gd name="T23" fmla="*/ 1 h 2"/>
                  <a:gd name="T24" fmla="*/ 203 w 203"/>
                  <a:gd name="T2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3" h="2">
                    <a:moveTo>
                      <a:pt x="203" y="1"/>
                    </a:moveTo>
                    <a:cubicBezTo>
                      <a:pt x="203" y="1"/>
                      <a:pt x="190" y="1"/>
                      <a:pt x="171" y="2"/>
                    </a:cubicBezTo>
                    <a:cubicBezTo>
                      <a:pt x="162" y="2"/>
                      <a:pt x="150" y="2"/>
                      <a:pt x="139" y="2"/>
                    </a:cubicBezTo>
                    <a:cubicBezTo>
                      <a:pt x="127" y="2"/>
                      <a:pt x="114" y="2"/>
                      <a:pt x="101" y="2"/>
                    </a:cubicBezTo>
                    <a:cubicBezTo>
                      <a:pt x="89" y="2"/>
                      <a:pt x="76" y="2"/>
                      <a:pt x="64" y="2"/>
                    </a:cubicBezTo>
                    <a:cubicBezTo>
                      <a:pt x="52" y="2"/>
                      <a:pt x="41" y="2"/>
                      <a:pt x="31" y="2"/>
                    </a:cubicBezTo>
                    <a:cubicBezTo>
                      <a:pt x="12" y="1"/>
                      <a:pt x="0" y="1"/>
                      <a:pt x="0" y="1"/>
                    </a:cubicBezTo>
                    <a:cubicBezTo>
                      <a:pt x="0" y="1"/>
                      <a:pt x="12" y="1"/>
                      <a:pt x="31" y="1"/>
                    </a:cubicBezTo>
                    <a:cubicBezTo>
                      <a:pt x="41" y="1"/>
                      <a:pt x="52" y="1"/>
                      <a:pt x="64" y="1"/>
                    </a:cubicBezTo>
                    <a:cubicBezTo>
                      <a:pt x="76" y="0"/>
                      <a:pt x="89" y="0"/>
                      <a:pt x="101" y="0"/>
                    </a:cubicBezTo>
                    <a:cubicBezTo>
                      <a:pt x="114" y="0"/>
                      <a:pt x="127" y="0"/>
                      <a:pt x="139" y="1"/>
                    </a:cubicBezTo>
                    <a:cubicBezTo>
                      <a:pt x="150" y="1"/>
                      <a:pt x="162" y="1"/>
                      <a:pt x="171" y="1"/>
                    </a:cubicBezTo>
                    <a:cubicBezTo>
                      <a:pt x="190" y="1"/>
                      <a:pt x="203" y="1"/>
                      <a:pt x="203" y="1"/>
                    </a:cubicBezTo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8" name="任意多边形: 形状 147">
                <a:extLst>
                  <a:ext uri="{FF2B5EF4-FFF2-40B4-BE49-F238E27FC236}">
                    <a16:creationId xmlns:a16="http://schemas.microsoft.com/office/drawing/2014/main" id="{2A3F7F2E-1C23-2F0C-F825-D5031F4C742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132888" y="5483226"/>
                <a:ext cx="7938" cy="55563"/>
              </a:xfrm>
              <a:custGeom>
                <a:avLst/>
                <a:gdLst>
                  <a:gd name="T0" fmla="*/ 1 w 2"/>
                  <a:gd name="T1" fmla="*/ 0 h 15"/>
                  <a:gd name="T2" fmla="*/ 1 w 2"/>
                  <a:gd name="T3" fmla="*/ 2 h 15"/>
                  <a:gd name="T4" fmla="*/ 2 w 2"/>
                  <a:gd name="T5" fmla="*/ 5 h 15"/>
                  <a:gd name="T6" fmla="*/ 2 w 2"/>
                  <a:gd name="T7" fmla="*/ 8 h 15"/>
                  <a:gd name="T8" fmla="*/ 2 w 2"/>
                  <a:gd name="T9" fmla="*/ 10 h 15"/>
                  <a:gd name="T10" fmla="*/ 1 w 2"/>
                  <a:gd name="T11" fmla="*/ 13 h 15"/>
                  <a:gd name="T12" fmla="*/ 1 w 2"/>
                  <a:gd name="T13" fmla="*/ 15 h 15"/>
                  <a:gd name="T14" fmla="*/ 0 w 2"/>
                  <a:gd name="T15" fmla="*/ 13 h 15"/>
                  <a:gd name="T16" fmla="*/ 0 w 2"/>
                  <a:gd name="T17" fmla="*/ 10 h 15"/>
                  <a:gd name="T18" fmla="*/ 0 w 2"/>
                  <a:gd name="T19" fmla="*/ 8 h 15"/>
                  <a:gd name="T20" fmla="*/ 0 w 2"/>
                  <a:gd name="T21" fmla="*/ 5 h 15"/>
                  <a:gd name="T22" fmla="*/ 0 w 2"/>
                  <a:gd name="T23" fmla="*/ 2 h 15"/>
                  <a:gd name="T24" fmla="*/ 1 w 2"/>
                  <a:gd name="T2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15">
                    <a:moveTo>
                      <a:pt x="1" y="0"/>
                    </a:moveTo>
                    <a:cubicBezTo>
                      <a:pt x="1" y="0"/>
                      <a:pt x="1" y="1"/>
                      <a:pt x="1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2" y="6"/>
                      <a:pt x="2" y="7"/>
                      <a:pt x="2" y="8"/>
                    </a:cubicBezTo>
                    <a:cubicBezTo>
                      <a:pt x="2" y="8"/>
                      <a:pt x="2" y="9"/>
                      <a:pt x="2" y="10"/>
                    </a:cubicBezTo>
                    <a:cubicBezTo>
                      <a:pt x="2" y="11"/>
                      <a:pt x="1" y="12"/>
                      <a:pt x="1" y="13"/>
                    </a:cubicBezTo>
                    <a:cubicBezTo>
                      <a:pt x="1" y="14"/>
                      <a:pt x="1" y="15"/>
                      <a:pt x="1" y="15"/>
                    </a:cubicBezTo>
                    <a:cubicBezTo>
                      <a:pt x="1" y="15"/>
                      <a:pt x="1" y="14"/>
                      <a:pt x="0" y="13"/>
                    </a:cubicBezTo>
                    <a:cubicBezTo>
                      <a:pt x="0" y="12"/>
                      <a:pt x="0" y="11"/>
                      <a:pt x="0" y="10"/>
                    </a:cubicBezTo>
                    <a:cubicBezTo>
                      <a:pt x="0" y="9"/>
                      <a:pt x="0" y="8"/>
                      <a:pt x="0" y="8"/>
                    </a:cubicBezTo>
                    <a:cubicBezTo>
                      <a:pt x="0" y="7"/>
                      <a:pt x="0" y="6"/>
                      <a:pt x="0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9" name="任意多边形: 形状 148">
                <a:extLst>
                  <a:ext uri="{FF2B5EF4-FFF2-40B4-BE49-F238E27FC236}">
                    <a16:creationId xmlns:a16="http://schemas.microsoft.com/office/drawing/2014/main" id="{54B00B1A-F0AF-CFCE-F5BA-DC7707EF652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718551" y="5483226"/>
                <a:ext cx="7938" cy="55563"/>
              </a:xfrm>
              <a:custGeom>
                <a:avLst/>
                <a:gdLst>
                  <a:gd name="T0" fmla="*/ 1 w 2"/>
                  <a:gd name="T1" fmla="*/ 0 h 15"/>
                  <a:gd name="T2" fmla="*/ 1 w 2"/>
                  <a:gd name="T3" fmla="*/ 2 h 15"/>
                  <a:gd name="T4" fmla="*/ 2 w 2"/>
                  <a:gd name="T5" fmla="*/ 5 h 15"/>
                  <a:gd name="T6" fmla="*/ 2 w 2"/>
                  <a:gd name="T7" fmla="*/ 8 h 15"/>
                  <a:gd name="T8" fmla="*/ 2 w 2"/>
                  <a:gd name="T9" fmla="*/ 10 h 15"/>
                  <a:gd name="T10" fmla="*/ 1 w 2"/>
                  <a:gd name="T11" fmla="*/ 13 h 15"/>
                  <a:gd name="T12" fmla="*/ 1 w 2"/>
                  <a:gd name="T13" fmla="*/ 15 h 15"/>
                  <a:gd name="T14" fmla="*/ 0 w 2"/>
                  <a:gd name="T15" fmla="*/ 13 h 15"/>
                  <a:gd name="T16" fmla="*/ 0 w 2"/>
                  <a:gd name="T17" fmla="*/ 10 h 15"/>
                  <a:gd name="T18" fmla="*/ 0 w 2"/>
                  <a:gd name="T19" fmla="*/ 8 h 15"/>
                  <a:gd name="T20" fmla="*/ 0 w 2"/>
                  <a:gd name="T21" fmla="*/ 5 h 15"/>
                  <a:gd name="T22" fmla="*/ 0 w 2"/>
                  <a:gd name="T23" fmla="*/ 2 h 15"/>
                  <a:gd name="T24" fmla="*/ 1 w 2"/>
                  <a:gd name="T2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15">
                    <a:moveTo>
                      <a:pt x="1" y="0"/>
                    </a:moveTo>
                    <a:cubicBezTo>
                      <a:pt x="1" y="0"/>
                      <a:pt x="1" y="1"/>
                      <a:pt x="1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2" y="6"/>
                      <a:pt x="2" y="7"/>
                      <a:pt x="2" y="8"/>
                    </a:cubicBezTo>
                    <a:cubicBezTo>
                      <a:pt x="2" y="8"/>
                      <a:pt x="2" y="9"/>
                      <a:pt x="2" y="10"/>
                    </a:cubicBezTo>
                    <a:cubicBezTo>
                      <a:pt x="2" y="11"/>
                      <a:pt x="1" y="12"/>
                      <a:pt x="1" y="13"/>
                    </a:cubicBezTo>
                    <a:cubicBezTo>
                      <a:pt x="1" y="14"/>
                      <a:pt x="1" y="15"/>
                      <a:pt x="1" y="15"/>
                    </a:cubicBezTo>
                    <a:cubicBezTo>
                      <a:pt x="1" y="15"/>
                      <a:pt x="1" y="14"/>
                      <a:pt x="0" y="13"/>
                    </a:cubicBezTo>
                    <a:cubicBezTo>
                      <a:pt x="0" y="12"/>
                      <a:pt x="0" y="11"/>
                      <a:pt x="0" y="10"/>
                    </a:cubicBezTo>
                    <a:cubicBezTo>
                      <a:pt x="0" y="9"/>
                      <a:pt x="0" y="8"/>
                      <a:pt x="0" y="8"/>
                    </a:cubicBezTo>
                    <a:cubicBezTo>
                      <a:pt x="0" y="7"/>
                      <a:pt x="0" y="6"/>
                      <a:pt x="0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0" name="任意多边形: 形状 149">
                <a:extLst>
                  <a:ext uri="{FF2B5EF4-FFF2-40B4-BE49-F238E27FC236}">
                    <a16:creationId xmlns:a16="http://schemas.microsoft.com/office/drawing/2014/main" id="{4FD39FBF-2C19-C2D2-BF3F-1B6224DA138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815138" y="5241926"/>
                <a:ext cx="2114550" cy="104775"/>
              </a:xfrm>
              <a:custGeom>
                <a:avLst/>
                <a:gdLst>
                  <a:gd name="T0" fmla="*/ 561 w 561"/>
                  <a:gd name="T1" fmla="*/ 28 h 28"/>
                  <a:gd name="T2" fmla="*/ 491 w 561"/>
                  <a:gd name="T3" fmla="*/ 21 h 28"/>
                  <a:gd name="T4" fmla="*/ 456 w 561"/>
                  <a:gd name="T5" fmla="*/ 18 h 28"/>
                  <a:gd name="T6" fmla="*/ 421 w 561"/>
                  <a:gd name="T7" fmla="*/ 15 h 28"/>
                  <a:gd name="T8" fmla="*/ 386 w 561"/>
                  <a:gd name="T9" fmla="*/ 12 h 28"/>
                  <a:gd name="T10" fmla="*/ 351 w 561"/>
                  <a:gd name="T11" fmla="*/ 10 h 28"/>
                  <a:gd name="T12" fmla="*/ 316 w 561"/>
                  <a:gd name="T13" fmla="*/ 8 h 28"/>
                  <a:gd name="T14" fmla="*/ 280 w 561"/>
                  <a:gd name="T15" fmla="*/ 7 h 28"/>
                  <a:gd name="T16" fmla="*/ 245 w 561"/>
                  <a:gd name="T17" fmla="*/ 6 h 28"/>
                  <a:gd name="T18" fmla="*/ 210 w 561"/>
                  <a:gd name="T19" fmla="*/ 5 h 28"/>
                  <a:gd name="T20" fmla="*/ 187 w 561"/>
                  <a:gd name="T21" fmla="*/ 5 h 28"/>
                  <a:gd name="T22" fmla="*/ 175 w 561"/>
                  <a:gd name="T23" fmla="*/ 5 h 28"/>
                  <a:gd name="T24" fmla="*/ 169 w 561"/>
                  <a:gd name="T25" fmla="*/ 5 h 28"/>
                  <a:gd name="T26" fmla="*/ 157 w 561"/>
                  <a:gd name="T27" fmla="*/ 5 h 28"/>
                  <a:gd name="T28" fmla="*/ 140 w 561"/>
                  <a:gd name="T29" fmla="*/ 6 h 28"/>
                  <a:gd name="T30" fmla="*/ 105 w 561"/>
                  <a:gd name="T31" fmla="*/ 7 h 28"/>
                  <a:gd name="T32" fmla="*/ 70 w 561"/>
                  <a:gd name="T33" fmla="*/ 10 h 28"/>
                  <a:gd name="T34" fmla="*/ 35 w 561"/>
                  <a:gd name="T35" fmla="*/ 14 h 28"/>
                  <a:gd name="T36" fmla="*/ 0 w 561"/>
                  <a:gd name="T37" fmla="*/ 20 h 28"/>
                  <a:gd name="T38" fmla="*/ 0 w 561"/>
                  <a:gd name="T39" fmla="*/ 20 h 28"/>
                  <a:gd name="T40" fmla="*/ 0 w 561"/>
                  <a:gd name="T41" fmla="*/ 20 h 28"/>
                  <a:gd name="T42" fmla="*/ 10 w 561"/>
                  <a:gd name="T43" fmla="*/ 10 h 28"/>
                  <a:gd name="T44" fmla="*/ 14 w 561"/>
                  <a:gd name="T45" fmla="*/ 5 h 28"/>
                  <a:gd name="T46" fmla="*/ 16 w 561"/>
                  <a:gd name="T47" fmla="*/ 3 h 28"/>
                  <a:gd name="T48" fmla="*/ 18 w 561"/>
                  <a:gd name="T49" fmla="*/ 0 h 28"/>
                  <a:gd name="T50" fmla="*/ 16 w 561"/>
                  <a:gd name="T51" fmla="*/ 3 h 28"/>
                  <a:gd name="T52" fmla="*/ 14 w 561"/>
                  <a:gd name="T53" fmla="*/ 5 h 28"/>
                  <a:gd name="T54" fmla="*/ 10 w 561"/>
                  <a:gd name="T55" fmla="*/ 10 h 28"/>
                  <a:gd name="T56" fmla="*/ 0 w 561"/>
                  <a:gd name="T57" fmla="*/ 20 h 28"/>
                  <a:gd name="T58" fmla="*/ 0 w 561"/>
                  <a:gd name="T59" fmla="*/ 20 h 28"/>
                  <a:gd name="T60" fmla="*/ 35 w 561"/>
                  <a:gd name="T61" fmla="*/ 13 h 28"/>
                  <a:gd name="T62" fmla="*/ 70 w 561"/>
                  <a:gd name="T63" fmla="*/ 9 h 28"/>
                  <a:gd name="T64" fmla="*/ 105 w 561"/>
                  <a:gd name="T65" fmla="*/ 6 h 28"/>
                  <a:gd name="T66" fmla="*/ 140 w 561"/>
                  <a:gd name="T67" fmla="*/ 4 h 28"/>
                  <a:gd name="T68" fmla="*/ 157 w 561"/>
                  <a:gd name="T69" fmla="*/ 4 h 28"/>
                  <a:gd name="T70" fmla="*/ 175 w 561"/>
                  <a:gd name="T71" fmla="*/ 4 h 28"/>
                  <a:gd name="T72" fmla="*/ 210 w 561"/>
                  <a:gd name="T73" fmla="*/ 3 h 28"/>
                  <a:gd name="T74" fmla="*/ 245 w 561"/>
                  <a:gd name="T75" fmla="*/ 4 h 28"/>
                  <a:gd name="T76" fmla="*/ 281 w 561"/>
                  <a:gd name="T77" fmla="*/ 5 h 28"/>
                  <a:gd name="T78" fmla="*/ 316 w 561"/>
                  <a:gd name="T79" fmla="*/ 7 h 28"/>
                  <a:gd name="T80" fmla="*/ 351 w 561"/>
                  <a:gd name="T81" fmla="*/ 9 h 28"/>
                  <a:gd name="T82" fmla="*/ 386 w 561"/>
                  <a:gd name="T83" fmla="*/ 11 h 28"/>
                  <a:gd name="T84" fmla="*/ 421 w 561"/>
                  <a:gd name="T85" fmla="*/ 14 h 28"/>
                  <a:gd name="T86" fmla="*/ 456 w 561"/>
                  <a:gd name="T87" fmla="*/ 17 h 28"/>
                  <a:gd name="T88" fmla="*/ 491 w 561"/>
                  <a:gd name="T89" fmla="*/ 20 h 28"/>
                  <a:gd name="T90" fmla="*/ 561 w 561"/>
                  <a:gd name="T91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61" h="28">
                    <a:moveTo>
                      <a:pt x="561" y="28"/>
                    </a:moveTo>
                    <a:cubicBezTo>
                      <a:pt x="538" y="25"/>
                      <a:pt x="514" y="23"/>
                      <a:pt x="491" y="21"/>
                    </a:cubicBezTo>
                    <a:cubicBezTo>
                      <a:pt x="456" y="18"/>
                      <a:pt x="456" y="18"/>
                      <a:pt x="456" y="18"/>
                    </a:cubicBezTo>
                    <a:cubicBezTo>
                      <a:pt x="444" y="17"/>
                      <a:pt x="433" y="16"/>
                      <a:pt x="421" y="15"/>
                    </a:cubicBezTo>
                    <a:cubicBezTo>
                      <a:pt x="386" y="12"/>
                      <a:pt x="386" y="12"/>
                      <a:pt x="386" y="12"/>
                    </a:cubicBezTo>
                    <a:cubicBezTo>
                      <a:pt x="351" y="10"/>
                      <a:pt x="351" y="10"/>
                      <a:pt x="351" y="10"/>
                    </a:cubicBezTo>
                    <a:cubicBezTo>
                      <a:pt x="339" y="9"/>
                      <a:pt x="327" y="9"/>
                      <a:pt x="316" y="8"/>
                    </a:cubicBezTo>
                    <a:cubicBezTo>
                      <a:pt x="304" y="8"/>
                      <a:pt x="292" y="7"/>
                      <a:pt x="280" y="7"/>
                    </a:cubicBezTo>
                    <a:cubicBezTo>
                      <a:pt x="269" y="6"/>
                      <a:pt x="257" y="6"/>
                      <a:pt x="245" y="6"/>
                    </a:cubicBezTo>
                    <a:cubicBezTo>
                      <a:pt x="210" y="5"/>
                      <a:pt x="210" y="5"/>
                      <a:pt x="210" y="5"/>
                    </a:cubicBezTo>
                    <a:cubicBezTo>
                      <a:pt x="203" y="5"/>
                      <a:pt x="195" y="5"/>
                      <a:pt x="187" y="5"/>
                    </a:cubicBezTo>
                    <a:cubicBezTo>
                      <a:pt x="183" y="5"/>
                      <a:pt x="179" y="5"/>
                      <a:pt x="175" y="5"/>
                    </a:cubicBezTo>
                    <a:cubicBezTo>
                      <a:pt x="173" y="5"/>
                      <a:pt x="171" y="5"/>
                      <a:pt x="169" y="5"/>
                    </a:cubicBezTo>
                    <a:cubicBezTo>
                      <a:pt x="165" y="5"/>
                      <a:pt x="161" y="5"/>
                      <a:pt x="157" y="5"/>
                    </a:cubicBezTo>
                    <a:cubicBezTo>
                      <a:pt x="140" y="6"/>
                      <a:pt x="140" y="6"/>
                      <a:pt x="140" y="6"/>
                    </a:cubicBezTo>
                    <a:cubicBezTo>
                      <a:pt x="128" y="6"/>
                      <a:pt x="116" y="6"/>
                      <a:pt x="105" y="7"/>
                    </a:cubicBezTo>
                    <a:cubicBezTo>
                      <a:pt x="93" y="8"/>
                      <a:pt x="81" y="8"/>
                      <a:pt x="70" y="10"/>
                    </a:cubicBezTo>
                    <a:cubicBezTo>
                      <a:pt x="35" y="14"/>
                      <a:pt x="35" y="14"/>
                      <a:pt x="35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3" y="17"/>
                      <a:pt x="7" y="14"/>
                      <a:pt x="10" y="10"/>
                    </a:cubicBezTo>
                    <a:cubicBezTo>
                      <a:pt x="11" y="9"/>
                      <a:pt x="13" y="7"/>
                      <a:pt x="14" y="5"/>
                    </a:cubicBezTo>
                    <a:cubicBezTo>
                      <a:pt x="15" y="5"/>
                      <a:pt x="15" y="4"/>
                      <a:pt x="16" y="3"/>
                    </a:cubicBezTo>
                    <a:cubicBezTo>
                      <a:pt x="17" y="2"/>
                      <a:pt x="17" y="1"/>
                      <a:pt x="18" y="0"/>
                    </a:cubicBezTo>
                    <a:cubicBezTo>
                      <a:pt x="17" y="1"/>
                      <a:pt x="17" y="2"/>
                      <a:pt x="16" y="3"/>
                    </a:cubicBezTo>
                    <a:cubicBezTo>
                      <a:pt x="15" y="4"/>
                      <a:pt x="15" y="5"/>
                      <a:pt x="14" y="5"/>
                    </a:cubicBezTo>
                    <a:cubicBezTo>
                      <a:pt x="13" y="7"/>
                      <a:pt x="11" y="9"/>
                      <a:pt x="10" y="10"/>
                    </a:cubicBezTo>
                    <a:cubicBezTo>
                      <a:pt x="7" y="14"/>
                      <a:pt x="4" y="17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35" y="13"/>
                      <a:pt x="35" y="13"/>
                      <a:pt x="35" y="13"/>
                    </a:cubicBezTo>
                    <a:cubicBezTo>
                      <a:pt x="70" y="9"/>
                      <a:pt x="70" y="9"/>
                      <a:pt x="70" y="9"/>
                    </a:cubicBezTo>
                    <a:cubicBezTo>
                      <a:pt x="81" y="8"/>
                      <a:pt x="93" y="7"/>
                      <a:pt x="105" y="6"/>
                    </a:cubicBezTo>
                    <a:cubicBezTo>
                      <a:pt x="116" y="5"/>
                      <a:pt x="128" y="5"/>
                      <a:pt x="140" y="4"/>
                    </a:cubicBezTo>
                    <a:cubicBezTo>
                      <a:pt x="157" y="4"/>
                      <a:pt x="157" y="4"/>
                      <a:pt x="157" y="4"/>
                    </a:cubicBezTo>
                    <a:cubicBezTo>
                      <a:pt x="163" y="4"/>
                      <a:pt x="169" y="4"/>
                      <a:pt x="175" y="4"/>
                    </a:cubicBezTo>
                    <a:cubicBezTo>
                      <a:pt x="187" y="4"/>
                      <a:pt x="198" y="3"/>
                      <a:pt x="210" y="3"/>
                    </a:cubicBezTo>
                    <a:cubicBezTo>
                      <a:pt x="245" y="4"/>
                      <a:pt x="245" y="4"/>
                      <a:pt x="245" y="4"/>
                    </a:cubicBezTo>
                    <a:cubicBezTo>
                      <a:pt x="257" y="4"/>
                      <a:pt x="269" y="5"/>
                      <a:pt x="281" y="5"/>
                    </a:cubicBezTo>
                    <a:cubicBezTo>
                      <a:pt x="292" y="6"/>
                      <a:pt x="304" y="6"/>
                      <a:pt x="316" y="7"/>
                    </a:cubicBezTo>
                    <a:cubicBezTo>
                      <a:pt x="327" y="7"/>
                      <a:pt x="339" y="8"/>
                      <a:pt x="351" y="9"/>
                    </a:cubicBezTo>
                    <a:cubicBezTo>
                      <a:pt x="386" y="11"/>
                      <a:pt x="386" y="11"/>
                      <a:pt x="386" y="11"/>
                    </a:cubicBezTo>
                    <a:cubicBezTo>
                      <a:pt x="421" y="14"/>
                      <a:pt x="421" y="14"/>
                      <a:pt x="421" y="14"/>
                    </a:cubicBezTo>
                    <a:cubicBezTo>
                      <a:pt x="433" y="15"/>
                      <a:pt x="444" y="16"/>
                      <a:pt x="456" y="17"/>
                    </a:cubicBezTo>
                    <a:cubicBezTo>
                      <a:pt x="468" y="18"/>
                      <a:pt x="479" y="19"/>
                      <a:pt x="491" y="20"/>
                    </a:cubicBezTo>
                    <a:cubicBezTo>
                      <a:pt x="514" y="22"/>
                      <a:pt x="538" y="25"/>
                      <a:pt x="561" y="28"/>
                    </a:cubicBezTo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1" name="任意多边形: 形状 150">
                <a:extLst>
                  <a:ext uri="{FF2B5EF4-FFF2-40B4-BE49-F238E27FC236}">
                    <a16:creationId xmlns:a16="http://schemas.microsoft.com/office/drawing/2014/main" id="{0CC1FEAF-3D0A-3AE9-216D-ABC8CA58012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29688" y="5181601"/>
                <a:ext cx="1987550" cy="165100"/>
              </a:xfrm>
              <a:custGeom>
                <a:avLst/>
                <a:gdLst>
                  <a:gd name="T0" fmla="*/ 0 w 527"/>
                  <a:gd name="T1" fmla="*/ 44 h 44"/>
                  <a:gd name="T2" fmla="*/ 26 w 527"/>
                  <a:gd name="T3" fmla="*/ 22 h 44"/>
                  <a:gd name="T4" fmla="*/ 58 w 527"/>
                  <a:gd name="T5" fmla="*/ 8 h 44"/>
                  <a:gd name="T6" fmla="*/ 125 w 527"/>
                  <a:gd name="T7" fmla="*/ 1 h 44"/>
                  <a:gd name="T8" fmla="*/ 159 w 527"/>
                  <a:gd name="T9" fmla="*/ 5 h 44"/>
                  <a:gd name="T10" fmla="*/ 193 w 527"/>
                  <a:gd name="T11" fmla="*/ 12 h 44"/>
                  <a:gd name="T12" fmla="*/ 259 w 527"/>
                  <a:gd name="T13" fmla="*/ 28 h 44"/>
                  <a:gd name="T14" fmla="*/ 395 w 527"/>
                  <a:gd name="T15" fmla="*/ 43 h 44"/>
                  <a:gd name="T16" fmla="*/ 462 w 527"/>
                  <a:gd name="T17" fmla="*/ 38 h 44"/>
                  <a:gd name="T18" fmla="*/ 527 w 527"/>
                  <a:gd name="T19" fmla="*/ 16 h 44"/>
                  <a:gd name="T20" fmla="*/ 527 w 527"/>
                  <a:gd name="T21" fmla="*/ 16 h 44"/>
                  <a:gd name="T22" fmla="*/ 517 w 527"/>
                  <a:gd name="T23" fmla="*/ 6 h 44"/>
                  <a:gd name="T24" fmla="*/ 527 w 527"/>
                  <a:gd name="T25" fmla="*/ 16 h 44"/>
                  <a:gd name="T26" fmla="*/ 527 w 527"/>
                  <a:gd name="T27" fmla="*/ 16 h 44"/>
                  <a:gd name="T28" fmla="*/ 527 w 527"/>
                  <a:gd name="T29" fmla="*/ 16 h 44"/>
                  <a:gd name="T30" fmla="*/ 463 w 527"/>
                  <a:gd name="T31" fmla="*/ 39 h 44"/>
                  <a:gd name="T32" fmla="*/ 395 w 527"/>
                  <a:gd name="T33" fmla="*/ 44 h 44"/>
                  <a:gd name="T34" fmla="*/ 326 w 527"/>
                  <a:gd name="T35" fmla="*/ 40 h 44"/>
                  <a:gd name="T36" fmla="*/ 259 w 527"/>
                  <a:gd name="T37" fmla="*/ 29 h 44"/>
                  <a:gd name="T38" fmla="*/ 192 w 527"/>
                  <a:gd name="T39" fmla="*/ 13 h 44"/>
                  <a:gd name="T40" fmla="*/ 159 w 527"/>
                  <a:gd name="T41" fmla="*/ 6 h 44"/>
                  <a:gd name="T42" fmla="*/ 125 w 527"/>
                  <a:gd name="T43" fmla="*/ 2 h 44"/>
                  <a:gd name="T44" fmla="*/ 58 w 527"/>
                  <a:gd name="T45" fmla="*/ 9 h 44"/>
                  <a:gd name="T46" fmla="*/ 27 w 527"/>
                  <a:gd name="T47" fmla="*/ 22 h 44"/>
                  <a:gd name="T48" fmla="*/ 0 w 527"/>
                  <a:gd name="T49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27" h="44">
                    <a:moveTo>
                      <a:pt x="0" y="44"/>
                    </a:moveTo>
                    <a:cubicBezTo>
                      <a:pt x="7" y="35"/>
                      <a:pt x="17" y="28"/>
                      <a:pt x="26" y="22"/>
                    </a:cubicBezTo>
                    <a:cubicBezTo>
                      <a:pt x="36" y="16"/>
                      <a:pt x="47" y="11"/>
                      <a:pt x="58" y="8"/>
                    </a:cubicBezTo>
                    <a:cubicBezTo>
                      <a:pt x="79" y="1"/>
                      <a:pt x="103" y="0"/>
                      <a:pt x="125" y="1"/>
                    </a:cubicBezTo>
                    <a:cubicBezTo>
                      <a:pt x="137" y="1"/>
                      <a:pt x="148" y="3"/>
                      <a:pt x="159" y="5"/>
                    </a:cubicBezTo>
                    <a:cubicBezTo>
                      <a:pt x="171" y="6"/>
                      <a:pt x="182" y="9"/>
                      <a:pt x="193" y="12"/>
                    </a:cubicBezTo>
                    <a:cubicBezTo>
                      <a:pt x="215" y="18"/>
                      <a:pt x="237" y="23"/>
                      <a:pt x="259" y="28"/>
                    </a:cubicBezTo>
                    <a:cubicBezTo>
                      <a:pt x="304" y="37"/>
                      <a:pt x="349" y="43"/>
                      <a:pt x="395" y="43"/>
                    </a:cubicBezTo>
                    <a:cubicBezTo>
                      <a:pt x="417" y="43"/>
                      <a:pt x="440" y="42"/>
                      <a:pt x="462" y="38"/>
                    </a:cubicBezTo>
                    <a:cubicBezTo>
                      <a:pt x="485" y="34"/>
                      <a:pt x="507" y="27"/>
                      <a:pt x="527" y="16"/>
                    </a:cubicBezTo>
                    <a:cubicBezTo>
                      <a:pt x="527" y="16"/>
                      <a:pt x="527" y="16"/>
                      <a:pt x="527" y="16"/>
                    </a:cubicBezTo>
                    <a:cubicBezTo>
                      <a:pt x="517" y="6"/>
                      <a:pt x="517" y="6"/>
                      <a:pt x="517" y="6"/>
                    </a:cubicBezTo>
                    <a:cubicBezTo>
                      <a:pt x="527" y="16"/>
                      <a:pt x="527" y="16"/>
                      <a:pt x="527" y="16"/>
                    </a:cubicBezTo>
                    <a:cubicBezTo>
                      <a:pt x="527" y="16"/>
                      <a:pt x="527" y="16"/>
                      <a:pt x="527" y="16"/>
                    </a:cubicBezTo>
                    <a:cubicBezTo>
                      <a:pt x="527" y="16"/>
                      <a:pt x="527" y="16"/>
                      <a:pt x="527" y="16"/>
                    </a:cubicBezTo>
                    <a:cubicBezTo>
                      <a:pt x="507" y="27"/>
                      <a:pt x="485" y="34"/>
                      <a:pt x="463" y="39"/>
                    </a:cubicBezTo>
                    <a:cubicBezTo>
                      <a:pt x="440" y="43"/>
                      <a:pt x="417" y="44"/>
                      <a:pt x="395" y="44"/>
                    </a:cubicBezTo>
                    <a:cubicBezTo>
                      <a:pt x="372" y="44"/>
                      <a:pt x="349" y="43"/>
                      <a:pt x="326" y="40"/>
                    </a:cubicBezTo>
                    <a:cubicBezTo>
                      <a:pt x="304" y="37"/>
                      <a:pt x="281" y="34"/>
                      <a:pt x="259" y="29"/>
                    </a:cubicBezTo>
                    <a:cubicBezTo>
                      <a:pt x="236" y="25"/>
                      <a:pt x="214" y="19"/>
                      <a:pt x="192" y="13"/>
                    </a:cubicBezTo>
                    <a:cubicBezTo>
                      <a:pt x="181" y="10"/>
                      <a:pt x="170" y="8"/>
                      <a:pt x="159" y="6"/>
                    </a:cubicBezTo>
                    <a:cubicBezTo>
                      <a:pt x="148" y="4"/>
                      <a:pt x="137" y="2"/>
                      <a:pt x="125" y="2"/>
                    </a:cubicBezTo>
                    <a:cubicBezTo>
                      <a:pt x="103" y="1"/>
                      <a:pt x="80" y="2"/>
                      <a:pt x="58" y="9"/>
                    </a:cubicBezTo>
                    <a:cubicBezTo>
                      <a:pt x="47" y="12"/>
                      <a:pt x="36" y="17"/>
                      <a:pt x="27" y="22"/>
                    </a:cubicBezTo>
                    <a:cubicBezTo>
                      <a:pt x="17" y="28"/>
                      <a:pt x="8" y="35"/>
                      <a:pt x="0" y="44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2" name="任意多边形: 形状 151">
                <a:extLst>
                  <a:ext uri="{FF2B5EF4-FFF2-40B4-BE49-F238E27FC236}">
                    <a16:creationId xmlns:a16="http://schemas.microsoft.com/office/drawing/2014/main" id="{58215AEB-B435-5349-147A-6E10BFE0E83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363201" y="3351214"/>
                <a:ext cx="90488" cy="147638"/>
              </a:xfrm>
              <a:custGeom>
                <a:avLst/>
                <a:gdLst>
                  <a:gd name="T0" fmla="*/ 21 w 24"/>
                  <a:gd name="T1" fmla="*/ 38 h 39"/>
                  <a:gd name="T2" fmla="*/ 18 w 24"/>
                  <a:gd name="T3" fmla="*/ 23 h 39"/>
                  <a:gd name="T4" fmla="*/ 12 w 24"/>
                  <a:gd name="T5" fmla="*/ 5 h 39"/>
                  <a:gd name="T6" fmla="*/ 7 w 24"/>
                  <a:gd name="T7" fmla="*/ 39 h 39"/>
                  <a:gd name="T8" fmla="*/ 21 w 24"/>
                  <a:gd name="T9" fmla="*/ 3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9">
                    <a:moveTo>
                      <a:pt x="21" y="38"/>
                    </a:moveTo>
                    <a:cubicBezTo>
                      <a:pt x="18" y="23"/>
                      <a:pt x="18" y="23"/>
                      <a:pt x="18" y="23"/>
                    </a:cubicBezTo>
                    <a:cubicBezTo>
                      <a:pt x="18" y="23"/>
                      <a:pt x="24" y="9"/>
                      <a:pt x="12" y="5"/>
                    </a:cubicBezTo>
                    <a:cubicBezTo>
                      <a:pt x="0" y="0"/>
                      <a:pt x="7" y="39"/>
                      <a:pt x="7" y="39"/>
                    </a:cubicBezTo>
                    <a:lnTo>
                      <a:pt x="21" y="38"/>
                    </a:ln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3" name="任意多边形: 形状 152">
                <a:extLst>
                  <a:ext uri="{FF2B5EF4-FFF2-40B4-BE49-F238E27FC236}">
                    <a16:creationId xmlns:a16="http://schemas.microsoft.com/office/drawing/2014/main" id="{196A377A-878C-36A3-A06D-BFDDED4160A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223501" y="3468689"/>
                <a:ext cx="315913" cy="427038"/>
              </a:xfrm>
              <a:custGeom>
                <a:avLst/>
                <a:gdLst>
                  <a:gd name="T0" fmla="*/ 15 w 84"/>
                  <a:gd name="T1" fmla="*/ 48 h 113"/>
                  <a:gd name="T2" fmla="*/ 41 w 84"/>
                  <a:gd name="T3" fmla="*/ 58 h 113"/>
                  <a:gd name="T4" fmla="*/ 36 w 84"/>
                  <a:gd name="T5" fmla="*/ 0 h 113"/>
                  <a:gd name="T6" fmla="*/ 61 w 84"/>
                  <a:gd name="T7" fmla="*/ 0 h 113"/>
                  <a:gd name="T8" fmla="*/ 67 w 84"/>
                  <a:gd name="T9" fmla="*/ 99 h 113"/>
                  <a:gd name="T10" fmla="*/ 0 w 84"/>
                  <a:gd name="T11" fmla="*/ 84 h 113"/>
                  <a:gd name="T12" fmla="*/ 15 w 84"/>
                  <a:gd name="T13" fmla="*/ 48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113">
                    <a:moveTo>
                      <a:pt x="15" y="48"/>
                    </a:moveTo>
                    <a:cubicBezTo>
                      <a:pt x="41" y="58"/>
                      <a:pt x="41" y="58"/>
                      <a:pt x="41" y="58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61" y="0"/>
                      <a:pt x="61" y="0"/>
                      <a:pt x="61" y="0"/>
                    </a:cubicBezTo>
                    <a:cubicBezTo>
                      <a:pt x="61" y="0"/>
                      <a:pt x="84" y="85"/>
                      <a:pt x="67" y="99"/>
                    </a:cubicBezTo>
                    <a:cubicBezTo>
                      <a:pt x="50" y="113"/>
                      <a:pt x="0" y="84"/>
                      <a:pt x="0" y="84"/>
                    </a:cubicBezTo>
                    <a:lnTo>
                      <a:pt x="15" y="48"/>
                    </a:lnTo>
                    <a:close/>
                  </a:path>
                </a:pathLst>
              </a:custGeom>
              <a:solidFill>
                <a:srgbClr val="FAE5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4" name="任意多边形: 形状 153">
                <a:extLst>
                  <a:ext uri="{FF2B5EF4-FFF2-40B4-BE49-F238E27FC236}">
                    <a16:creationId xmlns:a16="http://schemas.microsoft.com/office/drawing/2014/main" id="{282D2978-BF30-F05A-6BC8-62F942BBF2F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129713" y="3216276"/>
                <a:ext cx="1338263" cy="1512888"/>
              </a:xfrm>
              <a:custGeom>
                <a:avLst/>
                <a:gdLst>
                  <a:gd name="T0" fmla="*/ 0 w 355"/>
                  <a:gd name="T1" fmla="*/ 371 h 401"/>
                  <a:gd name="T2" fmla="*/ 32 w 355"/>
                  <a:gd name="T3" fmla="*/ 401 h 401"/>
                  <a:gd name="T4" fmla="*/ 355 w 355"/>
                  <a:gd name="T5" fmla="*/ 30 h 401"/>
                  <a:gd name="T6" fmla="*/ 344 w 355"/>
                  <a:gd name="T7" fmla="*/ 10 h 401"/>
                  <a:gd name="T8" fmla="*/ 324 w 355"/>
                  <a:gd name="T9" fmla="*/ 0 h 401"/>
                  <a:gd name="T10" fmla="*/ 0 w 355"/>
                  <a:gd name="T11" fmla="*/ 371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5" h="401">
                    <a:moveTo>
                      <a:pt x="0" y="371"/>
                    </a:moveTo>
                    <a:cubicBezTo>
                      <a:pt x="32" y="401"/>
                      <a:pt x="32" y="401"/>
                      <a:pt x="32" y="401"/>
                    </a:cubicBezTo>
                    <a:cubicBezTo>
                      <a:pt x="355" y="30"/>
                      <a:pt x="355" y="30"/>
                      <a:pt x="355" y="30"/>
                    </a:cubicBezTo>
                    <a:cubicBezTo>
                      <a:pt x="354" y="26"/>
                      <a:pt x="352" y="17"/>
                      <a:pt x="344" y="10"/>
                    </a:cubicBezTo>
                    <a:cubicBezTo>
                      <a:pt x="336" y="3"/>
                      <a:pt x="328" y="0"/>
                      <a:pt x="324" y="0"/>
                    </a:cubicBezTo>
                    <a:cubicBezTo>
                      <a:pt x="216" y="123"/>
                      <a:pt x="108" y="247"/>
                      <a:pt x="0" y="371"/>
                    </a:cubicBezTo>
                    <a:close/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5" name="任意多边形: 形状 154">
                <a:extLst>
                  <a:ext uri="{FF2B5EF4-FFF2-40B4-BE49-F238E27FC236}">
                    <a16:creationId xmlns:a16="http://schemas.microsoft.com/office/drawing/2014/main" id="{52C65EFB-F9D3-AC7B-186B-C2ABCBF8103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247188" y="3306764"/>
                <a:ext cx="1212850" cy="1398588"/>
              </a:xfrm>
              <a:custGeom>
                <a:avLst/>
                <a:gdLst>
                  <a:gd name="T0" fmla="*/ 322 w 322"/>
                  <a:gd name="T1" fmla="*/ 0 h 371"/>
                  <a:gd name="T2" fmla="*/ 272 w 322"/>
                  <a:gd name="T3" fmla="*/ 58 h 371"/>
                  <a:gd name="T4" fmla="*/ 162 w 322"/>
                  <a:gd name="T5" fmla="*/ 186 h 371"/>
                  <a:gd name="T6" fmla="*/ 51 w 322"/>
                  <a:gd name="T7" fmla="*/ 313 h 371"/>
                  <a:gd name="T8" fmla="*/ 0 w 322"/>
                  <a:gd name="T9" fmla="*/ 371 h 371"/>
                  <a:gd name="T10" fmla="*/ 50 w 322"/>
                  <a:gd name="T11" fmla="*/ 312 h 371"/>
                  <a:gd name="T12" fmla="*/ 161 w 322"/>
                  <a:gd name="T13" fmla="*/ 185 h 371"/>
                  <a:gd name="T14" fmla="*/ 272 w 322"/>
                  <a:gd name="T15" fmla="*/ 58 h 371"/>
                  <a:gd name="T16" fmla="*/ 322 w 322"/>
                  <a:gd name="T17" fmla="*/ 0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2" h="371">
                    <a:moveTo>
                      <a:pt x="322" y="0"/>
                    </a:moveTo>
                    <a:cubicBezTo>
                      <a:pt x="322" y="0"/>
                      <a:pt x="302" y="23"/>
                      <a:pt x="272" y="58"/>
                    </a:cubicBezTo>
                    <a:cubicBezTo>
                      <a:pt x="242" y="93"/>
                      <a:pt x="202" y="139"/>
                      <a:pt x="162" y="186"/>
                    </a:cubicBezTo>
                    <a:cubicBezTo>
                      <a:pt x="121" y="232"/>
                      <a:pt x="81" y="278"/>
                      <a:pt x="51" y="313"/>
                    </a:cubicBezTo>
                    <a:cubicBezTo>
                      <a:pt x="20" y="348"/>
                      <a:pt x="0" y="371"/>
                      <a:pt x="0" y="371"/>
                    </a:cubicBezTo>
                    <a:cubicBezTo>
                      <a:pt x="0" y="371"/>
                      <a:pt x="20" y="347"/>
                      <a:pt x="50" y="312"/>
                    </a:cubicBezTo>
                    <a:cubicBezTo>
                      <a:pt x="80" y="278"/>
                      <a:pt x="120" y="231"/>
                      <a:pt x="161" y="185"/>
                    </a:cubicBezTo>
                    <a:cubicBezTo>
                      <a:pt x="201" y="139"/>
                      <a:pt x="241" y="92"/>
                      <a:pt x="272" y="58"/>
                    </a:cubicBezTo>
                    <a:cubicBezTo>
                      <a:pt x="302" y="23"/>
                      <a:pt x="322" y="0"/>
                      <a:pt x="322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6" name="任意多边形: 形状 155">
                <a:extLst>
                  <a:ext uri="{FF2B5EF4-FFF2-40B4-BE49-F238E27FC236}">
                    <a16:creationId xmlns:a16="http://schemas.microsoft.com/office/drawing/2014/main" id="{082E55F0-B6A1-9424-61BC-C17DBA609E4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156701" y="3219451"/>
                <a:ext cx="1212850" cy="1395413"/>
              </a:xfrm>
              <a:custGeom>
                <a:avLst/>
                <a:gdLst>
                  <a:gd name="T0" fmla="*/ 322 w 322"/>
                  <a:gd name="T1" fmla="*/ 0 h 370"/>
                  <a:gd name="T2" fmla="*/ 272 w 322"/>
                  <a:gd name="T3" fmla="*/ 58 h 370"/>
                  <a:gd name="T4" fmla="*/ 162 w 322"/>
                  <a:gd name="T5" fmla="*/ 186 h 370"/>
                  <a:gd name="T6" fmla="*/ 50 w 322"/>
                  <a:gd name="T7" fmla="*/ 313 h 370"/>
                  <a:gd name="T8" fmla="*/ 0 w 322"/>
                  <a:gd name="T9" fmla="*/ 370 h 370"/>
                  <a:gd name="T10" fmla="*/ 50 w 322"/>
                  <a:gd name="T11" fmla="*/ 312 h 370"/>
                  <a:gd name="T12" fmla="*/ 160 w 322"/>
                  <a:gd name="T13" fmla="*/ 185 h 370"/>
                  <a:gd name="T14" fmla="*/ 271 w 322"/>
                  <a:gd name="T15" fmla="*/ 58 h 370"/>
                  <a:gd name="T16" fmla="*/ 322 w 322"/>
                  <a:gd name="T17" fmla="*/ 0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2" h="370">
                    <a:moveTo>
                      <a:pt x="322" y="0"/>
                    </a:moveTo>
                    <a:cubicBezTo>
                      <a:pt x="322" y="0"/>
                      <a:pt x="302" y="23"/>
                      <a:pt x="272" y="58"/>
                    </a:cubicBezTo>
                    <a:cubicBezTo>
                      <a:pt x="242" y="93"/>
                      <a:pt x="202" y="139"/>
                      <a:pt x="162" y="186"/>
                    </a:cubicBezTo>
                    <a:cubicBezTo>
                      <a:pt x="121" y="232"/>
                      <a:pt x="81" y="278"/>
                      <a:pt x="50" y="313"/>
                    </a:cubicBezTo>
                    <a:cubicBezTo>
                      <a:pt x="20" y="347"/>
                      <a:pt x="0" y="370"/>
                      <a:pt x="0" y="370"/>
                    </a:cubicBezTo>
                    <a:cubicBezTo>
                      <a:pt x="0" y="370"/>
                      <a:pt x="20" y="347"/>
                      <a:pt x="50" y="312"/>
                    </a:cubicBezTo>
                    <a:cubicBezTo>
                      <a:pt x="80" y="277"/>
                      <a:pt x="120" y="231"/>
                      <a:pt x="160" y="185"/>
                    </a:cubicBezTo>
                    <a:cubicBezTo>
                      <a:pt x="201" y="138"/>
                      <a:pt x="241" y="92"/>
                      <a:pt x="271" y="58"/>
                    </a:cubicBezTo>
                    <a:cubicBezTo>
                      <a:pt x="302" y="23"/>
                      <a:pt x="322" y="0"/>
                      <a:pt x="322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7" name="任意多边形: 形状 156">
                <a:extLst>
                  <a:ext uri="{FF2B5EF4-FFF2-40B4-BE49-F238E27FC236}">
                    <a16:creationId xmlns:a16="http://schemas.microsoft.com/office/drawing/2014/main" id="{F59D242F-CA65-2503-58FB-1297DA8CA30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220201" y="3273426"/>
                <a:ext cx="1217613" cy="1406525"/>
              </a:xfrm>
              <a:custGeom>
                <a:avLst/>
                <a:gdLst>
                  <a:gd name="T0" fmla="*/ 323 w 323"/>
                  <a:gd name="T1" fmla="*/ 0 h 373"/>
                  <a:gd name="T2" fmla="*/ 273 w 323"/>
                  <a:gd name="T3" fmla="*/ 59 h 373"/>
                  <a:gd name="T4" fmla="*/ 162 w 323"/>
                  <a:gd name="T5" fmla="*/ 187 h 373"/>
                  <a:gd name="T6" fmla="*/ 51 w 323"/>
                  <a:gd name="T7" fmla="*/ 315 h 373"/>
                  <a:gd name="T8" fmla="*/ 0 w 323"/>
                  <a:gd name="T9" fmla="*/ 373 h 373"/>
                  <a:gd name="T10" fmla="*/ 50 w 323"/>
                  <a:gd name="T11" fmla="*/ 314 h 373"/>
                  <a:gd name="T12" fmla="*/ 161 w 323"/>
                  <a:gd name="T13" fmla="*/ 186 h 373"/>
                  <a:gd name="T14" fmla="*/ 272 w 323"/>
                  <a:gd name="T15" fmla="*/ 58 h 373"/>
                  <a:gd name="T16" fmla="*/ 323 w 323"/>
                  <a:gd name="T17" fmla="*/ 0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3" h="373">
                    <a:moveTo>
                      <a:pt x="323" y="0"/>
                    </a:moveTo>
                    <a:cubicBezTo>
                      <a:pt x="323" y="0"/>
                      <a:pt x="303" y="24"/>
                      <a:pt x="273" y="59"/>
                    </a:cubicBezTo>
                    <a:cubicBezTo>
                      <a:pt x="243" y="94"/>
                      <a:pt x="203" y="141"/>
                      <a:pt x="162" y="187"/>
                    </a:cubicBezTo>
                    <a:cubicBezTo>
                      <a:pt x="122" y="234"/>
                      <a:pt x="81" y="280"/>
                      <a:pt x="51" y="315"/>
                    </a:cubicBezTo>
                    <a:cubicBezTo>
                      <a:pt x="20" y="349"/>
                      <a:pt x="0" y="373"/>
                      <a:pt x="0" y="373"/>
                    </a:cubicBezTo>
                    <a:cubicBezTo>
                      <a:pt x="0" y="373"/>
                      <a:pt x="20" y="349"/>
                      <a:pt x="50" y="314"/>
                    </a:cubicBezTo>
                    <a:cubicBezTo>
                      <a:pt x="80" y="279"/>
                      <a:pt x="121" y="233"/>
                      <a:pt x="161" y="186"/>
                    </a:cubicBezTo>
                    <a:cubicBezTo>
                      <a:pt x="201" y="140"/>
                      <a:pt x="242" y="93"/>
                      <a:pt x="272" y="58"/>
                    </a:cubicBezTo>
                    <a:cubicBezTo>
                      <a:pt x="303" y="24"/>
                      <a:pt x="323" y="0"/>
                      <a:pt x="323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8" name="任意多边形: 形状 157">
                <a:extLst>
                  <a:ext uri="{FF2B5EF4-FFF2-40B4-BE49-F238E27FC236}">
                    <a16:creationId xmlns:a16="http://schemas.microsoft.com/office/drawing/2014/main" id="{F2124B13-2218-C532-F058-92F81549ECC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174163" y="3238501"/>
                <a:ext cx="1230313" cy="1400175"/>
              </a:xfrm>
              <a:custGeom>
                <a:avLst/>
                <a:gdLst>
                  <a:gd name="T0" fmla="*/ 326 w 326"/>
                  <a:gd name="T1" fmla="*/ 0 h 371"/>
                  <a:gd name="T2" fmla="*/ 276 w 326"/>
                  <a:gd name="T3" fmla="*/ 58 h 371"/>
                  <a:gd name="T4" fmla="*/ 164 w 326"/>
                  <a:gd name="T5" fmla="*/ 186 h 371"/>
                  <a:gd name="T6" fmla="*/ 52 w 326"/>
                  <a:gd name="T7" fmla="*/ 313 h 371"/>
                  <a:gd name="T8" fmla="*/ 0 w 326"/>
                  <a:gd name="T9" fmla="*/ 371 h 371"/>
                  <a:gd name="T10" fmla="*/ 51 w 326"/>
                  <a:gd name="T11" fmla="*/ 312 h 371"/>
                  <a:gd name="T12" fmla="*/ 163 w 326"/>
                  <a:gd name="T13" fmla="*/ 185 h 371"/>
                  <a:gd name="T14" fmla="*/ 275 w 326"/>
                  <a:gd name="T15" fmla="*/ 57 h 371"/>
                  <a:gd name="T16" fmla="*/ 326 w 326"/>
                  <a:gd name="T17" fmla="*/ 0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6" h="371">
                    <a:moveTo>
                      <a:pt x="326" y="0"/>
                    </a:moveTo>
                    <a:cubicBezTo>
                      <a:pt x="326" y="0"/>
                      <a:pt x="306" y="23"/>
                      <a:pt x="276" y="58"/>
                    </a:cubicBezTo>
                    <a:cubicBezTo>
                      <a:pt x="245" y="93"/>
                      <a:pt x="205" y="139"/>
                      <a:pt x="164" y="186"/>
                    </a:cubicBezTo>
                    <a:cubicBezTo>
                      <a:pt x="123" y="232"/>
                      <a:pt x="82" y="278"/>
                      <a:pt x="52" y="313"/>
                    </a:cubicBezTo>
                    <a:cubicBezTo>
                      <a:pt x="21" y="348"/>
                      <a:pt x="0" y="371"/>
                      <a:pt x="0" y="371"/>
                    </a:cubicBezTo>
                    <a:cubicBezTo>
                      <a:pt x="0" y="371"/>
                      <a:pt x="21" y="347"/>
                      <a:pt x="51" y="312"/>
                    </a:cubicBezTo>
                    <a:cubicBezTo>
                      <a:pt x="81" y="278"/>
                      <a:pt x="122" y="231"/>
                      <a:pt x="163" y="185"/>
                    </a:cubicBezTo>
                    <a:cubicBezTo>
                      <a:pt x="203" y="138"/>
                      <a:pt x="244" y="92"/>
                      <a:pt x="275" y="57"/>
                    </a:cubicBezTo>
                    <a:cubicBezTo>
                      <a:pt x="306" y="23"/>
                      <a:pt x="326" y="0"/>
                      <a:pt x="326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9" name="任意多边形: 形状 158">
                <a:extLst>
                  <a:ext uri="{FF2B5EF4-FFF2-40B4-BE49-F238E27FC236}">
                    <a16:creationId xmlns:a16="http://schemas.microsoft.com/office/drawing/2014/main" id="{B4FE4161-10A8-A912-C616-264CF71F926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080501" y="4608514"/>
                <a:ext cx="177800" cy="176213"/>
              </a:xfrm>
              <a:custGeom>
                <a:avLst/>
                <a:gdLst>
                  <a:gd name="T0" fmla="*/ 13 w 47"/>
                  <a:gd name="T1" fmla="*/ 2 h 47"/>
                  <a:gd name="T2" fmla="*/ 13 w 47"/>
                  <a:gd name="T3" fmla="*/ 2 h 47"/>
                  <a:gd name="T4" fmla="*/ 21 w 47"/>
                  <a:gd name="T5" fmla="*/ 2 h 47"/>
                  <a:gd name="T6" fmla="*/ 21 w 47"/>
                  <a:gd name="T7" fmla="*/ 10 h 47"/>
                  <a:gd name="T8" fmla="*/ 21 w 47"/>
                  <a:gd name="T9" fmla="*/ 10 h 47"/>
                  <a:gd name="T10" fmla="*/ 21 w 47"/>
                  <a:gd name="T11" fmla="*/ 10 h 47"/>
                  <a:gd name="T12" fmla="*/ 21 w 47"/>
                  <a:gd name="T13" fmla="*/ 9 h 47"/>
                  <a:gd name="T14" fmla="*/ 29 w 47"/>
                  <a:gd name="T15" fmla="*/ 9 h 47"/>
                  <a:gd name="T16" fmla="*/ 29 w 47"/>
                  <a:gd name="T17" fmla="*/ 17 h 47"/>
                  <a:gd name="T18" fmla="*/ 29 w 47"/>
                  <a:gd name="T19" fmla="*/ 17 h 47"/>
                  <a:gd name="T20" fmla="*/ 29 w 47"/>
                  <a:gd name="T21" fmla="*/ 17 h 47"/>
                  <a:gd name="T22" fmla="*/ 29 w 47"/>
                  <a:gd name="T23" fmla="*/ 17 h 47"/>
                  <a:gd name="T24" fmla="*/ 37 w 47"/>
                  <a:gd name="T25" fmla="*/ 17 h 47"/>
                  <a:gd name="T26" fmla="*/ 37 w 47"/>
                  <a:gd name="T27" fmla="*/ 25 h 47"/>
                  <a:gd name="T28" fmla="*/ 37 w 47"/>
                  <a:gd name="T29" fmla="*/ 25 h 47"/>
                  <a:gd name="T30" fmla="*/ 37 w 47"/>
                  <a:gd name="T31" fmla="*/ 25 h 47"/>
                  <a:gd name="T32" fmla="*/ 37 w 47"/>
                  <a:gd name="T33" fmla="*/ 24 h 47"/>
                  <a:gd name="T34" fmla="*/ 45 w 47"/>
                  <a:gd name="T35" fmla="*/ 24 h 47"/>
                  <a:gd name="T36" fmla="*/ 45 w 47"/>
                  <a:gd name="T37" fmla="*/ 32 h 47"/>
                  <a:gd name="T38" fmla="*/ 0 w 47"/>
                  <a:gd name="T39" fmla="*/ 47 h 47"/>
                  <a:gd name="T40" fmla="*/ 13 w 47"/>
                  <a:gd name="T41" fmla="*/ 2 h 47"/>
                  <a:gd name="T42" fmla="*/ 13 w 47"/>
                  <a:gd name="T43" fmla="*/ 2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7" h="47">
                    <a:moveTo>
                      <a:pt x="13" y="2"/>
                    </a:moveTo>
                    <a:cubicBezTo>
                      <a:pt x="13" y="2"/>
                      <a:pt x="13" y="2"/>
                      <a:pt x="13" y="2"/>
                    </a:cubicBezTo>
                    <a:cubicBezTo>
                      <a:pt x="15" y="0"/>
                      <a:pt x="19" y="0"/>
                      <a:pt x="21" y="2"/>
                    </a:cubicBezTo>
                    <a:cubicBezTo>
                      <a:pt x="23" y="4"/>
                      <a:pt x="23" y="7"/>
                      <a:pt x="21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1" y="9"/>
                      <a:pt x="21" y="9"/>
                      <a:pt x="21" y="9"/>
                    </a:cubicBezTo>
                    <a:cubicBezTo>
                      <a:pt x="23" y="7"/>
                      <a:pt x="27" y="7"/>
                      <a:pt x="29" y="9"/>
                    </a:cubicBezTo>
                    <a:cubicBezTo>
                      <a:pt x="31" y="11"/>
                      <a:pt x="31" y="15"/>
                      <a:pt x="29" y="17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31" y="15"/>
                      <a:pt x="35" y="15"/>
                      <a:pt x="37" y="17"/>
                    </a:cubicBezTo>
                    <a:cubicBezTo>
                      <a:pt x="39" y="19"/>
                      <a:pt x="39" y="22"/>
                      <a:pt x="37" y="25"/>
                    </a:cubicBezTo>
                    <a:cubicBezTo>
                      <a:pt x="37" y="25"/>
                      <a:pt x="37" y="25"/>
                      <a:pt x="37" y="25"/>
                    </a:cubicBezTo>
                    <a:cubicBezTo>
                      <a:pt x="37" y="25"/>
                      <a:pt x="37" y="25"/>
                      <a:pt x="37" y="25"/>
                    </a:cubicBezTo>
                    <a:cubicBezTo>
                      <a:pt x="37" y="24"/>
                      <a:pt x="37" y="24"/>
                      <a:pt x="37" y="24"/>
                    </a:cubicBezTo>
                    <a:cubicBezTo>
                      <a:pt x="39" y="22"/>
                      <a:pt x="42" y="22"/>
                      <a:pt x="45" y="24"/>
                    </a:cubicBezTo>
                    <a:cubicBezTo>
                      <a:pt x="47" y="26"/>
                      <a:pt x="47" y="30"/>
                      <a:pt x="45" y="32"/>
                    </a:cubicBezTo>
                    <a:cubicBezTo>
                      <a:pt x="43" y="33"/>
                      <a:pt x="0" y="47"/>
                      <a:pt x="0" y="47"/>
                    </a:cubicBezTo>
                    <a:cubicBezTo>
                      <a:pt x="0" y="47"/>
                      <a:pt x="12" y="3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lose/>
                  </a:path>
                </a:pathLst>
              </a:custGeom>
              <a:solidFill>
                <a:srgbClr val="FAE5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0" name="任意多边形: 形状 159">
                <a:extLst>
                  <a:ext uri="{FF2B5EF4-FFF2-40B4-BE49-F238E27FC236}">
                    <a16:creationId xmlns:a16="http://schemas.microsoft.com/office/drawing/2014/main" id="{50CDB314-AA7F-E0A7-F180-5B45DE72AFC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080501" y="4721226"/>
                <a:ext cx="60325" cy="63500"/>
              </a:xfrm>
              <a:custGeom>
                <a:avLst/>
                <a:gdLst>
                  <a:gd name="T0" fmla="*/ 16 w 16"/>
                  <a:gd name="T1" fmla="*/ 12 h 17"/>
                  <a:gd name="T2" fmla="*/ 0 w 16"/>
                  <a:gd name="T3" fmla="*/ 17 h 17"/>
                  <a:gd name="T4" fmla="*/ 5 w 16"/>
                  <a:gd name="T5" fmla="*/ 0 h 17"/>
                  <a:gd name="T6" fmla="*/ 16 w 16"/>
                  <a:gd name="T7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7">
                    <a:moveTo>
                      <a:pt x="16" y="12"/>
                    </a:moveTo>
                    <a:cubicBezTo>
                      <a:pt x="8" y="14"/>
                      <a:pt x="0" y="17"/>
                      <a:pt x="0" y="17"/>
                    </a:cubicBezTo>
                    <a:cubicBezTo>
                      <a:pt x="0" y="17"/>
                      <a:pt x="3" y="9"/>
                      <a:pt x="5" y="0"/>
                    </a:cubicBezTo>
                    <a:cubicBezTo>
                      <a:pt x="10" y="2"/>
                      <a:pt x="14" y="6"/>
                      <a:pt x="16" y="12"/>
                    </a:cubicBezTo>
                    <a:close/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1" name="任意多边形: 形状 160">
                <a:extLst>
                  <a:ext uri="{FF2B5EF4-FFF2-40B4-BE49-F238E27FC236}">
                    <a16:creationId xmlns:a16="http://schemas.microsoft.com/office/drawing/2014/main" id="{06985472-A4B7-043E-5CB0-B99A4706346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091738" y="3495676"/>
                <a:ext cx="109538" cy="180975"/>
              </a:xfrm>
              <a:custGeom>
                <a:avLst/>
                <a:gdLst>
                  <a:gd name="T0" fmla="*/ 14 w 29"/>
                  <a:gd name="T1" fmla="*/ 48 h 48"/>
                  <a:gd name="T2" fmla="*/ 14 w 29"/>
                  <a:gd name="T3" fmla="*/ 48 h 48"/>
                  <a:gd name="T4" fmla="*/ 29 w 29"/>
                  <a:gd name="T5" fmla="*/ 38 h 48"/>
                  <a:gd name="T6" fmla="*/ 29 w 29"/>
                  <a:gd name="T7" fmla="*/ 14 h 48"/>
                  <a:gd name="T8" fmla="*/ 14 w 29"/>
                  <a:gd name="T9" fmla="*/ 0 h 48"/>
                  <a:gd name="T10" fmla="*/ 0 w 29"/>
                  <a:gd name="T11" fmla="*/ 14 h 48"/>
                  <a:gd name="T12" fmla="*/ 0 w 29"/>
                  <a:gd name="T13" fmla="*/ 38 h 48"/>
                  <a:gd name="T14" fmla="*/ 14 w 29"/>
                  <a:gd name="T15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48">
                    <a:moveTo>
                      <a:pt x="14" y="48"/>
                    </a:moveTo>
                    <a:cubicBezTo>
                      <a:pt x="14" y="48"/>
                      <a:pt x="14" y="48"/>
                      <a:pt x="14" y="48"/>
                    </a:cubicBezTo>
                    <a:cubicBezTo>
                      <a:pt x="23" y="48"/>
                      <a:pt x="29" y="46"/>
                      <a:pt x="29" y="38"/>
                    </a:cubicBezTo>
                    <a:cubicBezTo>
                      <a:pt x="29" y="14"/>
                      <a:pt x="29" y="14"/>
                      <a:pt x="29" y="14"/>
                    </a:cubicBezTo>
                    <a:cubicBezTo>
                      <a:pt x="29" y="6"/>
                      <a:pt x="23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46"/>
                      <a:pt x="6" y="48"/>
                      <a:pt x="14" y="48"/>
                    </a:cubicBez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2" name="任意多边形: 形状 161">
                <a:extLst>
                  <a:ext uri="{FF2B5EF4-FFF2-40B4-BE49-F238E27FC236}">
                    <a16:creationId xmlns:a16="http://schemas.microsoft.com/office/drawing/2014/main" id="{3CDACDD2-9778-23D0-D36B-ADEAD7FC50A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977438" y="3355976"/>
                <a:ext cx="260350" cy="304800"/>
              </a:xfrm>
              <a:custGeom>
                <a:avLst/>
                <a:gdLst>
                  <a:gd name="T0" fmla="*/ 5 w 69"/>
                  <a:gd name="T1" fmla="*/ 44 h 81"/>
                  <a:gd name="T2" fmla="*/ 29 w 69"/>
                  <a:gd name="T3" fmla="*/ 77 h 81"/>
                  <a:gd name="T4" fmla="*/ 64 w 69"/>
                  <a:gd name="T5" fmla="*/ 30 h 81"/>
                  <a:gd name="T6" fmla="*/ 21 w 69"/>
                  <a:gd name="T7" fmla="*/ 5 h 81"/>
                  <a:gd name="T8" fmla="*/ 5 w 69"/>
                  <a:gd name="T9" fmla="*/ 4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" h="81">
                    <a:moveTo>
                      <a:pt x="5" y="44"/>
                    </a:moveTo>
                    <a:cubicBezTo>
                      <a:pt x="9" y="64"/>
                      <a:pt x="12" y="81"/>
                      <a:pt x="29" y="77"/>
                    </a:cubicBezTo>
                    <a:cubicBezTo>
                      <a:pt x="46" y="73"/>
                      <a:pt x="69" y="50"/>
                      <a:pt x="64" y="30"/>
                    </a:cubicBezTo>
                    <a:cubicBezTo>
                      <a:pt x="59" y="10"/>
                      <a:pt x="38" y="0"/>
                      <a:pt x="21" y="5"/>
                    </a:cubicBezTo>
                    <a:cubicBezTo>
                      <a:pt x="4" y="9"/>
                      <a:pt x="0" y="24"/>
                      <a:pt x="5" y="44"/>
                    </a:cubicBez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3" name="任意多边形: 形状 162">
                <a:extLst>
                  <a:ext uri="{FF2B5EF4-FFF2-40B4-BE49-F238E27FC236}">
                    <a16:creationId xmlns:a16="http://schemas.microsoft.com/office/drawing/2014/main" id="{110B2148-3E74-969C-D367-AF4DB162AB8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947276" y="3317876"/>
                <a:ext cx="328613" cy="334963"/>
              </a:xfrm>
              <a:custGeom>
                <a:avLst/>
                <a:gdLst>
                  <a:gd name="T0" fmla="*/ 74 w 87"/>
                  <a:gd name="T1" fmla="*/ 70 h 89"/>
                  <a:gd name="T2" fmla="*/ 39 w 87"/>
                  <a:gd name="T3" fmla="*/ 75 h 89"/>
                  <a:gd name="T4" fmla="*/ 28 w 87"/>
                  <a:gd name="T5" fmla="*/ 53 h 89"/>
                  <a:gd name="T6" fmla="*/ 23 w 87"/>
                  <a:gd name="T7" fmla="*/ 73 h 89"/>
                  <a:gd name="T8" fmla="*/ 15 w 87"/>
                  <a:gd name="T9" fmla="*/ 51 h 89"/>
                  <a:gd name="T10" fmla="*/ 6 w 87"/>
                  <a:gd name="T11" fmla="*/ 38 h 89"/>
                  <a:gd name="T12" fmla="*/ 64 w 87"/>
                  <a:gd name="T13" fmla="*/ 18 h 89"/>
                  <a:gd name="T14" fmla="*/ 74 w 87"/>
                  <a:gd name="T15" fmla="*/ 7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7" h="89">
                    <a:moveTo>
                      <a:pt x="74" y="70"/>
                    </a:moveTo>
                    <a:cubicBezTo>
                      <a:pt x="67" y="81"/>
                      <a:pt x="50" y="89"/>
                      <a:pt x="39" y="75"/>
                    </a:cubicBezTo>
                    <a:cubicBezTo>
                      <a:pt x="25" y="60"/>
                      <a:pt x="35" y="55"/>
                      <a:pt x="28" y="53"/>
                    </a:cubicBezTo>
                    <a:cubicBezTo>
                      <a:pt x="21" y="50"/>
                      <a:pt x="27" y="72"/>
                      <a:pt x="23" y="73"/>
                    </a:cubicBezTo>
                    <a:cubicBezTo>
                      <a:pt x="19" y="74"/>
                      <a:pt x="15" y="51"/>
                      <a:pt x="15" y="51"/>
                    </a:cubicBezTo>
                    <a:cubicBezTo>
                      <a:pt x="15" y="51"/>
                      <a:pt x="8" y="47"/>
                      <a:pt x="6" y="38"/>
                    </a:cubicBezTo>
                    <a:cubicBezTo>
                      <a:pt x="0" y="19"/>
                      <a:pt x="47" y="0"/>
                      <a:pt x="64" y="18"/>
                    </a:cubicBezTo>
                    <a:cubicBezTo>
                      <a:pt x="87" y="29"/>
                      <a:pt x="74" y="70"/>
                      <a:pt x="74" y="70"/>
                    </a:cubicBezTo>
                    <a:close/>
                  </a:path>
                </a:pathLst>
              </a:custGeom>
              <a:solidFill>
                <a:srgbClr val="353A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4" name="任意多边形: 形状 163">
                <a:extLst>
                  <a:ext uri="{FF2B5EF4-FFF2-40B4-BE49-F238E27FC236}">
                    <a16:creationId xmlns:a16="http://schemas.microsoft.com/office/drawing/2014/main" id="{5515C130-D512-BEFF-9334-21F6DE1DBEE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248901" y="4814889"/>
                <a:ext cx="73025" cy="68263"/>
              </a:xfrm>
              <a:custGeom>
                <a:avLst/>
                <a:gdLst>
                  <a:gd name="T0" fmla="*/ 19 w 19"/>
                  <a:gd name="T1" fmla="*/ 13 h 18"/>
                  <a:gd name="T2" fmla="*/ 2 w 19"/>
                  <a:gd name="T3" fmla="*/ 14 h 18"/>
                  <a:gd name="T4" fmla="*/ 0 w 19"/>
                  <a:gd name="T5" fmla="*/ 0 h 18"/>
                  <a:gd name="T6" fmla="*/ 19 w 19"/>
                  <a:gd name="T7" fmla="*/ 0 h 18"/>
                  <a:gd name="T8" fmla="*/ 19 w 19"/>
                  <a:gd name="T9" fmla="*/ 13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8">
                    <a:moveTo>
                      <a:pt x="19" y="13"/>
                    </a:moveTo>
                    <a:cubicBezTo>
                      <a:pt x="12" y="18"/>
                      <a:pt x="2" y="14"/>
                      <a:pt x="2" y="1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" y="0"/>
                      <a:pt x="12" y="0"/>
                      <a:pt x="19" y="0"/>
                    </a:cubicBezTo>
                    <a:cubicBezTo>
                      <a:pt x="19" y="4"/>
                      <a:pt x="19" y="8"/>
                      <a:pt x="19" y="13"/>
                    </a:cubicBez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5" name="任意多边形: 形状 164">
                <a:extLst>
                  <a:ext uri="{FF2B5EF4-FFF2-40B4-BE49-F238E27FC236}">
                    <a16:creationId xmlns:a16="http://schemas.microsoft.com/office/drawing/2014/main" id="{C883BD3E-E948-55C4-F1D4-C478BC7B1C1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171113" y="4856164"/>
                <a:ext cx="168275" cy="109538"/>
              </a:xfrm>
              <a:custGeom>
                <a:avLst/>
                <a:gdLst>
                  <a:gd name="T0" fmla="*/ 40 w 45"/>
                  <a:gd name="T1" fmla="*/ 2 h 29"/>
                  <a:gd name="T2" fmla="*/ 45 w 45"/>
                  <a:gd name="T3" fmla="*/ 20 h 29"/>
                  <a:gd name="T4" fmla="*/ 20 w 45"/>
                  <a:gd name="T5" fmla="*/ 22 h 29"/>
                  <a:gd name="T6" fmla="*/ 2 w 45"/>
                  <a:gd name="T7" fmla="*/ 14 h 29"/>
                  <a:gd name="T8" fmla="*/ 15 w 45"/>
                  <a:gd name="T9" fmla="*/ 5 h 29"/>
                  <a:gd name="T10" fmla="*/ 23 w 45"/>
                  <a:gd name="T11" fmla="*/ 0 h 29"/>
                  <a:gd name="T12" fmla="*/ 40 w 45"/>
                  <a:gd name="T13" fmla="*/ 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29">
                    <a:moveTo>
                      <a:pt x="40" y="2"/>
                    </a:moveTo>
                    <a:cubicBezTo>
                      <a:pt x="40" y="2"/>
                      <a:pt x="45" y="11"/>
                      <a:pt x="45" y="20"/>
                    </a:cubicBezTo>
                    <a:cubicBezTo>
                      <a:pt x="44" y="29"/>
                      <a:pt x="25" y="24"/>
                      <a:pt x="20" y="22"/>
                    </a:cubicBezTo>
                    <a:cubicBezTo>
                      <a:pt x="16" y="19"/>
                      <a:pt x="4" y="19"/>
                      <a:pt x="2" y="14"/>
                    </a:cubicBezTo>
                    <a:cubicBezTo>
                      <a:pt x="0" y="8"/>
                      <a:pt x="7" y="4"/>
                      <a:pt x="15" y="5"/>
                    </a:cubicBezTo>
                    <a:cubicBezTo>
                      <a:pt x="23" y="6"/>
                      <a:pt x="23" y="0"/>
                      <a:pt x="23" y="0"/>
                    </a:cubicBezTo>
                    <a:cubicBezTo>
                      <a:pt x="23" y="0"/>
                      <a:pt x="29" y="4"/>
                      <a:pt x="40" y="2"/>
                    </a:cubicBezTo>
                    <a:close/>
                  </a:path>
                </a:pathLst>
              </a:custGeom>
              <a:solidFill>
                <a:srgbClr val="F8B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6" name="任意多边形: 形状 165">
                <a:extLst>
                  <a:ext uri="{FF2B5EF4-FFF2-40B4-BE49-F238E27FC236}">
                    <a16:creationId xmlns:a16="http://schemas.microsoft.com/office/drawing/2014/main" id="{5DF86940-85FD-63BC-B538-AE2181266FC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018713" y="4819651"/>
                <a:ext cx="68263" cy="63500"/>
              </a:xfrm>
              <a:custGeom>
                <a:avLst/>
                <a:gdLst>
                  <a:gd name="T0" fmla="*/ 18 w 18"/>
                  <a:gd name="T1" fmla="*/ 0 h 17"/>
                  <a:gd name="T2" fmla="*/ 18 w 18"/>
                  <a:gd name="T3" fmla="*/ 12 h 17"/>
                  <a:gd name="T4" fmla="*/ 1 w 18"/>
                  <a:gd name="T5" fmla="*/ 13 h 17"/>
                  <a:gd name="T6" fmla="*/ 0 w 18"/>
                  <a:gd name="T7" fmla="*/ 0 h 17"/>
                  <a:gd name="T8" fmla="*/ 18 w 18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7">
                    <a:moveTo>
                      <a:pt x="18" y="0"/>
                    </a:moveTo>
                    <a:cubicBezTo>
                      <a:pt x="18" y="3"/>
                      <a:pt x="18" y="7"/>
                      <a:pt x="18" y="12"/>
                    </a:cubicBezTo>
                    <a:cubicBezTo>
                      <a:pt x="11" y="17"/>
                      <a:pt x="1" y="13"/>
                      <a:pt x="1" y="1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" y="0"/>
                      <a:pt x="12" y="0"/>
                      <a:pt x="18" y="0"/>
                    </a:cubicBez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7" name="任意多边形: 形状 166">
                <a:extLst>
                  <a:ext uri="{FF2B5EF4-FFF2-40B4-BE49-F238E27FC236}">
                    <a16:creationId xmlns:a16="http://schemas.microsoft.com/office/drawing/2014/main" id="{8869065A-3A03-55B9-BCAC-7E88347F56A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921876" y="4090989"/>
                <a:ext cx="436563" cy="203200"/>
              </a:xfrm>
              <a:custGeom>
                <a:avLst/>
                <a:gdLst>
                  <a:gd name="T0" fmla="*/ 94 w 116"/>
                  <a:gd name="T1" fmla="*/ 6 h 54"/>
                  <a:gd name="T2" fmla="*/ 53 w 116"/>
                  <a:gd name="T3" fmla="*/ 51 h 54"/>
                  <a:gd name="T4" fmla="*/ 17 w 116"/>
                  <a:gd name="T5" fmla="*/ 0 h 54"/>
                  <a:gd name="T6" fmla="*/ 94 w 116"/>
                  <a:gd name="T7" fmla="*/ 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6" h="54">
                    <a:moveTo>
                      <a:pt x="94" y="6"/>
                    </a:moveTo>
                    <a:cubicBezTo>
                      <a:pt x="94" y="6"/>
                      <a:pt x="116" y="54"/>
                      <a:pt x="53" y="51"/>
                    </a:cubicBezTo>
                    <a:cubicBezTo>
                      <a:pt x="0" y="49"/>
                      <a:pt x="17" y="0"/>
                      <a:pt x="17" y="0"/>
                    </a:cubicBezTo>
                    <a:cubicBezTo>
                      <a:pt x="17" y="0"/>
                      <a:pt x="46" y="14"/>
                      <a:pt x="94" y="6"/>
                    </a:cubicBezTo>
                    <a:close/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8" name="任意多边形: 形状 167">
                <a:extLst>
                  <a:ext uri="{FF2B5EF4-FFF2-40B4-BE49-F238E27FC236}">
                    <a16:creationId xmlns:a16="http://schemas.microsoft.com/office/drawing/2014/main" id="{E9ECB043-4D00-5DCE-4308-53550CFE0BD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121901" y="4162426"/>
                <a:ext cx="230188" cy="679450"/>
              </a:xfrm>
              <a:custGeom>
                <a:avLst/>
                <a:gdLst>
                  <a:gd name="T0" fmla="*/ 45 w 61"/>
                  <a:gd name="T1" fmla="*/ 0 h 180"/>
                  <a:gd name="T2" fmla="*/ 61 w 61"/>
                  <a:gd name="T3" fmla="*/ 177 h 180"/>
                  <a:gd name="T4" fmla="*/ 25 w 61"/>
                  <a:gd name="T5" fmla="*/ 180 h 180"/>
                  <a:gd name="T6" fmla="*/ 0 w 61"/>
                  <a:gd name="T7" fmla="*/ 22 h 180"/>
                  <a:gd name="T8" fmla="*/ 45 w 61"/>
                  <a:gd name="T9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180">
                    <a:moveTo>
                      <a:pt x="45" y="0"/>
                    </a:moveTo>
                    <a:cubicBezTo>
                      <a:pt x="48" y="23"/>
                      <a:pt x="61" y="151"/>
                      <a:pt x="61" y="177"/>
                    </a:cubicBezTo>
                    <a:cubicBezTo>
                      <a:pt x="57" y="179"/>
                      <a:pt x="30" y="180"/>
                      <a:pt x="25" y="180"/>
                    </a:cubicBezTo>
                    <a:cubicBezTo>
                      <a:pt x="0" y="22"/>
                      <a:pt x="0" y="22"/>
                      <a:pt x="0" y="22"/>
                    </a:cubicBez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9" name="任意多边形: 形状 168">
                <a:extLst>
                  <a:ext uri="{FF2B5EF4-FFF2-40B4-BE49-F238E27FC236}">
                    <a16:creationId xmlns:a16="http://schemas.microsoft.com/office/drawing/2014/main" id="{91FCE7F4-CFC4-536A-7979-FB4996BC332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977438" y="4170364"/>
                <a:ext cx="185738" cy="674688"/>
              </a:xfrm>
              <a:custGeom>
                <a:avLst/>
                <a:gdLst>
                  <a:gd name="T0" fmla="*/ 0 w 49"/>
                  <a:gd name="T1" fmla="*/ 0 h 179"/>
                  <a:gd name="T2" fmla="*/ 49 w 49"/>
                  <a:gd name="T3" fmla="*/ 22 h 179"/>
                  <a:gd name="T4" fmla="*/ 38 w 49"/>
                  <a:gd name="T5" fmla="*/ 176 h 179"/>
                  <a:gd name="T6" fmla="*/ 5 w 49"/>
                  <a:gd name="T7" fmla="*/ 175 h 179"/>
                  <a:gd name="T8" fmla="*/ 0 w 49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179">
                    <a:moveTo>
                      <a:pt x="0" y="0"/>
                    </a:moveTo>
                    <a:cubicBezTo>
                      <a:pt x="49" y="22"/>
                      <a:pt x="49" y="22"/>
                      <a:pt x="49" y="22"/>
                    </a:cubicBezTo>
                    <a:cubicBezTo>
                      <a:pt x="49" y="22"/>
                      <a:pt x="41" y="151"/>
                      <a:pt x="38" y="176"/>
                    </a:cubicBezTo>
                    <a:cubicBezTo>
                      <a:pt x="34" y="179"/>
                      <a:pt x="9" y="178"/>
                      <a:pt x="5" y="175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0" name="任意多边形: 形状 169">
                <a:extLst>
                  <a:ext uri="{FF2B5EF4-FFF2-40B4-BE49-F238E27FC236}">
                    <a16:creationId xmlns:a16="http://schemas.microsoft.com/office/drawing/2014/main" id="{7303EC46-B245-035F-F9FE-F8BF43B3D4D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932988" y="4856164"/>
                <a:ext cx="169863" cy="109538"/>
              </a:xfrm>
              <a:custGeom>
                <a:avLst/>
                <a:gdLst>
                  <a:gd name="T0" fmla="*/ 41 w 45"/>
                  <a:gd name="T1" fmla="*/ 2 h 29"/>
                  <a:gd name="T2" fmla="*/ 44 w 45"/>
                  <a:gd name="T3" fmla="*/ 20 h 29"/>
                  <a:gd name="T4" fmla="*/ 19 w 45"/>
                  <a:gd name="T5" fmla="*/ 22 h 29"/>
                  <a:gd name="T6" fmla="*/ 2 w 45"/>
                  <a:gd name="T7" fmla="*/ 14 h 29"/>
                  <a:gd name="T8" fmla="*/ 15 w 45"/>
                  <a:gd name="T9" fmla="*/ 5 h 29"/>
                  <a:gd name="T10" fmla="*/ 24 w 45"/>
                  <a:gd name="T11" fmla="*/ 0 h 29"/>
                  <a:gd name="T12" fmla="*/ 41 w 45"/>
                  <a:gd name="T13" fmla="*/ 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29">
                    <a:moveTo>
                      <a:pt x="41" y="2"/>
                    </a:moveTo>
                    <a:cubicBezTo>
                      <a:pt x="41" y="2"/>
                      <a:pt x="45" y="11"/>
                      <a:pt x="44" y="20"/>
                    </a:cubicBezTo>
                    <a:cubicBezTo>
                      <a:pt x="43" y="29"/>
                      <a:pt x="24" y="24"/>
                      <a:pt x="19" y="22"/>
                    </a:cubicBezTo>
                    <a:cubicBezTo>
                      <a:pt x="15" y="19"/>
                      <a:pt x="3" y="19"/>
                      <a:pt x="2" y="14"/>
                    </a:cubicBezTo>
                    <a:cubicBezTo>
                      <a:pt x="0" y="8"/>
                      <a:pt x="7" y="4"/>
                      <a:pt x="15" y="5"/>
                    </a:cubicBezTo>
                    <a:cubicBezTo>
                      <a:pt x="24" y="6"/>
                      <a:pt x="24" y="0"/>
                      <a:pt x="24" y="0"/>
                    </a:cubicBezTo>
                    <a:cubicBezTo>
                      <a:pt x="24" y="0"/>
                      <a:pt x="30" y="4"/>
                      <a:pt x="41" y="2"/>
                    </a:cubicBezTo>
                    <a:close/>
                  </a:path>
                </a:pathLst>
              </a:custGeom>
              <a:solidFill>
                <a:srgbClr val="F8B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1" name="任意多边形: 形状 170">
                <a:extLst>
                  <a:ext uri="{FF2B5EF4-FFF2-40B4-BE49-F238E27FC236}">
                    <a16:creationId xmlns:a16="http://schemas.microsoft.com/office/drawing/2014/main" id="{A08DBFEF-7E6D-2077-B55F-B550F7C3143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963151" y="3635376"/>
                <a:ext cx="361950" cy="531813"/>
              </a:xfrm>
              <a:custGeom>
                <a:avLst/>
                <a:gdLst>
                  <a:gd name="T0" fmla="*/ 46 w 96"/>
                  <a:gd name="T1" fmla="*/ 1 h 141"/>
                  <a:gd name="T2" fmla="*/ 92 w 96"/>
                  <a:gd name="T3" fmla="*/ 11 h 141"/>
                  <a:gd name="T4" fmla="*/ 93 w 96"/>
                  <a:gd name="T5" fmla="*/ 42 h 141"/>
                  <a:gd name="T6" fmla="*/ 86 w 96"/>
                  <a:gd name="T7" fmla="*/ 89 h 141"/>
                  <a:gd name="T8" fmla="*/ 86 w 96"/>
                  <a:gd name="T9" fmla="*/ 130 h 141"/>
                  <a:gd name="T10" fmla="*/ 5 w 96"/>
                  <a:gd name="T11" fmla="*/ 126 h 141"/>
                  <a:gd name="T12" fmla="*/ 6 w 96"/>
                  <a:gd name="T13" fmla="*/ 51 h 141"/>
                  <a:gd name="T14" fmla="*/ 10 w 96"/>
                  <a:gd name="T15" fmla="*/ 7 h 141"/>
                  <a:gd name="T16" fmla="*/ 46 w 96"/>
                  <a:gd name="T17" fmla="*/ 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141">
                    <a:moveTo>
                      <a:pt x="46" y="1"/>
                    </a:moveTo>
                    <a:cubicBezTo>
                      <a:pt x="70" y="1"/>
                      <a:pt x="85" y="0"/>
                      <a:pt x="92" y="11"/>
                    </a:cubicBezTo>
                    <a:cubicBezTo>
                      <a:pt x="95" y="15"/>
                      <a:pt x="96" y="22"/>
                      <a:pt x="93" y="42"/>
                    </a:cubicBezTo>
                    <a:cubicBezTo>
                      <a:pt x="93" y="42"/>
                      <a:pt x="88" y="68"/>
                      <a:pt x="86" y="89"/>
                    </a:cubicBezTo>
                    <a:cubicBezTo>
                      <a:pt x="85" y="100"/>
                      <a:pt x="84" y="111"/>
                      <a:pt x="86" y="130"/>
                    </a:cubicBezTo>
                    <a:cubicBezTo>
                      <a:pt x="86" y="130"/>
                      <a:pt x="32" y="141"/>
                      <a:pt x="5" y="126"/>
                    </a:cubicBezTo>
                    <a:cubicBezTo>
                      <a:pt x="9" y="92"/>
                      <a:pt x="8" y="69"/>
                      <a:pt x="6" y="51"/>
                    </a:cubicBezTo>
                    <a:cubicBezTo>
                      <a:pt x="4" y="31"/>
                      <a:pt x="0" y="16"/>
                      <a:pt x="10" y="7"/>
                    </a:cubicBezTo>
                    <a:cubicBezTo>
                      <a:pt x="17" y="1"/>
                      <a:pt x="26" y="1"/>
                      <a:pt x="46" y="1"/>
                    </a:cubicBezTo>
                    <a:close/>
                  </a:path>
                </a:pathLst>
              </a:custGeom>
              <a:solidFill>
                <a:srgbClr val="FAE5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2" name="任意多边形: 形状 171">
                <a:extLst>
                  <a:ext uri="{FF2B5EF4-FFF2-40B4-BE49-F238E27FC236}">
                    <a16:creationId xmlns:a16="http://schemas.microsoft.com/office/drawing/2014/main" id="{90499F08-76B2-BFF8-633F-6F9C8232FD4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001251" y="3641726"/>
                <a:ext cx="93663" cy="87313"/>
              </a:xfrm>
              <a:custGeom>
                <a:avLst/>
                <a:gdLst>
                  <a:gd name="T0" fmla="*/ 19 w 25"/>
                  <a:gd name="T1" fmla="*/ 23 h 23"/>
                  <a:gd name="T2" fmla="*/ 0 w 25"/>
                  <a:gd name="T3" fmla="*/ 5 h 23"/>
                  <a:gd name="T4" fmla="*/ 8 w 25"/>
                  <a:gd name="T5" fmla="*/ 0 h 23"/>
                  <a:gd name="T6" fmla="*/ 25 w 25"/>
                  <a:gd name="T7" fmla="*/ 2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" h="23">
                    <a:moveTo>
                      <a:pt x="19" y="23"/>
                    </a:moveTo>
                    <a:cubicBezTo>
                      <a:pt x="19" y="23"/>
                      <a:pt x="16" y="3"/>
                      <a:pt x="0" y="5"/>
                    </a:cubicBezTo>
                    <a:cubicBezTo>
                      <a:pt x="3" y="1"/>
                      <a:pt x="8" y="0"/>
                      <a:pt x="8" y="0"/>
                    </a:cubicBezTo>
                    <a:cubicBezTo>
                      <a:pt x="8" y="0"/>
                      <a:pt x="25" y="4"/>
                      <a:pt x="25" y="21"/>
                    </a:cubicBezTo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3" name="任意多边形: 形状 172">
                <a:extLst>
                  <a:ext uri="{FF2B5EF4-FFF2-40B4-BE49-F238E27FC236}">
                    <a16:creationId xmlns:a16="http://schemas.microsoft.com/office/drawing/2014/main" id="{D6AB3241-9E14-1A19-3CD6-FDACE39B0BF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982201" y="4022726"/>
                <a:ext cx="112713" cy="84138"/>
              </a:xfrm>
              <a:custGeom>
                <a:avLst/>
                <a:gdLst>
                  <a:gd name="T0" fmla="*/ 30 w 30"/>
                  <a:gd name="T1" fmla="*/ 5 h 22"/>
                  <a:gd name="T2" fmla="*/ 0 w 30"/>
                  <a:gd name="T3" fmla="*/ 13 h 22"/>
                  <a:gd name="T4" fmla="*/ 1 w 30"/>
                  <a:gd name="T5" fmla="*/ 8 h 22"/>
                  <a:gd name="T6" fmla="*/ 24 w 30"/>
                  <a:gd name="T7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" h="22">
                    <a:moveTo>
                      <a:pt x="30" y="5"/>
                    </a:moveTo>
                    <a:cubicBezTo>
                      <a:pt x="30" y="5"/>
                      <a:pt x="14" y="22"/>
                      <a:pt x="0" y="13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9" y="10"/>
                      <a:pt x="24" y="0"/>
                    </a:cubicBezTo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4" name="任意多边形: 形状 173">
                <a:extLst>
                  <a:ext uri="{FF2B5EF4-FFF2-40B4-BE49-F238E27FC236}">
                    <a16:creationId xmlns:a16="http://schemas.microsoft.com/office/drawing/2014/main" id="{80D5B6DE-7D52-EC3E-5847-4C349A880CA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207626" y="3630614"/>
                <a:ext cx="87313" cy="87313"/>
              </a:xfrm>
              <a:custGeom>
                <a:avLst/>
                <a:gdLst>
                  <a:gd name="T0" fmla="*/ 16 w 23"/>
                  <a:gd name="T1" fmla="*/ 23 h 23"/>
                  <a:gd name="T2" fmla="*/ 0 w 23"/>
                  <a:gd name="T3" fmla="*/ 3 h 23"/>
                  <a:gd name="T4" fmla="*/ 11 w 23"/>
                  <a:gd name="T5" fmla="*/ 1 h 23"/>
                  <a:gd name="T6" fmla="*/ 22 w 23"/>
                  <a:gd name="T7" fmla="*/ 2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23">
                    <a:moveTo>
                      <a:pt x="16" y="23"/>
                    </a:moveTo>
                    <a:cubicBezTo>
                      <a:pt x="16" y="23"/>
                      <a:pt x="15" y="1"/>
                      <a:pt x="0" y="3"/>
                    </a:cubicBezTo>
                    <a:cubicBezTo>
                      <a:pt x="3" y="0"/>
                      <a:pt x="11" y="1"/>
                      <a:pt x="11" y="1"/>
                    </a:cubicBezTo>
                    <a:cubicBezTo>
                      <a:pt x="11" y="1"/>
                      <a:pt x="23" y="4"/>
                      <a:pt x="22" y="21"/>
                    </a:cubicBezTo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5" name="任意多边形: 形状 174">
                <a:extLst>
                  <a:ext uri="{FF2B5EF4-FFF2-40B4-BE49-F238E27FC236}">
                    <a16:creationId xmlns:a16="http://schemas.microsoft.com/office/drawing/2014/main" id="{8AE99082-69E0-FE0C-B5EA-EAEA10EA740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034588" y="3698876"/>
                <a:ext cx="257175" cy="361950"/>
              </a:xfrm>
              <a:custGeom>
                <a:avLst/>
                <a:gdLst>
                  <a:gd name="T0" fmla="*/ 15 w 68"/>
                  <a:gd name="T1" fmla="*/ 96 h 96"/>
                  <a:gd name="T2" fmla="*/ 52 w 68"/>
                  <a:gd name="T3" fmla="*/ 96 h 96"/>
                  <a:gd name="T4" fmla="*/ 68 w 68"/>
                  <a:gd name="T5" fmla="*/ 80 h 96"/>
                  <a:gd name="T6" fmla="*/ 68 w 68"/>
                  <a:gd name="T7" fmla="*/ 15 h 96"/>
                  <a:gd name="T8" fmla="*/ 52 w 68"/>
                  <a:gd name="T9" fmla="*/ 0 h 96"/>
                  <a:gd name="T10" fmla="*/ 15 w 68"/>
                  <a:gd name="T11" fmla="*/ 0 h 96"/>
                  <a:gd name="T12" fmla="*/ 0 w 68"/>
                  <a:gd name="T13" fmla="*/ 15 h 96"/>
                  <a:gd name="T14" fmla="*/ 0 w 68"/>
                  <a:gd name="T15" fmla="*/ 80 h 96"/>
                  <a:gd name="T16" fmla="*/ 15 w 68"/>
                  <a:gd name="T17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8" h="96">
                    <a:moveTo>
                      <a:pt x="15" y="96"/>
                    </a:moveTo>
                    <a:cubicBezTo>
                      <a:pt x="52" y="96"/>
                      <a:pt x="52" y="96"/>
                      <a:pt x="52" y="96"/>
                    </a:cubicBezTo>
                    <a:cubicBezTo>
                      <a:pt x="61" y="96"/>
                      <a:pt x="68" y="89"/>
                      <a:pt x="68" y="80"/>
                    </a:cubicBezTo>
                    <a:cubicBezTo>
                      <a:pt x="68" y="15"/>
                      <a:pt x="68" y="15"/>
                      <a:pt x="68" y="15"/>
                    </a:cubicBezTo>
                    <a:cubicBezTo>
                      <a:pt x="68" y="7"/>
                      <a:pt x="61" y="0"/>
                      <a:pt x="52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9"/>
                      <a:pt x="7" y="96"/>
                      <a:pt x="15" y="96"/>
                    </a:cubicBezTo>
                    <a:close/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6" name="任意多边形: 形状 175">
                <a:extLst>
                  <a:ext uri="{FF2B5EF4-FFF2-40B4-BE49-F238E27FC236}">
                    <a16:creationId xmlns:a16="http://schemas.microsoft.com/office/drawing/2014/main" id="{5D1F27A7-1BBE-E707-2D13-77427AE58E3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086976" y="3698876"/>
                <a:ext cx="252413" cy="361950"/>
              </a:xfrm>
              <a:custGeom>
                <a:avLst/>
                <a:gdLst>
                  <a:gd name="T0" fmla="*/ 15 w 67"/>
                  <a:gd name="T1" fmla="*/ 96 h 96"/>
                  <a:gd name="T2" fmla="*/ 52 w 67"/>
                  <a:gd name="T3" fmla="*/ 96 h 96"/>
                  <a:gd name="T4" fmla="*/ 67 w 67"/>
                  <a:gd name="T5" fmla="*/ 80 h 96"/>
                  <a:gd name="T6" fmla="*/ 67 w 67"/>
                  <a:gd name="T7" fmla="*/ 15 h 96"/>
                  <a:gd name="T8" fmla="*/ 52 w 67"/>
                  <a:gd name="T9" fmla="*/ 0 h 96"/>
                  <a:gd name="T10" fmla="*/ 15 w 67"/>
                  <a:gd name="T11" fmla="*/ 0 h 96"/>
                  <a:gd name="T12" fmla="*/ 0 w 67"/>
                  <a:gd name="T13" fmla="*/ 15 h 96"/>
                  <a:gd name="T14" fmla="*/ 0 w 67"/>
                  <a:gd name="T15" fmla="*/ 80 h 96"/>
                  <a:gd name="T16" fmla="*/ 15 w 67"/>
                  <a:gd name="T17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7" h="96">
                    <a:moveTo>
                      <a:pt x="15" y="96"/>
                    </a:moveTo>
                    <a:cubicBezTo>
                      <a:pt x="52" y="96"/>
                      <a:pt x="52" y="96"/>
                      <a:pt x="52" y="96"/>
                    </a:cubicBezTo>
                    <a:cubicBezTo>
                      <a:pt x="60" y="96"/>
                      <a:pt x="67" y="89"/>
                      <a:pt x="67" y="80"/>
                    </a:cubicBezTo>
                    <a:cubicBezTo>
                      <a:pt x="67" y="15"/>
                      <a:pt x="67" y="15"/>
                      <a:pt x="67" y="15"/>
                    </a:cubicBezTo>
                    <a:cubicBezTo>
                      <a:pt x="67" y="7"/>
                      <a:pt x="60" y="0"/>
                      <a:pt x="52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9"/>
                      <a:pt x="7" y="96"/>
                      <a:pt x="15" y="96"/>
                    </a:cubicBezTo>
                    <a:close/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7" name="任意多边形: 形状 176">
                <a:extLst>
                  <a:ext uri="{FF2B5EF4-FFF2-40B4-BE49-F238E27FC236}">
                    <a16:creationId xmlns:a16="http://schemas.microsoft.com/office/drawing/2014/main" id="{CCD11BBD-37B5-7D19-F85C-76BD1474DCD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083801" y="3698876"/>
                <a:ext cx="60325" cy="361950"/>
              </a:xfrm>
              <a:custGeom>
                <a:avLst/>
                <a:gdLst>
                  <a:gd name="T0" fmla="*/ 16 w 16"/>
                  <a:gd name="T1" fmla="*/ 0 h 96"/>
                  <a:gd name="T2" fmla="*/ 15 w 16"/>
                  <a:gd name="T3" fmla="*/ 0 h 96"/>
                  <a:gd name="T4" fmla="*/ 12 w 16"/>
                  <a:gd name="T5" fmla="*/ 1 h 96"/>
                  <a:gd name="T6" fmla="*/ 3 w 16"/>
                  <a:gd name="T7" fmla="*/ 9 h 96"/>
                  <a:gd name="T8" fmla="*/ 1 w 16"/>
                  <a:gd name="T9" fmla="*/ 17 h 96"/>
                  <a:gd name="T10" fmla="*/ 1 w 16"/>
                  <a:gd name="T11" fmla="*/ 27 h 96"/>
                  <a:gd name="T12" fmla="*/ 2 w 16"/>
                  <a:gd name="T13" fmla="*/ 48 h 96"/>
                  <a:gd name="T14" fmla="*/ 1 w 16"/>
                  <a:gd name="T15" fmla="*/ 69 h 96"/>
                  <a:gd name="T16" fmla="*/ 1 w 16"/>
                  <a:gd name="T17" fmla="*/ 78 h 96"/>
                  <a:gd name="T18" fmla="*/ 3 w 16"/>
                  <a:gd name="T19" fmla="*/ 87 h 96"/>
                  <a:gd name="T20" fmla="*/ 12 w 16"/>
                  <a:gd name="T21" fmla="*/ 95 h 96"/>
                  <a:gd name="T22" fmla="*/ 15 w 16"/>
                  <a:gd name="T23" fmla="*/ 96 h 96"/>
                  <a:gd name="T24" fmla="*/ 16 w 16"/>
                  <a:gd name="T25" fmla="*/ 96 h 96"/>
                  <a:gd name="T26" fmla="*/ 15 w 16"/>
                  <a:gd name="T27" fmla="*/ 96 h 96"/>
                  <a:gd name="T28" fmla="*/ 11 w 16"/>
                  <a:gd name="T29" fmla="*/ 95 h 96"/>
                  <a:gd name="T30" fmla="*/ 2 w 16"/>
                  <a:gd name="T31" fmla="*/ 87 h 96"/>
                  <a:gd name="T32" fmla="*/ 0 w 16"/>
                  <a:gd name="T33" fmla="*/ 78 h 96"/>
                  <a:gd name="T34" fmla="*/ 0 w 16"/>
                  <a:gd name="T35" fmla="*/ 69 h 96"/>
                  <a:gd name="T36" fmla="*/ 0 w 16"/>
                  <a:gd name="T37" fmla="*/ 48 h 96"/>
                  <a:gd name="T38" fmla="*/ 0 w 16"/>
                  <a:gd name="T39" fmla="*/ 27 h 96"/>
                  <a:gd name="T40" fmla="*/ 0 w 16"/>
                  <a:gd name="T41" fmla="*/ 17 h 96"/>
                  <a:gd name="T42" fmla="*/ 2 w 16"/>
                  <a:gd name="T43" fmla="*/ 9 h 96"/>
                  <a:gd name="T44" fmla="*/ 11 w 16"/>
                  <a:gd name="T45" fmla="*/ 0 h 96"/>
                  <a:gd name="T46" fmla="*/ 15 w 16"/>
                  <a:gd name="T47" fmla="*/ 0 h 96"/>
                  <a:gd name="T48" fmla="*/ 16 w 16"/>
                  <a:gd name="T49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6" h="96">
                    <a:moveTo>
                      <a:pt x="16" y="0"/>
                    </a:moveTo>
                    <a:cubicBezTo>
                      <a:pt x="16" y="0"/>
                      <a:pt x="16" y="0"/>
                      <a:pt x="15" y="0"/>
                    </a:cubicBezTo>
                    <a:cubicBezTo>
                      <a:pt x="14" y="0"/>
                      <a:pt x="13" y="0"/>
                      <a:pt x="12" y="1"/>
                    </a:cubicBezTo>
                    <a:cubicBezTo>
                      <a:pt x="9" y="2"/>
                      <a:pt x="5" y="4"/>
                      <a:pt x="3" y="9"/>
                    </a:cubicBezTo>
                    <a:cubicBezTo>
                      <a:pt x="1" y="11"/>
                      <a:pt x="1" y="14"/>
                      <a:pt x="1" y="17"/>
                    </a:cubicBezTo>
                    <a:cubicBezTo>
                      <a:pt x="1" y="20"/>
                      <a:pt x="1" y="24"/>
                      <a:pt x="1" y="27"/>
                    </a:cubicBezTo>
                    <a:cubicBezTo>
                      <a:pt x="2" y="34"/>
                      <a:pt x="2" y="41"/>
                      <a:pt x="2" y="48"/>
                    </a:cubicBezTo>
                    <a:cubicBezTo>
                      <a:pt x="2" y="55"/>
                      <a:pt x="2" y="62"/>
                      <a:pt x="1" y="69"/>
                    </a:cubicBezTo>
                    <a:cubicBezTo>
                      <a:pt x="1" y="72"/>
                      <a:pt x="1" y="75"/>
                      <a:pt x="1" y="78"/>
                    </a:cubicBezTo>
                    <a:cubicBezTo>
                      <a:pt x="1" y="81"/>
                      <a:pt x="1" y="84"/>
                      <a:pt x="3" y="87"/>
                    </a:cubicBezTo>
                    <a:cubicBezTo>
                      <a:pt x="5" y="91"/>
                      <a:pt x="9" y="94"/>
                      <a:pt x="12" y="95"/>
                    </a:cubicBezTo>
                    <a:cubicBezTo>
                      <a:pt x="13" y="95"/>
                      <a:pt x="14" y="96"/>
                      <a:pt x="15" y="96"/>
                    </a:cubicBezTo>
                    <a:cubicBezTo>
                      <a:pt x="16" y="96"/>
                      <a:pt x="16" y="96"/>
                      <a:pt x="16" y="96"/>
                    </a:cubicBezTo>
                    <a:cubicBezTo>
                      <a:pt x="16" y="96"/>
                      <a:pt x="16" y="96"/>
                      <a:pt x="15" y="96"/>
                    </a:cubicBezTo>
                    <a:cubicBezTo>
                      <a:pt x="14" y="96"/>
                      <a:pt x="13" y="96"/>
                      <a:pt x="11" y="95"/>
                    </a:cubicBezTo>
                    <a:cubicBezTo>
                      <a:pt x="9" y="94"/>
                      <a:pt x="4" y="92"/>
                      <a:pt x="2" y="87"/>
                    </a:cubicBezTo>
                    <a:cubicBezTo>
                      <a:pt x="0" y="84"/>
                      <a:pt x="0" y="81"/>
                      <a:pt x="0" y="78"/>
                    </a:cubicBezTo>
                    <a:cubicBezTo>
                      <a:pt x="0" y="75"/>
                      <a:pt x="0" y="72"/>
                      <a:pt x="0" y="69"/>
                    </a:cubicBezTo>
                    <a:cubicBezTo>
                      <a:pt x="0" y="62"/>
                      <a:pt x="0" y="55"/>
                      <a:pt x="0" y="48"/>
                    </a:cubicBezTo>
                    <a:cubicBezTo>
                      <a:pt x="0" y="41"/>
                      <a:pt x="0" y="34"/>
                      <a:pt x="0" y="27"/>
                    </a:cubicBezTo>
                    <a:cubicBezTo>
                      <a:pt x="0" y="24"/>
                      <a:pt x="0" y="20"/>
                      <a:pt x="0" y="17"/>
                    </a:cubicBezTo>
                    <a:cubicBezTo>
                      <a:pt x="0" y="14"/>
                      <a:pt x="0" y="11"/>
                      <a:pt x="2" y="9"/>
                    </a:cubicBezTo>
                    <a:cubicBezTo>
                      <a:pt x="4" y="4"/>
                      <a:pt x="9" y="1"/>
                      <a:pt x="11" y="0"/>
                    </a:cubicBezTo>
                    <a:cubicBezTo>
                      <a:pt x="13" y="0"/>
                      <a:pt x="14" y="0"/>
                      <a:pt x="15" y="0"/>
                    </a:cubicBezTo>
                    <a:cubicBezTo>
                      <a:pt x="16" y="0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8" name="任意多边形: 形状 177">
                <a:extLst>
                  <a:ext uri="{FF2B5EF4-FFF2-40B4-BE49-F238E27FC236}">
                    <a16:creationId xmlns:a16="http://schemas.microsoft.com/office/drawing/2014/main" id="{D87AB47D-D290-0423-B0B2-DAA2BB8779D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086976" y="3805239"/>
                <a:ext cx="252413" cy="96838"/>
              </a:xfrm>
              <a:custGeom>
                <a:avLst/>
                <a:gdLst>
                  <a:gd name="T0" fmla="*/ 67 w 67"/>
                  <a:gd name="T1" fmla="*/ 1 h 26"/>
                  <a:gd name="T2" fmla="*/ 66 w 67"/>
                  <a:gd name="T3" fmla="*/ 5 h 26"/>
                  <a:gd name="T4" fmla="*/ 64 w 67"/>
                  <a:gd name="T5" fmla="*/ 9 h 26"/>
                  <a:gd name="T6" fmla="*/ 60 w 67"/>
                  <a:gd name="T7" fmla="*/ 13 h 26"/>
                  <a:gd name="T8" fmla="*/ 49 w 67"/>
                  <a:gd name="T9" fmla="*/ 22 h 26"/>
                  <a:gd name="T10" fmla="*/ 41 w 67"/>
                  <a:gd name="T11" fmla="*/ 25 h 26"/>
                  <a:gd name="T12" fmla="*/ 33 w 67"/>
                  <a:gd name="T13" fmla="*/ 26 h 26"/>
                  <a:gd name="T14" fmla="*/ 17 w 67"/>
                  <a:gd name="T15" fmla="*/ 21 h 26"/>
                  <a:gd name="T16" fmla="*/ 6 w 67"/>
                  <a:gd name="T17" fmla="*/ 12 h 26"/>
                  <a:gd name="T18" fmla="*/ 1 w 67"/>
                  <a:gd name="T19" fmla="*/ 4 h 26"/>
                  <a:gd name="T20" fmla="*/ 0 w 67"/>
                  <a:gd name="T21" fmla="*/ 1 h 26"/>
                  <a:gd name="T22" fmla="*/ 0 w 67"/>
                  <a:gd name="T23" fmla="*/ 0 h 26"/>
                  <a:gd name="T24" fmla="*/ 0 w 67"/>
                  <a:gd name="T25" fmla="*/ 1 h 26"/>
                  <a:gd name="T26" fmla="*/ 1 w 67"/>
                  <a:gd name="T27" fmla="*/ 4 h 26"/>
                  <a:gd name="T28" fmla="*/ 7 w 67"/>
                  <a:gd name="T29" fmla="*/ 12 h 26"/>
                  <a:gd name="T30" fmla="*/ 18 w 67"/>
                  <a:gd name="T31" fmla="*/ 20 h 26"/>
                  <a:gd name="T32" fmla="*/ 33 w 67"/>
                  <a:gd name="T33" fmla="*/ 24 h 26"/>
                  <a:gd name="T34" fmla="*/ 41 w 67"/>
                  <a:gd name="T35" fmla="*/ 23 h 26"/>
                  <a:gd name="T36" fmla="*/ 48 w 67"/>
                  <a:gd name="T37" fmla="*/ 21 h 26"/>
                  <a:gd name="T38" fmla="*/ 60 w 67"/>
                  <a:gd name="T39" fmla="*/ 13 h 26"/>
                  <a:gd name="T40" fmla="*/ 66 w 67"/>
                  <a:gd name="T41" fmla="*/ 5 h 26"/>
                  <a:gd name="T42" fmla="*/ 67 w 67"/>
                  <a:gd name="T43" fmla="*/ 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7" h="26">
                    <a:moveTo>
                      <a:pt x="67" y="1"/>
                    </a:moveTo>
                    <a:cubicBezTo>
                      <a:pt x="67" y="1"/>
                      <a:pt x="67" y="3"/>
                      <a:pt x="66" y="5"/>
                    </a:cubicBezTo>
                    <a:cubicBezTo>
                      <a:pt x="65" y="6"/>
                      <a:pt x="65" y="7"/>
                      <a:pt x="64" y="9"/>
                    </a:cubicBezTo>
                    <a:cubicBezTo>
                      <a:pt x="63" y="10"/>
                      <a:pt x="62" y="12"/>
                      <a:pt x="60" y="13"/>
                    </a:cubicBezTo>
                    <a:cubicBezTo>
                      <a:pt x="58" y="16"/>
                      <a:pt x="54" y="20"/>
                      <a:pt x="49" y="22"/>
                    </a:cubicBezTo>
                    <a:cubicBezTo>
                      <a:pt x="47" y="23"/>
                      <a:pt x="44" y="24"/>
                      <a:pt x="41" y="25"/>
                    </a:cubicBezTo>
                    <a:cubicBezTo>
                      <a:pt x="39" y="25"/>
                      <a:pt x="36" y="26"/>
                      <a:pt x="33" y="26"/>
                    </a:cubicBezTo>
                    <a:cubicBezTo>
                      <a:pt x="27" y="25"/>
                      <a:pt x="22" y="24"/>
                      <a:pt x="17" y="21"/>
                    </a:cubicBezTo>
                    <a:cubicBezTo>
                      <a:pt x="13" y="19"/>
                      <a:pt x="9" y="16"/>
                      <a:pt x="6" y="12"/>
                    </a:cubicBezTo>
                    <a:cubicBezTo>
                      <a:pt x="4" y="9"/>
                      <a:pt x="2" y="6"/>
                      <a:pt x="1" y="4"/>
                    </a:cubicBezTo>
                    <a:cubicBezTo>
                      <a:pt x="1" y="3"/>
                      <a:pt x="0" y="2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1" y="3"/>
                      <a:pt x="1" y="4"/>
                    </a:cubicBezTo>
                    <a:cubicBezTo>
                      <a:pt x="2" y="6"/>
                      <a:pt x="4" y="9"/>
                      <a:pt x="7" y="12"/>
                    </a:cubicBezTo>
                    <a:cubicBezTo>
                      <a:pt x="10" y="15"/>
                      <a:pt x="13" y="18"/>
                      <a:pt x="18" y="20"/>
                    </a:cubicBezTo>
                    <a:cubicBezTo>
                      <a:pt x="22" y="22"/>
                      <a:pt x="28" y="24"/>
                      <a:pt x="33" y="24"/>
                    </a:cubicBezTo>
                    <a:cubicBezTo>
                      <a:pt x="36" y="24"/>
                      <a:pt x="38" y="24"/>
                      <a:pt x="41" y="23"/>
                    </a:cubicBezTo>
                    <a:cubicBezTo>
                      <a:pt x="44" y="23"/>
                      <a:pt x="46" y="22"/>
                      <a:pt x="48" y="21"/>
                    </a:cubicBezTo>
                    <a:cubicBezTo>
                      <a:pt x="53" y="19"/>
                      <a:pt x="57" y="16"/>
                      <a:pt x="60" y="13"/>
                    </a:cubicBezTo>
                    <a:cubicBezTo>
                      <a:pt x="63" y="10"/>
                      <a:pt x="65" y="7"/>
                      <a:pt x="66" y="5"/>
                    </a:cubicBezTo>
                    <a:cubicBezTo>
                      <a:pt x="67" y="3"/>
                      <a:pt x="67" y="1"/>
                      <a:pt x="67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9" name="矩形 178">
                <a:extLst>
                  <a:ext uri="{FF2B5EF4-FFF2-40B4-BE49-F238E27FC236}">
                    <a16:creationId xmlns:a16="http://schemas.microsoft.com/office/drawing/2014/main" id="{B6C0941F-A27D-7219-8E8A-261CA86A1FF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212388" y="3876676"/>
                <a:ext cx="25400" cy="444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0" name="任意多边形: 形状 179">
                <a:extLst>
                  <a:ext uri="{FF2B5EF4-FFF2-40B4-BE49-F238E27FC236}">
                    <a16:creationId xmlns:a16="http://schemas.microsoft.com/office/drawing/2014/main" id="{3B600FA7-9A3B-598C-BA9C-7A00247D5B4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12313" y="3973514"/>
                <a:ext cx="117475" cy="117475"/>
              </a:xfrm>
              <a:custGeom>
                <a:avLst/>
                <a:gdLst>
                  <a:gd name="T0" fmla="*/ 30 w 31"/>
                  <a:gd name="T1" fmla="*/ 15 h 31"/>
                  <a:gd name="T2" fmla="*/ 5 w 31"/>
                  <a:gd name="T3" fmla="*/ 26 h 31"/>
                  <a:gd name="T4" fmla="*/ 10 w 31"/>
                  <a:gd name="T5" fmla="*/ 22 h 31"/>
                  <a:gd name="T6" fmla="*/ 2 w 31"/>
                  <a:gd name="T7" fmla="*/ 23 h 31"/>
                  <a:gd name="T8" fmla="*/ 10 w 31"/>
                  <a:gd name="T9" fmla="*/ 19 h 31"/>
                  <a:gd name="T10" fmla="*/ 1 w 31"/>
                  <a:gd name="T11" fmla="*/ 20 h 31"/>
                  <a:gd name="T12" fmla="*/ 11 w 31"/>
                  <a:gd name="T13" fmla="*/ 15 h 31"/>
                  <a:gd name="T14" fmla="*/ 2 w 31"/>
                  <a:gd name="T15" fmla="*/ 17 h 31"/>
                  <a:gd name="T16" fmla="*/ 12 w 31"/>
                  <a:gd name="T17" fmla="*/ 10 h 31"/>
                  <a:gd name="T18" fmla="*/ 7 w 31"/>
                  <a:gd name="T19" fmla="*/ 11 h 31"/>
                  <a:gd name="T20" fmla="*/ 31 w 31"/>
                  <a:gd name="T21" fmla="*/ 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" h="31">
                    <a:moveTo>
                      <a:pt x="30" y="15"/>
                    </a:moveTo>
                    <a:cubicBezTo>
                      <a:pt x="30" y="15"/>
                      <a:pt x="7" y="31"/>
                      <a:pt x="5" y="26"/>
                    </a:cubicBezTo>
                    <a:cubicBezTo>
                      <a:pt x="4" y="24"/>
                      <a:pt x="10" y="22"/>
                      <a:pt x="10" y="22"/>
                    </a:cubicBezTo>
                    <a:cubicBezTo>
                      <a:pt x="10" y="22"/>
                      <a:pt x="3" y="25"/>
                      <a:pt x="2" y="23"/>
                    </a:cubicBezTo>
                    <a:cubicBezTo>
                      <a:pt x="1" y="21"/>
                      <a:pt x="10" y="19"/>
                      <a:pt x="10" y="19"/>
                    </a:cubicBezTo>
                    <a:cubicBezTo>
                      <a:pt x="10" y="19"/>
                      <a:pt x="1" y="22"/>
                      <a:pt x="1" y="20"/>
                    </a:cubicBezTo>
                    <a:cubicBezTo>
                      <a:pt x="0" y="18"/>
                      <a:pt x="11" y="15"/>
                      <a:pt x="11" y="15"/>
                    </a:cubicBezTo>
                    <a:cubicBezTo>
                      <a:pt x="11" y="15"/>
                      <a:pt x="3" y="19"/>
                      <a:pt x="2" y="17"/>
                    </a:cubicBezTo>
                    <a:cubicBezTo>
                      <a:pt x="1" y="15"/>
                      <a:pt x="12" y="10"/>
                      <a:pt x="12" y="10"/>
                    </a:cubicBezTo>
                    <a:cubicBezTo>
                      <a:pt x="12" y="10"/>
                      <a:pt x="8" y="12"/>
                      <a:pt x="7" y="11"/>
                    </a:cubicBezTo>
                    <a:cubicBezTo>
                      <a:pt x="6" y="10"/>
                      <a:pt x="14" y="0"/>
                      <a:pt x="31" y="8"/>
                    </a:cubicBezTo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1" name="任意多边形: 形状 180">
                <a:extLst>
                  <a:ext uri="{FF2B5EF4-FFF2-40B4-BE49-F238E27FC236}">
                    <a16:creationId xmlns:a16="http://schemas.microsoft.com/office/drawing/2014/main" id="{C4040398-057C-7FB5-3506-CD7A780983D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99626" y="3635376"/>
                <a:ext cx="346075" cy="422275"/>
              </a:xfrm>
              <a:custGeom>
                <a:avLst/>
                <a:gdLst>
                  <a:gd name="T0" fmla="*/ 82 w 92"/>
                  <a:gd name="T1" fmla="*/ 7 h 112"/>
                  <a:gd name="T2" fmla="*/ 45 w 92"/>
                  <a:gd name="T3" fmla="*/ 75 h 112"/>
                  <a:gd name="T4" fmla="*/ 0 w 92"/>
                  <a:gd name="T5" fmla="*/ 89 h 112"/>
                  <a:gd name="T6" fmla="*/ 3 w 92"/>
                  <a:gd name="T7" fmla="*/ 111 h 112"/>
                  <a:gd name="T8" fmla="*/ 68 w 92"/>
                  <a:gd name="T9" fmla="*/ 103 h 112"/>
                  <a:gd name="T10" fmla="*/ 89 w 92"/>
                  <a:gd name="T11" fmla="*/ 46 h 112"/>
                  <a:gd name="T12" fmla="*/ 82 w 92"/>
                  <a:gd name="T13" fmla="*/ 7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2" h="112">
                    <a:moveTo>
                      <a:pt x="82" y="7"/>
                    </a:moveTo>
                    <a:cubicBezTo>
                      <a:pt x="72" y="0"/>
                      <a:pt x="45" y="75"/>
                      <a:pt x="45" y="75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103"/>
                      <a:pt x="3" y="111"/>
                    </a:cubicBezTo>
                    <a:cubicBezTo>
                      <a:pt x="6" y="109"/>
                      <a:pt x="58" y="112"/>
                      <a:pt x="68" y="103"/>
                    </a:cubicBezTo>
                    <a:cubicBezTo>
                      <a:pt x="78" y="93"/>
                      <a:pt x="89" y="59"/>
                      <a:pt x="89" y="46"/>
                    </a:cubicBezTo>
                    <a:cubicBezTo>
                      <a:pt x="89" y="32"/>
                      <a:pt x="92" y="15"/>
                      <a:pt x="82" y="7"/>
                    </a:cubicBezTo>
                    <a:close/>
                  </a:path>
                </a:pathLst>
              </a:custGeom>
              <a:solidFill>
                <a:srgbClr val="FAE5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2" name="任意多边形: 形状 181">
                <a:extLst>
                  <a:ext uri="{FF2B5EF4-FFF2-40B4-BE49-F238E27FC236}">
                    <a16:creationId xmlns:a16="http://schemas.microsoft.com/office/drawing/2014/main" id="{FD2AB03A-F321-FA4F-5C4C-8675A76BF0E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366376" y="3375026"/>
                <a:ext cx="46038" cy="55563"/>
              </a:xfrm>
              <a:custGeom>
                <a:avLst/>
                <a:gdLst>
                  <a:gd name="T0" fmla="*/ 12 w 12"/>
                  <a:gd name="T1" fmla="*/ 12 h 15"/>
                  <a:gd name="T2" fmla="*/ 4 w 12"/>
                  <a:gd name="T3" fmla="*/ 2 h 15"/>
                  <a:gd name="T4" fmla="*/ 8 w 12"/>
                  <a:gd name="T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15">
                    <a:moveTo>
                      <a:pt x="12" y="12"/>
                    </a:moveTo>
                    <a:cubicBezTo>
                      <a:pt x="12" y="12"/>
                      <a:pt x="9" y="0"/>
                      <a:pt x="4" y="2"/>
                    </a:cubicBezTo>
                    <a:cubicBezTo>
                      <a:pt x="0" y="3"/>
                      <a:pt x="8" y="15"/>
                      <a:pt x="8" y="15"/>
                    </a:cubicBezTo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3" name="椭圆 182">
                <a:extLst>
                  <a:ext uri="{FF2B5EF4-FFF2-40B4-BE49-F238E27FC236}">
                    <a16:creationId xmlns:a16="http://schemas.microsoft.com/office/drawing/2014/main" id="{1A2D3A13-DD5E-5B55-7D21-B2039C1C867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174288" y="3484564"/>
                <a:ext cx="74613" cy="77788"/>
              </a:xfrm>
              <a:prstGeom prst="ellipse">
                <a:avLst/>
              </a:prstGeom>
              <a:solidFill>
                <a:srgbClr val="F8B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4" name="任意多边形: 形状 183">
                <a:extLst>
                  <a:ext uri="{FF2B5EF4-FFF2-40B4-BE49-F238E27FC236}">
                    <a16:creationId xmlns:a16="http://schemas.microsoft.com/office/drawing/2014/main" id="{7F3C7059-4778-4FA3-43E4-A8105A234A4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158413" y="3438526"/>
                <a:ext cx="166688" cy="268288"/>
              </a:xfrm>
              <a:custGeom>
                <a:avLst/>
                <a:gdLst>
                  <a:gd name="T0" fmla="*/ 11 w 44"/>
                  <a:gd name="T1" fmla="*/ 19 h 71"/>
                  <a:gd name="T2" fmla="*/ 41 w 44"/>
                  <a:gd name="T3" fmla="*/ 37 h 71"/>
                  <a:gd name="T4" fmla="*/ 44 w 44"/>
                  <a:gd name="T5" fmla="*/ 63 h 71"/>
                  <a:gd name="T6" fmla="*/ 11 w 44"/>
                  <a:gd name="T7" fmla="*/ 19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4" h="71">
                    <a:moveTo>
                      <a:pt x="11" y="19"/>
                    </a:moveTo>
                    <a:cubicBezTo>
                      <a:pt x="20" y="0"/>
                      <a:pt x="43" y="21"/>
                      <a:pt x="41" y="37"/>
                    </a:cubicBezTo>
                    <a:cubicBezTo>
                      <a:pt x="38" y="54"/>
                      <a:pt x="38" y="61"/>
                      <a:pt x="44" y="63"/>
                    </a:cubicBezTo>
                    <a:cubicBezTo>
                      <a:pt x="24" y="71"/>
                      <a:pt x="0" y="42"/>
                      <a:pt x="11" y="19"/>
                    </a:cubicBezTo>
                    <a:close/>
                  </a:path>
                </a:pathLst>
              </a:custGeom>
              <a:solidFill>
                <a:srgbClr val="353A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5" name="任意多边形: 形状 184">
                <a:extLst>
                  <a:ext uri="{FF2B5EF4-FFF2-40B4-BE49-F238E27FC236}">
                    <a16:creationId xmlns:a16="http://schemas.microsoft.com/office/drawing/2014/main" id="{1EBC1ADE-B073-FD40-82D2-17432AC8778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988551" y="3849689"/>
                <a:ext cx="46038" cy="120650"/>
              </a:xfrm>
              <a:custGeom>
                <a:avLst/>
                <a:gdLst>
                  <a:gd name="T0" fmla="*/ 0 w 12"/>
                  <a:gd name="T1" fmla="*/ 32 h 32"/>
                  <a:gd name="T2" fmla="*/ 1 w 12"/>
                  <a:gd name="T3" fmla="*/ 27 h 32"/>
                  <a:gd name="T4" fmla="*/ 3 w 12"/>
                  <a:gd name="T5" fmla="*/ 22 h 32"/>
                  <a:gd name="T6" fmla="*/ 6 w 12"/>
                  <a:gd name="T7" fmla="*/ 16 h 32"/>
                  <a:gd name="T8" fmla="*/ 8 w 12"/>
                  <a:gd name="T9" fmla="*/ 10 h 32"/>
                  <a:gd name="T10" fmla="*/ 10 w 12"/>
                  <a:gd name="T11" fmla="*/ 5 h 32"/>
                  <a:gd name="T12" fmla="*/ 11 w 12"/>
                  <a:gd name="T13" fmla="*/ 2 h 32"/>
                  <a:gd name="T14" fmla="*/ 12 w 12"/>
                  <a:gd name="T15" fmla="*/ 0 h 32"/>
                  <a:gd name="T16" fmla="*/ 11 w 12"/>
                  <a:gd name="T17" fmla="*/ 6 h 32"/>
                  <a:gd name="T18" fmla="*/ 7 w 12"/>
                  <a:gd name="T19" fmla="*/ 17 h 32"/>
                  <a:gd name="T20" fmla="*/ 5 w 12"/>
                  <a:gd name="T21" fmla="*/ 22 h 32"/>
                  <a:gd name="T22" fmla="*/ 2 w 12"/>
                  <a:gd name="T23" fmla="*/ 27 h 32"/>
                  <a:gd name="T24" fmla="*/ 0 w 12"/>
                  <a:gd name="T25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" h="32">
                    <a:moveTo>
                      <a:pt x="0" y="32"/>
                    </a:moveTo>
                    <a:cubicBezTo>
                      <a:pt x="0" y="32"/>
                      <a:pt x="0" y="30"/>
                      <a:pt x="1" y="27"/>
                    </a:cubicBezTo>
                    <a:cubicBezTo>
                      <a:pt x="2" y="25"/>
                      <a:pt x="3" y="24"/>
                      <a:pt x="3" y="22"/>
                    </a:cubicBezTo>
                    <a:cubicBezTo>
                      <a:pt x="4" y="20"/>
                      <a:pt x="5" y="18"/>
                      <a:pt x="6" y="16"/>
                    </a:cubicBezTo>
                    <a:cubicBezTo>
                      <a:pt x="6" y="14"/>
                      <a:pt x="7" y="12"/>
                      <a:pt x="8" y="10"/>
                    </a:cubicBezTo>
                    <a:cubicBezTo>
                      <a:pt x="9" y="9"/>
                      <a:pt x="9" y="7"/>
                      <a:pt x="10" y="5"/>
                    </a:cubicBezTo>
                    <a:cubicBezTo>
                      <a:pt x="10" y="4"/>
                      <a:pt x="11" y="3"/>
                      <a:pt x="11" y="2"/>
                    </a:cubicBezTo>
                    <a:cubicBezTo>
                      <a:pt x="11" y="1"/>
                      <a:pt x="12" y="0"/>
                      <a:pt x="12" y="0"/>
                    </a:cubicBezTo>
                    <a:cubicBezTo>
                      <a:pt x="12" y="0"/>
                      <a:pt x="12" y="3"/>
                      <a:pt x="11" y="6"/>
                    </a:cubicBezTo>
                    <a:cubicBezTo>
                      <a:pt x="10" y="9"/>
                      <a:pt x="9" y="13"/>
                      <a:pt x="7" y="17"/>
                    </a:cubicBezTo>
                    <a:cubicBezTo>
                      <a:pt x="6" y="19"/>
                      <a:pt x="5" y="21"/>
                      <a:pt x="5" y="22"/>
                    </a:cubicBezTo>
                    <a:cubicBezTo>
                      <a:pt x="4" y="24"/>
                      <a:pt x="3" y="26"/>
                      <a:pt x="2" y="27"/>
                    </a:cubicBezTo>
                    <a:cubicBezTo>
                      <a:pt x="1" y="30"/>
                      <a:pt x="0" y="32"/>
                      <a:pt x="0" y="32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6" name="任意多边形: 形状 185">
                <a:extLst>
                  <a:ext uri="{FF2B5EF4-FFF2-40B4-BE49-F238E27FC236}">
                    <a16:creationId xmlns:a16="http://schemas.microsoft.com/office/drawing/2014/main" id="{4D69E40D-6B7D-B17A-2409-47BCCDB3709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369551" y="3683001"/>
                <a:ext cx="42863" cy="15875"/>
              </a:xfrm>
              <a:custGeom>
                <a:avLst/>
                <a:gdLst>
                  <a:gd name="T0" fmla="*/ 0 w 11"/>
                  <a:gd name="T1" fmla="*/ 0 h 4"/>
                  <a:gd name="T2" fmla="*/ 2 w 11"/>
                  <a:gd name="T3" fmla="*/ 0 h 4"/>
                  <a:gd name="T4" fmla="*/ 4 w 11"/>
                  <a:gd name="T5" fmla="*/ 1 h 4"/>
                  <a:gd name="T6" fmla="*/ 6 w 11"/>
                  <a:gd name="T7" fmla="*/ 1 h 4"/>
                  <a:gd name="T8" fmla="*/ 8 w 11"/>
                  <a:gd name="T9" fmla="*/ 2 h 4"/>
                  <a:gd name="T10" fmla="*/ 9 w 11"/>
                  <a:gd name="T11" fmla="*/ 3 h 4"/>
                  <a:gd name="T12" fmla="*/ 11 w 11"/>
                  <a:gd name="T13" fmla="*/ 4 h 4"/>
                  <a:gd name="T14" fmla="*/ 9 w 11"/>
                  <a:gd name="T15" fmla="*/ 4 h 4"/>
                  <a:gd name="T16" fmla="*/ 7 w 11"/>
                  <a:gd name="T17" fmla="*/ 3 h 4"/>
                  <a:gd name="T18" fmla="*/ 5 w 11"/>
                  <a:gd name="T19" fmla="*/ 3 h 4"/>
                  <a:gd name="T20" fmla="*/ 3 w 11"/>
                  <a:gd name="T21" fmla="*/ 2 h 4"/>
                  <a:gd name="T22" fmla="*/ 2 w 11"/>
                  <a:gd name="T23" fmla="*/ 1 h 4"/>
                  <a:gd name="T24" fmla="*/ 0 w 11"/>
                  <a:gd name="T2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4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4" y="1"/>
                      <a:pt x="5" y="1"/>
                      <a:pt x="6" y="1"/>
                    </a:cubicBezTo>
                    <a:cubicBezTo>
                      <a:pt x="6" y="1"/>
                      <a:pt x="7" y="2"/>
                      <a:pt x="8" y="2"/>
                    </a:cubicBezTo>
                    <a:cubicBezTo>
                      <a:pt x="8" y="2"/>
                      <a:pt x="9" y="2"/>
                      <a:pt x="9" y="3"/>
                    </a:cubicBezTo>
                    <a:cubicBezTo>
                      <a:pt x="10" y="3"/>
                      <a:pt x="11" y="4"/>
                      <a:pt x="11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8" y="4"/>
                      <a:pt x="8" y="3"/>
                      <a:pt x="7" y="3"/>
                    </a:cubicBezTo>
                    <a:cubicBezTo>
                      <a:pt x="7" y="3"/>
                      <a:pt x="6" y="3"/>
                      <a:pt x="5" y="3"/>
                    </a:cubicBezTo>
                    <a:cubicBezTo>
                      <a:pt x="5" y="2"/>
                      <a:pt x="4" y="2"/>
                      <a:pt x="3" y="2"/>
                    </a:cubicBezTo>
                    <a:cubicBezTo>
                      <a:pt x="3" y="2"/>
                      <a:pt x="2" y="1"/>
                      <a:pt x="2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7" name="任意多边形: 形状 186">
                <a:extLst>
                  <a:ext uri="{FF2B5EF4-FFF2-40B4-BE49-F238E27FC236}">
                    <a16:creationId xmlns:a16="http://schemas.microsoft.com/office/drawing/2014/main" id="{34EB4E42-D3DE-D727-4920-1F4ABF8569B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363201" y="3479801"/>
                <a:ext cx="93663" cy="7938"/>
              </a:xfrm>
              <a:custGeom>
                <a:avLst/>
                <a:gdLst>
                  <a:gd name="T0" fmla="*/ 25 w 25"/>
                  <a:gd name="T1" fmla="*/ 1 h 2"/>
                  <a:gd name="T2" fmla="*/ 21 w 25"/>
                  <a:gd name="T3" fmla="*/ 1 h 2"/>
                  <a:gd name="T4" fmla="*/ 17 w 25"/>
                  <a:gd name="T5" fmla="*/ 2 h 2"/>
                  <a:gd name="T6" fmla="*/ 12 w 25"/>
                  <a:gd name="T7" fmla="*/ 2 h 2"/>
                  <a:gd name="T8" fmla="*/ 8 w 25"/>
                  <a:gd name="T9" fmla="*/ 2 h 2"/>
                  <a:gd name="T10" fmla="*/ 4 w 25"/>
                  <a:gd name="T11" fmla="*/ 2 h 2"/>
                  <a:gd name="T12" fmla="*/ 0 w 25"/>
                  <a:gd name="T13" fmla="*/ 2 h 2"/>
                  <a:gd name="T14" fmla="*/ 4 w 25"/>
                  <a:gd name="T15" fmla="*/ 1 h 2"/>
                  <a:gd name="T16" fmla="*/ 8 w 25"/>
                  <a:gd name="T17" fmla="*/ 1 h 2"/>
                  <a:gd name="T18" fmla="*/ 12 w 25"/>
                  <a:gd name="T19" fmla="*/ 0 h 2"/>
                  <a:gd name="T20" fmla="*/ 17 w 25"/>
                  <a:gd name="T21" fmla="*/ 0 h 2"/>
                  <a:gd name="T22" fmla="*/ 21 w 25"/>
                  <a:gd name="T23" fmla="*/ 0 h 2"/>
                  <a:gd name="T24" fmla="*/ 25 w 25"/>
                  <a:gd name="T2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" h="2">
                    <a:moveTo>
                      <a:pt x="25" y="1"/>
                    </a:moveTo>
                    <a:cubicBezTo>
                      <a:pt x="25" y="1"/>
                      <a:pt x="23" y="1"/>
                      <a:pt x="21" y="1"/>
                    </a:cubicBezTo>
                    <a:cubicBezTo>
                      <a:pt x="20" y="1"/>
                      <a:pt x="18" y="2"/>
                      <a:pt x="17" y="2"/>
                    </a:cubicBezTo>
                    <a:cubicBezTo>
                      <a:pt x="15" y="2"/>
                      <a:pt x="14" y="2"/>
                      <a:pt x="12" y="2"/>
                    </a:cubicBezTo>
                    <a:cubicBezTo>
                      <a:pt x="11" y="2"/>
                      <a:pt x="9" y="2"/>
                      <a:pt x="8" y="2"/>
                    </a:cubicBezTo>
                    <a:cubicBezTo>
                      <a:pt x="6" y="2"/>
                      <a:pt x="5" y="2"/>
                      <a:pt x="4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1" y="1"/>
                      <a:pt x="4" y="1"/>
                    </a:cubicBezTo>
                    <a:cubicBezTo>
                      <a:pt x="5" y="1"/>
                      <a:pt x="6" y="1"/>
                      <a:pt x="8" y="1"/>
                    </a:cubicBezTo>
                    <a:cubicBezTo>
                      <a:pt x="9" y="1"/>
                      <a:pt x="11" y="1"/>
                      <a:pt x="12" y="0"/>
                    </a:cubicBezTo>
                    <a:cubicBezTo>
                      <a:pt x="14" y="0"/>
                      <a:pt x="15" y="0"/>
                      <a:pt x="17" y="0"/>
                    </a:cubicBezTo>
                    <a:cubicBezTo>
                      <a:pt x="18" y="0"/>
                      <a:pt x="20" y="0"/>
                      <a:pt x="21" y="0"/>
                    </a:cubicBezTo>
                    <a:cubicBezTo>
                      <a:pt x="23" y="1"/>
                      <a:pt x="25" y="1"/>
                      <a:pt x="25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8" name="任意多边形: 形状 187">
                <a:extLst>
                  <a:ext uri="{FF2B5EF4-FFF2-40B4-BE49-F238E27FC236}">
                    <a16:creationId xmlns:a16="http://schemas.microsoft.com/office/drawing/2014/main" id="{F0351A18-76C8-4790-8A97-0E8DF6F5AC2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717088" y="3970339"/>
                <a:ext cx="12700" cy="79375"/>
              </a:xfrm>
              <a:custGeom>
                <a:avLst/>
                <a:gdLst>
                  <a:gd name="T0" fmla="*/ 0 w 3"/>
                  <a:gd name="T1" fmla="*/ 0 h 21"/>
                  <a:gd name="T2" fmla="*/ 1 w 3"/>
                  <a:gd name="T3" fmla="*/ 3 h 21"/>
                  <a:gd name="T4" fmla="*/ 2 w 3"/>
                  <a:gd name="T5" fmla="*/ 6 h 21"/>
                  <a:gd name="T6" fmla="*/ 2 w 3"/>
                  <a:gd name="T7" fmla="*/ 10 h 21"/>
                  <a:gd name="T8" fmla="*/ 3 w 3"/>
                  <a:gd name="T9" fmla="*/ 14 h 21"/>
                  <a:gd name="T10" fmla="*/ 3 w 3"/>
                  <a:gd name="T11" fmla="*/ 18 h 21"/>
                  <a:gd name="T12" fmla="*/ 3 w 3"/>
                  <a:gd name="T13" fmla="*/ 21 h 21"/>
                  <a:gd name="T14" fmla="*/ 2 w 3"/>
                  <a:gd name="T15" fmla="*/ 18 h 21"/>
                  <a:gd name="T16" fmla="*/ 1 w 3"/>
                  <a:gd name="T17" fmla="*/ 15 h 21"/>
                  <a:gd name="T18" fmla="*/ 1 w 3"/>
                  <a:gd name="T19" fmla="*/ 11 h 21"/>
                  <a:gd name="T20" fmla="*/ 0 w 3"/>
                  <a:gd name="T21" fmla="*/ 7 h 21"/>
                  <a:gd name="T22" fmla="*/ 0 w 3"/>
                  <a:gd name="T23" fmla="*/ 3 h 21"/>
                  <a:gd name="T24" fmla="*/ 0 w 3"/>
                  <a:gd name="T2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21">
                    <a:moveTo>
                      <a:pt x="0" y="0"/>
                    </a:moveTo>
                    <a:cubicBezTo>
                      <a:pt x="0" y="0"/>
                      <a:pt x="1" y="1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8"/>
                      <a:pt x="2" y="9"/>
                      <a:pt x="2" y="10"/>
                    </a:cubicBezTo>
                    <a:cubicBezTo>
                      <a:pt x="3" y="12"/>
                      <a:pt x="3" y="13"/>
                      <a:pt x="3" y="14"/>
                    </a:cubicBezTo>
                    <a:cubicBezTo>
                      <a:pt x="3" y="16"/>
                      <a:pt x="3" y="17"/>
                      <a:pt x="3" y="18"/>
                    </a:cubicBezTo>
                    <a:cubicBezTo>
                      <a:pt x="3" y="20"/>
                      <a:pt x="3" y="21"/>
                      <a:pt x="3" y="21"/>
                    </a:cubicBezTo>
                    <a:cubicBezTo>
                      <a:pt x="3" y="21"/>
                      <a:pt x="3" y="20"/>
                      <a:pt x="2" y="18"/>
                    </a:cubicBezTo>
                    <a:cubicBezTo>
                      <a:pt x="2" y="17"/>
                      <a:pt x="2" y="16"/>
                      <a:pt x="1" y="15"/>
                    </a:cubicBezTo>
                    <a:cubicBezTo>
                      <a:pt x="1" y="13"/>
                      <a:pt x="1" y="12"/>
                      <a:pt x="1" y="11"/>
                    </a:cubicBezTo>
                    <a:cubicBezTo>
                      <a:pt x="1" y="9"/>
                      <a:pt x="0" y="8"/>
                      <a:pt x="0" y="7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9" name="任意多边形: 形状 188">
                <a:extLst>
                  <a:ext uri="{FF2B5EF4-FFF2-40B4-BE49-F238E27FC236}">
                    <a16:creationId xmlns:a16="http://schemas.microsoft.com/office/drawing/2014/main" id="{CAEC0EB9-AEDA-DE2B-39B9-684E3594AAD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982201" y="4094164"/>
                <a:ext cx="304800" cy="30163"/>
              </a:xfrm>
              <a:custGeom>
                <a:avLst/>
                <a:gdLst>
                  <a:gd name="T0" fmla="*/ 81 w 81"/>
                  <a:gd name="T1" fmla="*/ 4 h 8"/>
                  <a:gd name="T2" fmla="*/ 68 w 81"/>
                  <a:gd name="T3" fmla="*/ 6 h 8"/>
                  <a:gd name="T4" fmla="*/ 55 w 81"/>
                  <a:gd name="T5" fmla="*/ 7 h 8"/>
                  <a:gd name="T6" fmla="*/ 40 w 81"/>
                  <a:gd name="T7" fmla="*/ 8 h 8"/>
                  <a:gd name="T8" fmla="*/ 25 w 81"/>
                  <a:gd name="T9" fmla="*/ 7 h 8"/>
                  <a:gd name="T10" fmla="*/ 18 w 81"/>
                  <a:gd name="T11" fmla="*/ 6 h 8"/>
                  <a:gd name="T12" fmla="*/ 12 w 81"/>
                  <a:gd name="T13" fmla="*/ 5 h 8"/>
                  <a:gd name="T14" fmla="*/ 7 w 81"/>
                  <a:gd name="T15" fmla="*/ 3 h 8"/>
                  <a:gd name="T16" fmla="*/ 4 w 81"/>
                  <a:gd name="T17" fmla="*/ 2 h 8"/>
                  <a:gd name="T18" fmla="*/ 0 w 81"/>
                  <a:gd name="T19" fmla="*/ 0 h 8"/>
                  <a:gd name="T20" fmla="*/ 4 w 81"/>
                  <a:gd name="T21" fmla="*/ 2 h 8"/>
                  <a:gd name="T22" fmla="*/ 7 w 81"/>
                  <a:gd name="T23" fmla="*/ 3 h 8"/>
                  <a:gd name="T24" fmla="*/ 13 w 81"/>
                  <a:gd name="T25" fmla="*/ 4 h 8"/>
                  <a:gd name="T26" fmla="*/ 19 w 81"/>
                  <a:gd name="T27" fmla="*/ 5 h 8"/>
                  <a:gd name="T28" fmla="*/ 25 w 81"/>
                  <a:gd name="T29" fmla="*/ 6 h 8"/>
                  <a:gd name="T30" fmla="*/ 40 w 81"/>
                  <a:gd name="T31" fmla="*/ 6 h 8"/>
                  <a:gd name="T32" fmla="*/ 55 w 81"/>
                  <a:gd name="T33" fmla="*/ 6 h 8"/>
                  <a:gd name="T34" fmla="*/ 68 w 81"/>
                  <a:gd name="T35" fmla="*/ 5 h 8"/>
                  <a:gd name="T36" fmla="*/ 81 w 81"/>
                  <a:gd name="T37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1" h="8">
                    <a:moveTo>
                      <a:pt x="81" y="4"/>
                    </a:moveTo>
                    <a:cubicBezTo>
                      <a:pt x="81" y="4"/>
                      <a:pt x="76" y="5"/>
                      <a:pt x="68" y="6"/>
                    </a:cubicBezTo>
                    <a:cubicBezTo>
                      <a:pt x="64" y="7"/>
                      <a:pt x="60" y="7"/>
                      <a:pt x="55" y="7"/>
                    </a:cubicBezTo>
                    <a:cubicBezTo>
                      <a:pt x="50" y="8"/>
                      <a:pt x="45" y="8"/>
                      <a:pt x="40" y="8"/>
                    </a:cubicBezTo>
                    <a:cubicBezTo>
                      <a:pt x="35" y="8"/>
                      <a:pt x="30" y="8"/>
                      <a:pt x="25" y="7"/>
                    </a:cubicBezTo>
                    <a:cubicBezTo>
                      <a:pt x="23" y="7"/>
                      <a:pt x="21" y="6"/>
                      <a:pt x="18" y="6"/>
                    </a:cubicBezTo>
                    <a:cubicBezTo>
                      <a:pt x="16" y="6"/>
                      <a:pt x="14" y="5"/>
                      <a:pt x="12" y="5"/>
                    </a:cubicBezTo>
                    <a:cubicBezTo>
                      <a:pt x="10" y="5"/>
                      <a:pt x="9" y="4"/>
                      <a:pt x="7" y="3"/>
                    </a:cubicBezTo>
                    <a:cubicBezTo>
                      <a:pt x="6" y="3"/>
                      <a:pt x="5" y="2"/>
                      <a:pt x="4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2" y="1"/>
                      <a:pt x="4" y="2"/>
                    </a:cubicBezTo>
                    <a:cubicBezTo>
                      <a:pt x="5" y="2"/>
                      <a:pt x="6" y="2"/>
                      <a:pt x="7" y="3"/>
                    </a:cubicBezTo>
                    <a:cubicBezTo>
                      <a:pt x="9" y="3"/>
                      <a:pt x="11" y="4"/>
                      <a:pt x="13" y="4"/>
                    </a:cubicBezTo>
                    <a:cubicBezTo>
                      <a:pt x="14" y="4"/>
                      <a:pt x="16" y="5"/>
                      <a:pt x="19" y="5"/>
                    </a:cubicBezTo>
                    <a:cubicBezTo>
                      <a:pt x="21" y="5"/>
                      <a:pt x="23" y="6"/>
                      <a:pt x="25" y="6"/>
                    </a:cubicBezTo>
                    <a:cubicBezTo>
                      <a:pt x="30" y="6"/>
                      <a:pt x="35" y="6"/>
                      <a:pt x="40" y="6"/>
                    </a:cubicBezTo>
                    <a:cubicBezTo>
                      <a:pt x="45" y="6"/>
                      <a:pt x="50" y="6"/>
                      <a:pt x="55" y="6"/>
                    </a:cubicBezTo>
                    <a:cubicBezTo>
                      <a:pt x="60" y="6"/>
                      <a:pt x="64" y="6"/>
                      <a:pt x="68" y="5"/>
                    </a:cubicBezTo>
                    <a:cubicBezTo>
                      <a:pt x="76" y="5"/>
                      <a:pt x="81" y="4"/>
                      <a:pt x="81" y="4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0" name="任意多边形: 形状 189">
                <a:extLst>
                  <a:ext uri="{FF2B5EF4-FFF2-40B4-BE49-F238E27FC236}">
                    <a16:creationId xmlns:a16="http://schemas.microsoft.com/office/drawing/2014/main" id="{7D57C1B8-3B6B-6433-167B-9CAD68DB1BF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147301" y="4310064"/>
                <a:ext cx="87313" cy="134938"/>
              </a:xfrm>
              <a:custGeom>
                <a:avLst/>
                <a:gdLst>
                  <a:gd name="T0" fmla="*/ 0 w 23"/>
                  <a:gd name="T1" fmla="*/ 36 h 36"/>
                  <a:gd name="T2" fmla="*/ 0 w 23"/>
                  <a:gd name="T3" fmla="*/ 19 h 36"/>
                  <a:gd name="T4" fmla="*/ 0 w 23"/>
                  <a:gd name="T5" fmla="*/ 2 h 36"/>
                  <a:gd name="T6" fmla="*/ 0 w 23"/>
                  <a:gd name="T7" fmla="*/ 1 h 36"/>
                  <a:gd name="T8" fmla="*/ 1 w 23"/>
                  <a:gd name="T9" fmla="*/ 1 h 36"/>
                  <a:gd name="T10" fmla="*/ 23 w 23"/>
                  <a:gd name="T11" fmla="*/ 0 h 36"/>
                  <a:gd name="T12" fmla="*/ 1 w 23"/>
                  <a:gd name="T13" fmla="*/ 3 h 36"/>
                  <a:gd name="T14" fmla="*/ 2 w 23"/>
                  <a:gd name="T15" fmla="*/ 2 h 36"/>
                  <a:gd name="T16" fmla="*/ 1 w 23"/>
                  <a:gd name="T17" fmla="*/ 19 h 36"/>
                  <a:gd name="T18" fmla="*/ 0 w 23"/>
                  <a:gd name="T19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36">
                    <a:moveTo>
                      <a:pt x="0" y="36"/>
                    </a:moveTo>
                    <a:cubicBezTo>
                      <a:pt x="0" y="30"/>
                      <a:pt x="0" y="24"/>
                      <a:pt x="0" y="19"/>
                    </a:cubicBezTo>
                    <a:cubicBezTo>
                      <a:pt x="0" y="13"/>
                      <a:pt x="0" y="8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8" y="1"/>
                      <a:pt x="16" y="0"/>
                      <a:pt x="23" y="0"/>
                    </a:cubicBezTo>
                    <a:cubicBezTo>
                      <a:pt x="16" y="1"/>
                      <a:pt x="8" y="2"/>
                      <a:pt x="1" y="3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8"/>
                      <a:pt x="2" y="13"/>
                      <a:pt x="1" y="19"/>
                    </a:cubicBezTo>
                    <a:cubicBezTo>
                      <a:pt x="1" y="24"/>
                      <a:pt x="1" y="30"/>
                      <a:pt x="0" y="36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1" name="任意多边形: 形状 190">
                <a:extLst>
                  <a:ext uri="{FF2B5EF4-FFF2-40B4-BE49-F238E27FC236}">
                    <a16:creationId xmlns:a16="http://schemas.microsoft.com/office/drawing/2014/main" id="{F156F35D-12C9-334F-BBCA-689DC4EC88D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996488" y="4776789"/>
                <a:ext cx="128588" cy="19050"/>
              </a:xfrm>
              <a:custGeom>
                <a:avLst/>
                <a:gdLst>
                  <a:gd name="T0" fmla="*/ 34 w 34"/>
                  <a:gd name="T1" fmla="*/ 2 h 5"/>
                  <a:gd name="T2" fmla="*/ 29 w 34"/>
                  <a:gd name="T3" fmla="*/ 3 h 5"/>
                  <a:gd name="T4" fmla="*/ 23 w 34"/>
                  <a:gd name="T5" fmla="*/ 5 h 5"/>
                  <a:gd name="T6" fmla="*/ 17 w 34"/>
                  <a:gd name="T7" fmla="*/ 5 h 5"/>
                  <a:gd name="T8" fmla="*/ 10 w 34"/>
                  <a:gd name="T9" fmla="*/ 5 h 5"/>
                  <a:gd name="T10" fmla="*/ 5 w 34"/>
                  <a:gd name="T11" fmla="*/ 3 h 5"/>
                  <a:gd name="T12" fmla="*/ 3 w 34"/>
                  <a:gd name="T13" fmla="*/ 2 h 5"/>
                  <a:gd name="T14" fmla="*/ 1 w 34"/>
                  <a:gd name="T15" fmla="*/ 1 h 5"/>
                  <a:gd name="T16" fmla="*/ 0 w 34"/>
                  <a:gd name="T17" fmla="*/ 0 h 5"/>
                  <a:gd name="T18" fmla="*/ 1 w 34"/>
                  <a:gd name="T19" fmla="*/ 1 h 5"/>
                  <a:gd name="T20" fmla="*/ 3 w 34"/>
                  <a:gd name="T21" fmla="*/ 1 h 5"/>
                  <a:gd name="T22" fmla="*/ 5 w 34"/>
                  <a:gd name="T23" fmla="*/ 2 h 5"/>
                  <a:gd name="T24" fmla="*/ 10 w 34"/>
                  <a:gd name="T25" fmla="*/ 3 h 5"/>
                  <a:gd name="T26" fmla="*/ 17 w 34"/>
                  <a:gd name="T27" fmla="*/ 3 h 5"/>
                  <a:gd name="T28" fmla="*/ 29 w 34"/>
                  <a:gd name="T29" fmla="*/ 2 h 5"/>
                  <a:gd name="T30" fmla="*/ 34 w 34"/>
                  <a:gd name="T31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4" h="5">
                    <a:moveTo>
                      <a:pt x="34" y="2"/>
                    </a:moveTo>
                    <a:cubicBezTo>
                      <a:pt x="34" y="2"/>
                      <a:pt x="32" y="3"/>
                      <a:pt x="29" y="3"/>
                    </a:cubicBezTo>
                    <a:cubicBezTo>
                      <a:pt x="27" y="4"/>
                      <a:pt x="25" y="4"/>
                      <a:pt x="23" y="5"/>
                    </a:cubicBezTo>
                    <a:cubicBezTo>
                      <a:pt x="21" y="5"/>
                      <a:pt x="19" y="5"/>
                      <a:pt x="17" y="5"/>
                    </a:cubicBezTo>
                    <a:cubicBezTo>
                      <a:pt x="14" y="5"/>
                      <a:pt x="12" y="5"/>
                      <a:pt x="10" y="5"/>
                    </a:cubicBezTo>
                    <a:cubicBezTo>
                      <a:pt x="8" y="4"/>
                      <a:pt x="6" y="4"/>
                      <a:pt x="5" y="3"/>
                    </a:cubicBezTo>
                    <a:cubicBezTo>
                      <a:pt x="4" y="3"/>
                      <a:pt x="3" y="2"/>
                      <a:pt x="3" y="2"/>
                    </a:cubicBezTo>
                    <a:cubicBezTo>
                      <a:pt x="2" y="2"/>
                      <a:pt x="2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4" y="2"/>
                      <a:pt x="4" y="2"/>
                      <a:pt x="5" y="2"/>
                    </a:cubicBezTo>
                    <a:cubicBezTo>
                      <a:pt x="7" y="2"/>
                      <a:pt x="8" y="3"/>
                      <a:pt x="10" y="3"/>
                    </a:cubicBezTo>
                    <a:cubicBezTo>
                      <a:pt x="12" y="3"/>
                      <a:pt x="15" y="3"/>
                      <a:pt x="17" y="3"/>
                    </a:cubicBezTo>
                    <a:cubicBezTo>
                      <a:pt x="21" y="3"/>
                      <a:pt x="25" y="3"/>
                      <a:pt x="29" y="2"/>
                    </a:cubicBezTo>
                    <a:cubicBezTo>
                      <a:pt x="32" y="2"/>
                      <a:pt x="34" y="2"/>
                      <a:pt x="34" y="2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2" name="任意多边形: 形状 191">
                <a:extLst>
                  <a:ext uri="{FF2B5EF4-FFF2-40B4-BE49-F238E27FC236}">
                    <a16:creationId xmlns:a16="http://schemas.microsoft.com/office/drawing/2014/main" id="{9D3D6515-43C4-449E-D0D7-A13395B4576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204451" y="4765676"/>
                <a:ext cx="142875" cy="19050"/>
              </a:xfrm>
              <a:custGeom>
                <a:avLst/>
                <a:gdLst>
                  <a:gd name="T0" fmla="*/ 38 w 38"/>
                  <a:gd name="T1" fmla="*/ 0 h 5"/>
                  <a:gd name="T2" fmla="*/ 32 w 38"/>
                  <a:gd name="T3" fmla="*/ 2 h 5"/>
                  <a:gd name="T4" fmla="*/ 19 w 38"/>
                  <a:gd name="T5" fmla="*/ 5 h 5"/>
                  <a:gd name="T6" fmla="*/ 12 w 38"/>
                  <a:gd name="T7" fmla="*/ 5 h 5"/>
                  <a:gd name="T8" fmla="*/ 6 w 38"/>
                  <a:gd name="T9" fmla="*/ 4 h 5"/>
                  <a:gd name="T10" fmla="*/ 3 w 38"/>
                  <a:gd name="T11" fmla="*/ 3 h 5"/>
                  <a:gd name="T12" fmla="*/ 1 w 38"/>
                  <a:gd name="T13" fmla="*/ 3 h 5"/>
                  <a:gd name="T14" fmla="*/ 0 w 38"/>
                  <a:gd name="T15" fmla="*/ 2 h 5"/>
                  <a:gd name="T16" fmla="*/ 1 w 38"/>
                  <a:gd name="T17" fmla="*/ 2 h 5"/>
                  <a:gd name="T18" fmla="*/ 3 w 38"/>
                  <a:gd name="T19" fmla="*/ 3 h 5"/>
                  <a:gd name="T20" fmla="*/ 6 w 38"/>
                  <a:gd name="T21" fmla="*/ 3 h 5"/>
                  <a:gd name="T22" fmla="*/ 12 w 38"/>
                  <a:gd name="T23" fmla="*/ 3 h 5"/>
                  <a:gd name="T24" fmla="*/ 19 w 38"/>
                  <a:gd name="T25" fmla="*/ 3 h 5"/>
                  <a:gd name="T26" fmla="*/ 26 w 38"/>
                  <a:gd name="T27" fmla="*/ 2 h 5"/>
                  <a:gd name="T28" fmla="*/ 32 w 38"/>
                  <a:gd name="T29" fmla="*/ 1 h 5"/>
                  <a:gd name="T30" fmla="*/ 38 w 38"/>
                  <a:gd name="T3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" h="5">
                    <a:moveTo>
                      <a:pt x="38" y="0"/>
                    </a:moveTo>
                    <a:cubicBezTo>
                      <a:pt x="38" y="0"/>
                      <a:pt x="36" y="1"/>
                      <a:pt x="32" y="2"/>
                    </a:cubicBezTo>
                    <a:cubicBezTo>
                      <a:pt x="29" y="3"/>
                      <a:pt x="24" y="4"/>
                      <a:pt x="19" y="5"/>
                    </a:cubicBezTo>
                    <a:cubicBezTo>
                      <a:pt x="17" y="5"/>
                      <a:pt x="14" y="5"/>
                      <a:pt x="12" y="5"/>
                    </a:cubicBezTo>
                    <a:cubicBezTo>
                      <a:pt x="9" y="5"/>
                      <a:pt x="7" y="4"/>
                      <a:pt x="6" y="4"/>
                    </a:cubicBezTo>
                    <a:cubicBezTo>
                      <a:pt x="5" y="4"/>
                      <a:pt x="4" y="4"/>
                      <a:pt x="3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2" y="3"/>
                      <a:pt x="3" y="3"/>
                      <a:pt x="3" y="3"/>
                    </a:cubicBezTo>
                    <a:cubicBezTo>
                      <a:pt x="4" y="3"/>
                      <a:pt x="5" y="3"/>
                      <a:pt x="6" y="3"/>
                    </a:cubicBezTo>
                    <a:cubicBezTo>
                      <a:pt x="7" y="3"/>
                      <a:pt x="10" y="3"/>
                      <a:pt x="12" y="3"/>
                    </a:cubicBezTo>
                    <a:cubicBezTo>
                      <a:pt x="14" y="3"/>
                      <a:pt x="16" y="3"/>
                      <a:pt x="19" y="3"/>
                    </a:cubicBezTo>
                    <a:cubicBezTo>
                      <a:pt x="21" y="3"/>
                      <a:pt x="24" y="2"/>
                      <a:pt x="26" y="2"/>
                    </a:cubicBezTo>
                    <a:cubicBezTo>
                      <a:pt x="28" y="2"/>
                      <a:pt x="30" y="1"/>
                      <a:pt x="32" y="1"/>
                    </a:cubicBezTo>
                    <a:cubicBezTo>
                      <a:pt x="36" y="1"/>
                      <a:pt x="38" y="0"/>
                      <a:pt x="38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3" name="任意多边形: 形状 192">
                <a:extLst>
                  <a:ext uri="{FF2B5EF4-FFF2-40B4-BE49-F238E27FC236}">
                    <a16:creationId xmlns:a16="http://schemas.microsoft.com/office/drawing/2014/main" id="{B5755797-11F0-E519-833C-C58F54F471D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963151" y="4879976"/>
                <a:ext cx="14288" cy="30163"/>
              </a:xfrm>
              <a:custGeom>
                <a:avLst/>
                <a:gdLst>
                  <a:gd name="T0" fmla="*/ 4 w 4"/>
                  <a:gd name="T1" fmla="*/ 0 h 8"/>
                  <a:gd name="T2" fmla="*/ 3 w 4"/>
                  <a:gd name="T3" fmla="*/ 1 h 8"/>
                  <a:gd name="T4" fmla="*/ 3 w 4"/>
                  <a:gd name="T5" fmla="*/ 3 h 8"/>
                  <a:gd name="T6" fmla="*/ 2 w 4"/>
                  <a:gd name="T7" fmla="*/ 4 h 8"/>
                  <a:gd name="T8" fmla="*/ 2 w 4"/>
                  <a:gd name="T9" fmla="*/ 6 h 8"/>
                  <a:gd name="T10" fmla="*/ 1 w 4"/>
                  <a:gd name="T11" fmla="*/ 7 h 8"/>
                  <a:gd name="T12" fmla="*/ 0 w 4"/>
                  <a:gd name="T13" fmla="*/ 8 h 8"/>
                  <a:gd name="T14" fmla="*/ 0 w 4"/>
                  <a:gd name="T15" fmla="*/ 7 h 8"/>
                  <a:gd name="T16" fmla="*/ 1 w 4"/>
                  <a:gd name="T17" fmla="*/ 4 h 8"/>
                  <a:gd name="T18" fmla="*/ 1 w 4"/>
                  <a:gd name="T19" fmla="*/ 2 h 8"/>
                  <a:gd name="T20" fmla="*/ 2 w 4"/>
                  <a:gd name="T21" fmla="*/ 1 h 8"/>
                  <a:gd name="T22" fmla="*/ 4 w 4"/>
                  <a:gd name="T2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" h="8">
                    <a:moveTo>
                      <a:pt x="4" y="0"/>
                    </a:moveTo>
                    <a:cubicBezTo>
                      <a:pt x="4" y="0"/>
                      <a:pt x="3" y="0"/>
                      <a:pt x="3" y="1"/>
                    </a:cubicBezTo>
                    <a:cubicBezTo>
                      <a:pt x="3" y="1"/>
                      <a:pt x="3" y="2"/>
                      <a:pt x="3" y="3"/>
                    </a:cubicBezTo>
                    <a:cubicBezTo>
                      <a:pt x="3" y="3"/>
                      <a:pt x="2" y="4"/>
                      <a:pt x="2" y="4"/>
                    </a:cubicBezTo>
                    <a:cubicBezTo>
                      <a:pt x="2" y="5"/>
                      <a:pt x="2" y="5"/>
                      <a:pt x="2" y="6"/>
                    </a:cubicBezTo>
                    <a:cubicBezTo>
                      <a:pt x="1" y="6"/>
                      <a:pt x="1" y="7"/>
                      <a:pt x="1" y="7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7"/>
                    </a:cubicBezTo>
                    <a:cubicBezTo>
                      <a:pt x="0" y="6"/>
                      <a:pt x="0" y="5"/>
                      <a:pt x="1" y="4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4" name="任意多边形: 形状 193">
                <a:extLst>
                  <a:ext uri="{FF2B5EF4-FFF2-40B4-BE49-F238E27FC236}">
                    <a16:creationId xmlns:a16="http://schemas.microsoft.com/office/drawing/2014/main" id="{86245E10-FF1F-F26B-0690-74E38634984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940926" y="4894264"/>
                <a:ext cx="157163" cy="38100"/>
              </a:xfrm>
              <a:custGeom>
                <a:avLst/>
                <a:gdLst>
                  <a:gd name="T0" fmla="*/ 42 w 42"/>
                  <a:gd name="T1" fmla="*/ 10 h 10"/>
                  <a:gd name="T2" fmla="*/ 35 w 42"/>
                  <a:gd name="T3" fmla="*/ 10 h 10"/>
                  <a:gd name="T4" fmla="*/ 28 w 42"/>
                  <a:gd name="T5" fmla="*/ 10 h 10"/>
                  <a:gd name="T6" fmla="*/ 20 w 42"/>
                  <a:gd name="T7" fmla="*/ 9 h 10"/>
                  <a:gd name="T8" fmla="*/ 12 w 42"/>
                  <a:gd name="T9" fmla="*/ 7 h 10"/>
                  <a:gd name="T10" fmla="*/ 8 w 42"/>
                  <a:gd name="T11" fmla="*/ 6 h 10"/>
                  <a:gd name="T12" fmla="*/ 5 w 42"/>
                  <a:gd name="T13" fmla="*/ 5 h 10"/>
                  <a:gd name="T14" fmla="*/ 3 w 42"/>
                  <a:gd name="T15" fmla="*/ 3 h 10"/>
                  <a:gd name="T16" fmla="*/ 1 w 42"/>
                  <a:gd name="T17" fmla="*/ 2 h 10"/>
                  <a:gd name="T18" fmla="*/ 0 w 42"/>
                  <a:gd name="T19" fmla="*/ 0 h 10"/>
                  <a:gd name="T20" fmla="*/ 1 w 42"/>
                  <a:gd name="T21" fmla="*/ 1 h 10"/>
                  <a:gd name="T22" fmla="*/ 3 w 42"/>
                  <a:gd name="T23" fmla="*/ 2 h 10"/>
                  <a:gd name="T24" fmla="*/ 6 w 42"/>
                  <a:gd name="T25" fmla="*/ 4 h 10"/>
                  <a:gd name="T26" fmla="*/ 9 w 42"/>
                  <a:gd name="T27" fmla="*/ 5 h 10"/>
                  <a:gd name="T28" fmla="*/ 12 w 42"/>
                  <a:gd name="T29" fmla="*/ 6 h 10"/>
                  <a:gd name="T30" fmla="*/ 20 w 42"/>
                  <a:gd name="T31" fmla="*/ 7 h 10"/>
                  <a:gd name="T32" fmla="*/ 28 w 42"/>
                  <a:gd name="T33" fmla="*/ 8 h 10"/>
                  <a:gd name="T34" fmla="*/ 35 w 42"/>
                  <a:gd name="T35" fmla="*/ 9 h 10"/>
                  <a:gd name="T36" fmla="*/ 42 w 42"/>
                  <a:gd name="T3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2" h="10">
                    <a:moveTo>
                      <a:pt x="42" y="10"/>
                    </a:moveTo>
                    <a:cubicBezTo>
                      <a:pt x="42" y="10"/>
                      <a:pt x="39" y="10"/>
                      <a:pt x="35" y="10"/>
                    </a:cubicBezTo>
                    <a:cubicBezTo>
                      <a:pt x="33" y="10"/>
                      <a:pt x="31" y="10"/>
                      <a:pt x="28" y="10"/>
                    </a:cubicBezTo>
                    <a:cubicBezTo>
                      <a:pt x="25" y="10"/>
                      <a:pt x="23" y="9"/>
                      <a:pt x="20" y="9"/>
                    </a:cubicBezTo>
                    <a:cubicBezTo>
                      <a:pt x="17" y="8"/>
                      <a:pt x="14" y="8"/>
                      <a:pt x="12" y="7"/>
                    </a:cubicBezTo>
                    <a:cubicBezTo>
                      <a:pt x="11" y="7"/>
                      <a:pt x="9" y="6"/>
                      <a:pt x="8" y="6"/>
                    </a:cubicBezTo>
                    <a:cubicBezTo>
                      <a:pt x="7" y="5"/>
                      <a:pt x="6" y="5"/>
                      <a:pt x="5" y="5"/>
                    </a:cubicBezTo>
                    <a:cubicBezTo>
                      <a:pt x="4" y="4"/>
                      <a:pt x="3" y="4"/>
                      <a:pt x="3" y="3"/>
                    </a:cubicBezTo>
                    <a:cubicBezTo>
                      <a:pt x="2" y="2"/>
                      <a:pt x="2" y="2"/>
                      <a:pt x="1" y="2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7" y="4"/>
                      <a:pt x="8" y="4"/>
                      <a:pt x="9" y="5"/>
                    </a:cubicBezTo>
                    <a:cubicBezTo>
                      <a:pt x="10" y="5"/>
                      <a:pt x="11" y="5"/>
                      <a:pt x="12" y="6"/>
                    </a:cubicBezTo>
                    <a:cubicBezTo>
                      <a:pt x="15" y="6"/>
                      <a:pt x="17" y="7"/>
                      <a:pt x="20" y="7"/>
                    </a:cubicBezTo>
                    <a:cubicBezTo>
                      <a:pt x="23" y="8"/>
                      <a:pt x="26" y="8"/>
                      <a:pt x="28" y="8"/>
                    </a:cubicBezTo>
                    <a:cubicBezTo>
                      <a:pt x="31" y="8"/>
                      <a:pt x="33" y="9"/>
                      <a:pt x="35" y="9"/>
                    </a:cubicBezTo>
                    <a:cubicBezTo>
                      <a:pt x="39" y="9"/>
                      <a:pt x="42" y="10"/>
                      <a:pt x="42" y="1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5" name="任意多边形: 形状 194">
                <a:extLst>
                  <a:ext uri="{FF2B5EF4-FFF2-40B4-BE49-F238E27FC236}">
                    <a16:creationId xmlns:a16="http://schemas.microsoft.com/office/drawing/2014/main" id="{1DF65937-53D1-79D3-649A-A0172EBE19B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061576" y="4899026"/>
                <a:ext cx="36513" cy="30163"/>
              </a:xfrm>
              <a:custGeom>
                <a:avLst/>
                <a:gdLst>
                  <a:gd name="T0" fmla="*/ 10 w 10"/>
                  <a:gd name="T1" fmla="*/ 0 h 8"/>
                  <a:gd name="T2" fmla="*/ 8 w 10"/>
                  <a:gd name="T3" fmla="*/ 1 h 8"/>
                  <a:gd name="T4" fmla="*/ 6 w 10"/>
                  <a:gd name="T5" fmla="*/ 2 h 8"/>
                  <a:gd name="T6" fmla="*/ 4 w 10"/>
                  <a:gd name="T7" fmla="*/ 3 h 8"/>
                  <a:gd name="T8" fmla="*/ 2 w 10"/>
                  <a:gd name="T9" fmla="*/ 5 h 8"/>
                  <a:gd name="T10" fmla="*/ 1 w 10"/>
                  <a:gd name="T11" fmla="*/ 6 h 8"/>
                  <a:gd name="T12" fmla="*/ 0 w 10"/>
                  <a:gd name="T13" fmla="*/ 8 h 8"/>
                  <a:gd name="T14" fmla="*/ 0 w 10"/>
                  <a:gd name="T15" fmla="*/ 8 h 8"/>
                  <a:gd name="T16" fmla="*/ 0 w 10"/>
                  <a:gd name="T17" fmla="*/ 8 h 8"/>
                  <a:gd name="T18" fmla="*/ 0 w 10"/>
                  <a:gd name="T19" fmla="*/ 6 h 8"/>
                  <a:gd name="T20" fmla="*/ 3 w 10"/>
                  <a:gd name="T21" fmla="*/ 2 h 8"/>
                  <a:gd name="T22" fmla="*/ 8 w 10"/>
                  <a:gd name="T23" fmla="*/ 0 h 8"/>
                  <a:gd name="T24" fmla="*/ 10 w 10"/>
                  <a:gd name="T2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8">
                    <a:moveTo>
                      <a:pt x="10" y="0"/>
                    </a:moveTo>
                    <a:cubicBezTo>
                      <a:pt x="10" y="0"/>
                      <a:pt x="9" y="1"/>
                      <a:pt x="8" y="1"/>
                    </a:cubicBezTo>
                    <a:cubicBezTo>
                      <a:pt x="7" y="1"/>
                      <a:pt x="6" y="1"/>
                      <a:pt x="6" y="2"/>
                    </a:cubicBezTo>
                    <a:cubicBezTo>
                      <a:pt x="5" y="2"/>
                      <a:pt x="4" y="2"/>
                      <a:pt x="4" y="3"/>
                    </a:cubicBezTo>
                    <a:cubicBezTo>
                      <a:pt x="3" y="3"/>
                      <a:pt x="3" y="4"/>
                      <a:pt x="2" y="5"/>
                    </a:cubicBezTo>
                    <a:cubicBezTo>
                      <a:pt x="2" y="5"/>
                      <a:pt x="1" y="6"/>
                      <a:pt x="1" y="6"/>
                    </a:cubicBezTo>
                    <a:cubicBezTo>
                      <a:pt x="1" y="7"/>
                      <a:pt x="0" y="7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7"/>
                      <a:pt x="0" y="7"/>
                      <a:pt x="0" y="6"/>
                    </a:cubicBezTo>
                    <a:cubicBezTo>
                      <a:pt x="0" y="5"/>
                      <a:pt x="1" y="3"/>
                      <a:pt x="3" y="2"/>
                    </a:cubicBezTo>
                    <a:cubicBezTo>
                      <a:pt x="4" y="0"/>
                      <a:pt x="6" y="0"/>
                      <a:pt x="8" y="0"/>
                    </a:cubicBezTo>
                    <a:cubicBezTo>
                      <a:pt x="9" y="0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6" name="任意多边形: 形状 195">
                <a:extLst>
                  <a:ext uri="{FF2B5EF4-FFF2-40B4-BE49-F238E27FC236}">
                    <a16:creationId xmlns:a16="http://schemas.microsoft.com/office/drawing/2014/main" id="{63ED0505-881B-39EC-27DE-99AA824E59F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201276" y="4879976"/>
                <a:ext cx="14288" cy="33338"/>
              </a:xfrm>
              <a:custGeom>
                <a:avLst/>
                <a:gdLst>
                  <a:gd name="T0" fmla="*/ 4 w 4"/>
                  <a:gd name="T1" fmla="*/ 0 h 9"/>
                  <a:gd name="T2" fmla="*/ 3 w 4"/>
                  <a:gd name="T3" fmla="*/ 1 h 9"/>
                  <a:gd name="T4" fmla="*/ 3 w 4"/>
                  <a:gd name="T5" fmla="*/ 3 h 9"/>
                  <a:gd name="T6" fmla="*/ 2 w 4"/>
                  <a:gd name="T7" fmla="*/ 4 h 9"/>
                  <a:gd name="T8" fmla="*/ 2 w 4"/>
                  <a:gd name="T9" fmla="*/ 6 h 9"/>
                  <a:gd name="T10" fmla="*/ 1 w 4"/>
                  <a:gd name="T11" fmla="*/ 7 h 9"/>
                  <a:gd name="T12" fmla="*/ 0 w 4"/>
                  <a:gd name="T13" fmla="*/ 9 h 9"/>
                  <a:gd name="T14" fmla="*/ 0 w 4"/>
                  <a:gd name="T15" fmla="*/ 7 h 9"/>
                  <a:gd name="T16" fmla="*/ 1 w 4"/>
                  <a:gd name="T17" fmla="*/ 4 h 9"/>
                  <a:gd name="T18" fmla="*/ 2 w 4"/>
                  <a:gd name="T19" fmla="*/ 2 h 9"/>
                  <a:gd name="T20" fmla="*/ 3 w 4"/>
                  <a:gd name="T21" fmla="*/ 1 h 9"/>
                  <a:gd name="T22" fmla="*/ 4 w 4"/>
                  <a:gd name="T2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" h="9">
                    <a:moveTo>
                      <a:pt x="4" y="0"/>
                    </a:moveTo>
                    <a:cubicBezTo>
                      <a:pt x="4" y="0"/>
                      <a:pt x="4" y="0"/>
                      <a:pt x="3" y="1"/>
                    </a:cubicBezTo>
                    <a:cubicBezTo>
                      <a:pt x="3" y="2"/>
                      <a:pt x="3" y="2"/>
                      <a:pt x="3" y="3"/>
                    </a:cubicBezTo>
                    <a:cubicBezTo>
                      <a:pt x="3" y="3"/>
                      <a:pt x="3" y="4"/>
                      <a:pt x="2" y="4"/>
                    </a:cubicBezTo>
                    <a:cubicBezTo>
                      <a:pt x="2" y="5"/>
                      <a:pt x="2" y="5"/>
                      <a:pt x="2" y="6"/>
                    </a:cubicBezTo>
                    <a:cubicBezTo>
                      <a:pt x="2" y="6"/>
                      <a:pt x="1" y="7"/>
                      <a:pt x="1" y="7"/>
                    </a:cubicBezTo>
                    <a:cubicBezTo>
                      <a:pt x="1" y="8"/>
                      <a:pt x="0" y="9"/>
                      <a:pt x="0" y="9"/>
                    </a:cubicBezTo>
                    <a:cubicBezTo>
                      <a:pt x="0" y="9"/>
                      <a:pt x="0" y="8"/>
                      <a:pt x="0" y="7"/>
                    </a:cubicBezTo>
                    <a:cubicBezTo>
                      <a:pt x="0" y="6"/>
                      <a:pt x="0" y="5"/>
                      <a:pt x="1" y="4"/>
                    </a:cubicBezTo>
                    <a:cubicBezTo>
                      <a:pt x="1" y="3"/>
                      <a:pt x="1" y="3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7" name="任意多边形: 形状 196">
                <a:extLst>
                  <a:ext uri="{FF2B5EF4-FFF2-40B4-BE49-F238E27FC236}">
                    <a16:creationId xmlns:a16="http://schemas.microsoft.com/office/drawing/2014/main" id="{C45C4825-3596-BDCA-9DB6-DFCA0980426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177463" y="4894264"/>
                <a:ext cx="158750" cy="38100"/>
              </a:xfrm>
              <a:custGeom>
                <a:avLst/>
                <a:gdLst>
                  <a:gd name="T0" fmla="*/ 42 w 42"/>
                  <a:gd name="T1" fmla="*/ 10 h 10"/>
                  <a:gd name="T2" fmla="*/ 35 w 42"/>
                  <a:gd name="T3" fmla="*/ 10 h 10"/>
                  <a:gd name="T4" fmla="*/ 28 w 42"/>
                  <a:gd name="T5" fmla="*/ 10 h 10"/>
                  <a:gd name="T6" fmla="*/ 20 w 42"/>
                  <a:gd name="T7" fmla="*/ 9 h 10"/>
                  <a:gd name="T8" fmla="*/ 12 w 42"/>
                  <a:gd name="T9" fmla="*/ 7 h 10"/>
                  <a:gd name="T10" fmla="*/ 9 w 42"/>
                  <a:gd name="T11" fmla="*/ 6 h 10"/>
                  <a:gd name="T12" fmla="*/ 5 w 42"/>
                  <a:gd name="T13" fmla="*/ 5 h 10"/>
                  <a:gd name="T14" fmla="*/ 3 w 42"/>
                  <a:gd name="T15" fmla="*/ 3 h 10"/>
                  <a:gd name="T16" fmla="*/ 1 w 42"/>
                  <a:gd name="T17" fmla="*/ 2 h 10"/>
                  <a:gd name="T18" fmla="*/ 0 w 42"/>
                  <a:gd name="T19" fmla="*/ 0 h 10"/>
                  <a:gd name="T20" fmla="*/ 2 w 42"/>
                  <a:gd name="T21" fmla="*/ 1 h 10"/>
                  <a:gd name="T22" fmla="*/ 3 w 42"/>
                  <a:gd name="T23" fmla="*/ 3 h 10"/>
                  <a:gd name="T24" fmla="*/ 6 w 42"/>
                  <a:gd name="T25" fmla="*/ 4 h 10"/>
                  <a:gd name="T26" fmla="*/ 9 w 42"/>
                  <a:gd name="T27" fmla="*/ 5 h 10"/>
                  <a:gd name="T28" fmla="*/ 13 w 42"/>
                  <a:gd name="T29" fmla="*/ 6 h 10"/>
                  <a:gd name="T30" fmla="*/ 20 w 42"/>
                  <a:gd name="T31" fmla="*/ 7 h 10"/>
                  <a:gd name="T32" fmla="*/ 28 w 42"/>
                  <a:gd name="T33" fmla="*/ 8 h 10"/>
                  <a:gd name="T34" fmla="*/ 35 w 42"/>
                  <a:gd name="T35" fmla="*/ 9 h 10"/>
                  <a:gd name="T36" fmla="*/ 42 w 42"/>
                  <a:gd name="T3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2" h="10">
                    <a:moveTo>
                      <a:pt x="42" y="10"/>
                    </a:moveTo>
                    <a:cubicBezTo>
                      <a:pt x="42" y="10"/>
                      <a:pt x="39" y="10"/>
                      <a:pt x="35" y="10"/>
                    </a:cubicBezTo>
                    <a:cubicBezTo>
                      <a:pt x="33" y="10"/>
                      <a:pt x="31" y="10"/>
                      <a:pt x="28" y="10"/>
                    </a:cubicBezTo>
                    <a:cubicBezTo>
                      <a:pt x="26" y="10"/>
                      <a:pt x="23" y="9"/>
                      <a:pt x="20" y="9"/>
                    </a:cubicBezTo>
                    <a:cubicBezTo>
                      <a:pt x="17" y="9"/>
                      <a:pt x="15" y="8"/>
                      <a:pt x="12" y="7"/>
                    </a:cubicBezTo>
                    <a:cubicBezTo>
                      <a:pt x="11" y="7"/>
                      <a:pt x="10" y="7"/>
                      <a:pt x="9" y="6"/>
                    </a:cubicBezTo>
                    <a:cubicBezTo>
                      <a:pt x="7" y="6"/>
                      <a:pt x="6" y="5"/>
                      <a:pt x="5" y="5"/>
                    </a:cubicBezTo>
                    <a:cubicBezTo>
                      <a:pt x="5" y="4"/>
                      <a:pt x="4" y="4"/>
                      <a:pt x="3" y="3"/>
                    </a:cubicBezTo>
                    <a:cubicBezTo>
                      <a:pt x="2" y="3"/>
                      <a:pt x="2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1" y="1"/>
                      <a:pt x="2" y="1"/>
                    </a:cubicBezTo>
                    <a:cubicBezTo>
                      <a:pt x="2" y="2"/>
                      <a:pt x="3" y="2"/>
                      <a:pt x="3" y="3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7" y="4"/>
                      <a:pt x="8" y="5"/>
                      <a:pt x="9" y="5"/>
                    </a:cubicBezTo>
                    <a:cubicBezTo>
                      <a:pt x="10" y="5"/>
                      <a:pt x="11" y="5"/>
                      <a:pt x="13" y="6"/>
                    </a:cubicBezTo>
                    <a:cubicBezTo>
                      <a:pt x="15" y="6"/>
                      <a:pt x="18" y="7"/>
                      <a:pt x="20" y="7"/>
                    </a:cubicBezTo>
                    <a:cubicBezTo>
                      <a:pt x="23" y="8"/>
                      <a:pt x="26" y="8"/>
                      <a:pt x="28" y="8"/>
                    </a:cubicBezTo>
                    <a:cubicBezTo>
                      <a:pt x="31" y="9"/>
                      <a:pt x="33" y="9"/>
                      <a:pt x="35" y="9"/>
                    </a:cubicBezTo>
                    <a:cubicBezTo>
                      <a:pt x="40" y="9"/>
                      <a:pt x="42" y="10"/>
                      <a:pt x="42" y="1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8" name="任意多边形: 形状 197">
                <a:extLst>
                  <a:ext uri="{FF2B5EF4-FFF2-40B4-BE49-F238E27FC236}">
                    <a16:creationId xmlns:a16="http://schemas.microsoft.com/office/drawing/2014/main" id="{D86A61EC-4557-4AF8-CE03-32105071E20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298113" y="4899026"/>
                <a:ext cx="38100" cy="30163"/>
              </a:xfrm>
              <a:custGeom>
                <a:avLst/>
                <a:gdLst>
                  <a:gd name="T0" fmla="*/ 10 w 10"/>
                  <a:gd name="T1" fmla="*/ 1 h 8"/>
                  <a:gd name="T2" fmla="*/ 8 w 10"/>
                  <a:gd name="T3" fmla="*/ 1 h 8"/>
                  <a:gd name="T4" fmla="*/ 6 w 10"/>
                  <a:gd name="T5" fmla="*/ 2 h 8"/>
                  <a:gd name="T6" fmla="*/ 4 w 10"/>
                  <a:gd name="T7" fmla="*/ 3 h 8"/>
                  <a:gd name="T8" fmla="*/ 2 w 10"/>
                  <a:gd name="T9" fmla="*/ 5 h 8"/>
                  <a:gd name="T10" fmla="*/ 1 w 10"/>
                  <a:gd name="T11" fmla="*/ 6 h 8"/>
                  <a:gd name="T12" fmla="*/ 0 w 10"/>
                  <a:gd name="T13" fmla="*/ 8 h 8"/>
                  <a:gd name="T14" fmla="*/ 0 w 10"/>
                  <a:gd name="T15" fmla="*/ 8 h 8"/>
                  <a:gd name="T16" fmla="*/ 0 w 10"/>
                  <a:gd name="T17" fmla="*/ 8 h 8"/>
                  <a:gd name="T18" fmla="*/ 0 w 10"/>
                  <a:gd name="T19" fmla="*/ 6 h 8"/>
                  <a:gd name="T20" fmla="*/ 3 w 10"/>
                  <a:gd name="T21" fmla="*/ 2 h 8"/>
                  <a:gd name="T22" fmla="*/ 8 w 10"/>
                  <a:gd name="T23" fmla="*/ 0 h 8"/>
                  <a:gd name="T24" fmla="*/ 10 w 10"/>
                  <a:gd name="T25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8">
                    <a:moveTo>
                      <a:pt x="10" y="1"/>
                    </a:moveTo>
                    <a:cubicBezTo>
                      <a:pt x="10" y="1"/>
                      <a:pt x="9" y="1"/>
                      <a:pt x="8" y="1"/>
                    </a:cubicBezTo>
                    <a:cubicBezTo>
                      <a:pt x="7" y="1"/>
                      <a:pt x="7" y="2"/>
                      <a:pt x="6" y="2"/>
                    </a:cubicBezTo>
                    <a:cubicBezTo>
                      <a:pt x="5" y="2"/>
                      <a:pt x="5" y="2"/>
                      <a:pt x="4" y="3"/>
                    </a:cubicBezTo>
                    <a:cubicBezTo>
                      <a:pt x="3" y="3"/>
                      <a:pt x="3" y="4"/>
                      <a:pt x="2" y="5"/>
                    </a:cubicBezTo>
                    <a:cubicBezTo>
                      <a:pt x="2" y="5"/>
                      <a:pt x="1" y="6"/>
                      <a:pt x="1" y="6"/>
                    </a:cubicBezTo>
                    <a:cubicBezTo>
                      <a:pt x="1" y="7"/>
                      <a:pt x="1" y="7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7"/>
                      <a:pt x="0" y="7"/>
                      <a:pt x="0" y="6"/>
                    </a:cubicBezTo>
                    <a:cubicBezTo>
                      <a:pt x="0" y="5"/>
                      <a:pt x="1" y="3"/>
                      <a:pt x="3" y="2"/>
                    </a:cubicBezTo>
                    <a:cubicBezTo>
                      <a:pt x="5" y="0"/>
                      <a:pt x="6" y="0"/>
                      <a:pt x="8" y="0"/>
                    </a:cubicBezTo>
                    <a:cubicBezTo>
                      <a:pt x="9" y="0"/>
                      <a:pt x="10" y="1"/>
                      <a:pt x="10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9" name="任意多边形: 形状 198">
                <a:extLst>
                  <a:ext uri="{FF2B5EF4-FFF2-40B4-BE49-F238E27FC236}">
                    <a16:creationId xmlns:a16="http://schemas.microsoft.com/office/drawing/2014/main" id="{95760779-17F9-743F-1D22-0712D0F2B3B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513513" y="3732214"/>
                <a:ext cx="312738" cy="295275"/>
              </a:xfrm>
              <a:custGeom>
                <a:avLst/>
                <a:gdLst>
                  <a:gd name="T0" fmla="*/ 70 w 83"/>
                  <a:gd name="T1" fmla="*/ 52 h 78"/>
                  <a:gd name="T2" fmla="*/ 77 w 83"/>
                  <a:gd name="T3" fmla="*/ 42 h 78"/>
                  <a:gd name="T4" fmla="*/ 78 w 83"/>
                  <a:gd name="T5" fmla="*/ 33 h 78"/>
                  <a:gd name="T6" fmla="*/ 76 w 83"/>
                  <a:gd name="T7" fmla="*/ 24 h 78"/>
                  <a:gd name="T8" fmla="*/ 71 w 83"/>
                  <a:gd name="T9" fmla="*/ 16 h 78"/>
                  <a:gd name="T10" fmla="*/ 60 w 83"/>
                  <a:gd name="T11" fmla="*/ 10 h 78"/>
                  <a:gd name="T12" fmla="*/ 48 w 83"/>
                  <a:gd name="T13" fmla="*/ 6 h 78"/>
                  <a:gd name="T14" fmla="*/ 39 w 83"/>
                  <a:gd name="T15" fmla="*/ 6 h 78"/>
                  <a:gd name="T16" fmla="*/ 27 w 83"/>
                  <a:gd name="T17" fmla="*/ 8 h 78"/>
                  <a:gd name="T18" fmla="*/ 17 w 83"/>
                  <a:gd name="T19" fmla="*/ 15 h 78"/>
                  <a:gd name="T20" fmla="*/ 9 w 83"/>
                  <a:gd name="T21" fmla="*/ 25 h 78"/>
                  <a:gd name="T22" fmla="*/ 5 w 83"/>
                  <a:gd name="T23" fmla="*/ 36 h 78"/>
                  <a:gd name="T24" fmla="*/ 5 w 83"/>
                  <a:gd name="T25" fmla="*/ 45 h 78"/>
                  <a:gd name="T26" fmla="*/ 9 w 83"/>
                  <a:gd name="T27" fmla="*/ 57 h 78"/>
                  <a:gd name="T28" fmla="*/ 13 w 83"/>
                  <a:gd name="T29" fmla="*/ 66 h 78"/>
                  <a:gd name="T30" fmla="*/ 18 w 83"/>
                  <a:gd name="T31" fmla="*/ 71 h 78"/>
                  <a:gd name="T32" fmla="*/ 31 w 83"/>
                  <a:gd name="T33" fmla="*/ 76 h 78"/>
                  <a:gd name="T34" fmla="*/ 70 w 83"/>
                  <a:gd name="T35" fmla="*/ 5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3" h="78">
                    <a:moveTo>
                      <a:pt x="70" y="52"/>
                    </a:moveTo>
                    <a:cubicBezTo>
                      <a:pt x="82" y="51"/>
                      <a:pt x="77" y="42"/>
                      <a:pt x="77" y="42"/>
                    </a:cubicBezTo>
                    <a:cubicBezTo>
                      <a:pt x="83" y="37"/>
                      <a:pt x="79" y="36"/>
                      <a:pt x="78" y="33"/>
                    </a:cubicBezTo>
                    <a:cubicBezTo>
                      <a:pt x="80" y="26"/>
                      <a:pt x="76" y="24"/>
                      <a:pt x="76" y="24"/>
                    </a:cubicBezTo>
                    <a:cubicBezTo>
                      <a:pt x="78" y="17"/>
                      <a:pt x="71" y="16"/>
                      <a:pt x="71" y="16"/>
                    </a:cubicBezTo>
                    <a:cubicBezTo>
                      <a:pt x="70" y="7"/>
                      <a:pt x="60" y="10"/>
                      <a:pt x="60" y="10"/>
                    </a:cubicBezTo>
                    <a:cubicBezTo>
                      <a:pt x="55" y="0"/>
                      <a:pt x="48" y="6"/>
                      <a:pt x="48" y="6"/>
                    </a:cubicBezTo>
                    <a:cubicBezTo>
                      <a:pt x="46" y="1"/>
                      <a:pt x="39" y="6"/>
                      <a:pt x="39" y="6"/>
                    </a:cubicBezTo>
                    <a:cubicBezTo>
                      <a:pt x="37" y="2"/>
                      <a:pt x="26" y="5"/>
                      <a:pt x="27" y="8"/>
                    </a:cubicBezTo>
                    <a:cubicBezTo>
                      <a:pt x="24" y="6"/>
                      <a:pt x="17" y="11"/>
                      <a:pt x="17" y="15"/>
                    </a:cubicBezTo>
                    <a:cubicBezTo>
                      <a:pt x="7" y="13"/>
                      <a:pt x="9" y="25"/>
                      <a:pt x="9" y="25"/>
                    </a:cubicBezTo>
                    <a:cubicBezTo>
                      <a:pt x="0" y="29"/>
                      <a:pt x="5" y="36"/>
                      <a:pt x="5" y="36"/>
                    </a:cubicBezTo>
                    <a:cubicBezTo>
                      <a:pt x="0" y="38"/>
                      <a:pt x="5" y="45"/>
                      <a:pt x="5" y="45"/>
                    </a:cubicBezTo>
                    <a:cubicBezTo>
                      <a:pt x="2" y="50"/>
                      <a:pt x="9" y="57"/>
                      <a:pt x="9" y="57"/>
                    </a:cubicBezTo>
                    <a:cubicBezTo>
                      <a:pt x="4" y="64"/>
                      <a:pt x="13" y="66"/>
                      <a:pt x="13" y="66"/>
                    </a:cubicBezTo>
                    <a:cubicBezTo>
                      <a:pt x="11" y="70"/>
                      <a:pt x="18" y="71"/>
                      <a:pt x="18" y="71"/>
                    </a:cubicBezTo>
                    <a:cubicBezTo>
                      <a:pt x="19" y="78"/>
                      <a:pt x="24" y="78"/>
                      <a:pt x="31" y="76"/>
                    </a:cubicBezTo>
                    <a:cubicBezTo>
                      <a:pt x="37" y="74"/>
                      <a:pt x="70" y="52"/>
                      <a:pt x="70" y="52"/>
                    </a:cubicBezTo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0" name="任意多边形: 形状 199">
                <a:extLst>
                  <a:ext uri="{FF2B5EF4-FFF2-40B4-BE49-F238E27FC236}">
                    <a16:creationId xmlns:a16="http://schemas.microsoft.com/office/drawing/2014/main" id="{5CF266A3-9B1F-E88A-B7EB-731A834AA83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399213" y="4030664"/>
                <a:ext cx="325438" cy="490538"/>
              </a:xfrm>
              <a:custGeom>
                <a:avLst/>
                <a:gdLst>
                  <a:gd name="T0" fmla="*/ 65 w 86"/>
                  <a:gd name="T1" fmla="*/ 130 h 130"/>
                  <a:gd name="T2" fmla="*/ 21 w 86"/>
                  <a:gd name="T3" fmla="*/ 130 h 130"/>
                  <a:gd name="T4" fmla="*/ 0 w 86"/>
                  <a:gd name="T5" fmla="*/ 109 h 130"/>
                  <a:gd name="T6" fmla="*/ 0 w 86"/>
                  <a:gd name="T7" fmla="*/ 21 h 130"/>
                  <a:gd name="T8" fmla="*/ 21 w 86"/>
                  <a:gd name="T9" fmla="*/ 0 h 130"/>
                  <a:gd name="T10" fmla="*/ 65 w 86"/>
                  <a:gd name="T11" fmla="*/ 0 h 130"/>
                  <a:gd name="T12" fmla="*/ 86 w 86"/>
                  <a:gd name="T13" fmla="*/ 21 h 130"/>
                  <a:gd name="T14" fmla="*/ 86 w 86"/>
                  <a:gd name="T15" fmla="*/ 109 h 130"/>
                  <a:gd name="T16" fmla="*/ 65 w 86"/>
                  <a:gd name="T17" fmla="*/ 13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6" h="130">
                    <a:moveTo>
                      <a:pt x="65" y="130"/>
                    </a:moveTo>
                    <a:cubicBezTo>
                      <a:pt x="21" y="130"/>
                      <a:pt x="21" y="130"/>
                      <a:pt x="21" y="130"/>
                    </a:cubicBezTo>
                    <a:cubicBezTo>
                      <a:pt x="10" y="130"/>
                      <a:pt x="0" y="121"/>
                      <a:pt x="0" y="109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0"/>
                      <a:pt x="10" y="0"/>
                      <a:pt x="21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77" y="0"/>
                      <a:pt x="86" y="10"/>
                      <a:pt x="86" y="21"/>
                    </a:cubicBezTo>
                    <a:cubicBezTo>
                      <a:pt x="86" y="109"/>
                      <a:pt x="86" y="109"/>
                      <a:pt x="86" y="109"/>
                    </a:cubicBezTo>
                    <a:cubicBezTo>
                      <a:pt x="86" y="121"/>
                      <a:pt x="77" y="130"/>
                      <a:pt x="65" y="130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1" name="任意多边形: 形状 200">
                <a:extLst>
                  <a:ext uri="{FF2B5EF4-FFF2-40B4-BE49-F238E27FC236}">
                    <a16:creationId xmlns:a16="http://schemas.microsoft.com/office/drawing/2014/main" id="{DA765AAD-DA63-12EE-0F9F-03B7A5F399E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467476" y="4030664"/>
                <a:ext cx="323850" cy="490538"/>
              </a:xfrm>
              <a:custGeom>
                <a:avLst/>
                <a:gdLst>
                  <a:gd name="T0" fmla="*/ 64 w 86"/>
                  <a:gd name="T1" fmla="*/ 130 h 130"/>
                  <a:gd name="T2" fmla="*/ 21 w 86"/>
                  <a:gd name="T3" fmla="*/ 130 h 130"/>
                  <a:gd name="T4" fmla="*/ 0 w 86"/>
                  <a:gd name="T5" fmla="*/ 109 h 130"/>
                  <a:gd name="T6" fmla="*/ 0 w 86"/>
                  <a:gd name="T7" fmla="*/ 21 h 130"/>
                  <a:gd name="T8" fmla="*/ 21 w 86"/>
                  <a:gd name="T9" fmla="*/ 0 h 130"/>
                  <a:gd name="T10" fmla="*/ 64 w 86"/>
                  <a:gd name="T11" fmla="*/ 0 h 130"/>
                  <a:gd name="T12" fmla="*/ 86 w 86"/>
                  <a:gd name="T13" fmla="*/ 21 h 130"/>
                  <a:gd name="T14" fmla="*/ 86 w 86"/>
                  <a:gd name="T15" fmla="*/ 109 h 130"/>
                  <a:gd name="T16" fmla="*/ 64 w 86"/>
                  <a:gd name="T17" fmla="*/ 13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6" h="130">
                    <a:moveTo>
                      <a:pt x="64" y="130"/>
                    </a:moveTo>
                    <a:cubicBezTo>
                      <a:pt x="21" y="130"/>
                      <a:pt x="21" y="130"/>
                      <a:pt x="21" y="130"/>
                    </a:cubicBezTo>
                    <a:cubicBezTo>
                      <a:pt x="9" y="130"/>
                      <a:pt x="0" y="121"/>
                      <a:pt x="0" y="109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0"/>
                      <a:pt x="9" y="0"/>
                      <a:pt x="21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76" y="0"/>
                      <a:pt x="86" y="10"/>
                      <a:pt x="86" y="21"/>
                    </a:cubicBezTo>
                    <a:cubicBezTo>
                      <a:pt x="86" y="109"/>
                      <a:pt x="86" y="109"/>
                      <a:pt x="86" y="109"/>
                    </a:cubicBezTo>
                    <a:cubicBezTo>
                      <a:pt x="86" y="121"/>
                      <a:pt x="76" y="130"/>
                      <a:pt x="64" y="130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2" name="任意多边形: 形状 201">
                <a:extLst>
                  <a:ext uri="{FF2B5EF4-FFF2-40B4-BE49-F238E27FC236}">
                    <a16:creationId xmlns:a16="http://schemas.microsoft.com/office/drawing/2014/main" id="{07920CBD-4C7D-9440-184B-8C1591C9541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686551" y="4098926"/>
                <a:ext cx="339725" cy="482600"/>
              </a:xfrm>
              <a:custGeom>
                <a:avLst/>
                <a:gdLst>
                  <a:gd name="T0" fmla="*/ 35 w 90"/>
                  <a:gd name="T1" fmla="*/ 0 h 128"/>
                  <a:gd name="T2" fmla="*/ 52 w 90"/>
                  <a:gd name="T3" fmla="*/ 64 h 128"/>
                  <a:gd name="T4" fmla="*/ 90 w 90"/>
                  <a:gd name="T5" fmla="*/ 112 h 128"/>
                  <a:gd name="T6" fmla="*/ 77 w 90"/>
                  <a:gd name="T7" fmla="*/ 128 h 128"/>
                  <a:gd name="T8" fmla="*/ 21 w 90"/>
                  <a:gd name="T9" fmla="*/ 82 h 128"/>
                  <a:gd name="T10" fmla="*/ 0 w 90"/>
                  <a:gd name="T11" fmla="*/ 14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128">
                    <a:moveTo>
                      <a:pt x="35" y="0"/>
                    </a:moveTo>
                    <a:cubicBezTo>
                      <a:pt x="52" y="64"/>
                      <a:pt x="52" y="64"/>
                      <a:pt x="52" y="64"/>
                    </a:cubicBezTo>
                    <a:cubicBezTo>
                      <a:pt x="90" y="112"/>
                      <a:pt x="90" y="112"/>
                      <a:pt x="90" y="112"/>
                    </a:cubicBezTo>
                    <a:cubicBezTo>
                      <a:pt x="77" y="128"/>
                      <a:pt x="77" y="128"/>
                      <a:pt x="77" y="128"/>
                    </a:cubicBezTo>
                    <a:cubicBezTo>
                      <a:pt x="77" y="128"/>
                      <a:pt x="30" y="105"/>
                      <a:pt x="21" y="82"/>
                    </a:cubicBezTo>
                    <a:cubicBezTo>
                      <a:pt x="12" y="59"/>
                      <a:pt x="0" y="14"/>
                      <a:pt x="0" y="14"/>
                    </a:cubicBezTo>
                  </a:path>
                </a:pathLst>
              </a:custGeom>
              <a:solidFill>
                <a:srgbClr val="F8B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3" name="任意多边形: 形状 202">
                <a:extLst>
                  <a:ext uri="{FF2B5EF4-FFF2-40B4-BE49-F238E27FC236}">
                    <a16:creationId xmlns:a16="http://schemas.microsoft.com/office/drawing/2014/main" id="{F72F23CA-019D-97C5-9924-7FAF93DE636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502401" y="4046539"/>
                <a:ext cx="331788" cy="482600"/>
              </a:xfrm>
              <a:custGeom>
                <a:avLst/>
                <a:gdLst>
                  <a:gd name="T0" fmla="*/ 46 w 88"/>
                  <a:gd name="T1" fmla="*/ 0 h 128"/>
                  <a:gd name="T2" fmla="*/ 3 w 88"/>
                  <a:gd name="T3" fmla="*/ 9 h 128"/>
                  <a:gd name="T4" fmla="*/ 3 w 88"/>
                  <a:gd name="T5" fmla="*/ 38 h 128"/>
                  <a:gd name="T6" fmla="*/ 9 w 88"/>
                  <a:gd name="T7" fmla="*/ 81 h 128"/>
                  <a:gd name="T8" fmla="*/ 9 w 88"/>
                  <a:gd name="T9" fmla="*/ 118 h 128"/>
                  <a:gd name="T10" fmla="*/ 84 w 88"/>
                  <a:gd name="T11" fmla="*/ 115 h 128"/>
                  <a:gd name="T12" fmla="*/ 83 w 88"/>
                  <a:gd name="T13" fmla="*/ 46 h 128"/>
                  <a:gd name="T14" fmla="*/ 79 w 88"/>
                  <a:gd name="T15" fmla="*/ 5 h 128"/>
                  <a:gd name="T16" fmla="*/ 46 w 88"/>
                  <a:gd name="T17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8" h="128">
                    <a:moveTo>
                      <a:pt x="46" y="0"/>
                    </a:moveTo>
                    <a:cubicBezTo>
                      <a:pt x="24" y="0"/>
                      <a:pt x="10" y="0"/>
                      <a:pt x="3" y="9"/>
                    </a:cubicBezTo>
                    <a:cubicBezTo>
                      <a:pt x="0" y="13"/>
                      <a:pt x="0" y="19"/>
                      <a:pt x="3" y="38"/>
                    </a:cubicBezTo>
                    <a:cubicBezTo>
                      <a:pt x="3" y="38"/>
                      <a:pt x="7" y="62"/>
                      <a:pt x="9" y="81"/>
                    </a:cubicBezTo>
                    <a:cubicBezTo>
                      <a:pt x="10" y="91"/>
                      <a:pt x="11" y="101"/>
                      <a:pt x="9" y="118"/>
                    </a:cubicBezTo>
                    <a:cubicBezTo>
                      <a:pt x="9" y="118"/>
                      <a:pt x="59" y="128"/>
                      <a:pt x="84" y="115"/>
                    </a:cubicBezTo>
                    <a:cubicBezTo>
                      <a:pt x="80" y="84"/>
                      <a:pt x="81" y="63"/>
                      <a:pt x="83" y="46"/>
                    </a:cubicBezTo>
                    <a:cubicBezTo>
                      <a:pt x="85" y="28"/>
                      <a:pt x="88" y="14"/>
                      <a:pt x="79" y="5"/>
                    </a:cubicBezTo>
                    <a:cubicBezTo>
                      <a:pt x="73" y="0"/>
                      <a:pt x="64" y="0"/>
                      <a:pt x="46" y="0"/>
                    </a:cubicBezTo>
                    <a:close/>
                  </a:path>
                </a:pathLst>
              </a:custGeom>
              <a:solidFill>
                <a:srgbClr val="F8B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4" name="任意多边形: 形状 203">
                <a:extLst>
                  <a:ext uri="{FF2B5EF4-FFF2-40B4-BE49-F238E27FC236}">
                    <a16:creationId xmlns:a16="http://schemas.microsoft.com/office/drawing/2014/main" id="{025D7310-01F7-3948-D2D5-A19944D3C8F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502401" y="4030664"/>
                <a:ext cx="157163" cy="438150"/>
              </a:xfrm>
              <a:custGeom>
                <a:avLst/>
                <a:gdLst>
                  <a:gd name="T0" fmla="*/ 9 w 42"/>
                  <a:gd name="T1" fmla="*/ 1 h 116"/>
                  <a:gd name="T2" fmla="*/ 34 w 42"/>
                  <a:gd name="T3" fmla="*/ 37 h 116"/>
                  <a:gd name="T4" fmla="*/ 0 w 42"/>
                  <a:gd name="T5" fmla="*/ 116 h 116"/>
                  <a:gd name="T6" fmla="*/ 10 w 42"/>
                  <a:gd name="T7" fmla="*/ 116 h 116"/>
                  <a:gd name="T8" fmla="*/ 42 w 42"/>
                  <a:gd name="T9" fmla="*/ 42 h 116"/>
                  <a:gd name="T10" fmla="*/ 21 w 42"/>
                  <a:gd name="T11" fmla="*/ 0 h 116"/>
                  <a:gd name="T12" fmla="*/ 9 w 42"/>
                  <a:gd name="T13" fmla="*/ 1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116">
                    <a:moveTo>
                      <a:pt x="9" y="1"/>
                    </a:moveTo>
                    <a:cubicBezTo>
                      <a:pt x="9" y="1"/>
                      <a:pt x="33" y="10"/>
                      <a:pt x="34" y="37"/>
                    </a:cubicBezTo>
                    <a:cubicBezTo>
                      <a:pt x="36" y="65"/>
                      <a:pt x="10" y="112"/>
                      <a:pt x="0" y="116"/>
                    </a:cubicBezTo>
                    <a:cubicBezTo>
                      <a:pt x="10" y="116"/>
                      <a:pt x="10" y="116"/>
                      <a:pt x="10" y="116"/>
                    </a:cubicBezTo>
                    <a:cubicBezTo>
                      <a:pt x="10" y="116"/>
                      <a:pt x="39" y="86"/>
                      <a:pt x="42" y="42"/>
                    </a:cubicBezTo>
                    <a:cubicBezTo>
                      <a:pt x="42" y="28"/>
                      <a:pt x="33" y="9"/>
                      <a:pt x="21" y="0"/>
                    </a:cubicBezTo>
                    <a:cubicBezTo>
                      <a:pt x="12" y="0"/>
                      <a:pt x="9" y="1"/>
                      <a:pt x="9" y="1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5" name="任意多边形: 形状 204">
                <a:extLst>
                  <a:ext uri="{FF2B5EF4-FFF2-40B4-BE49-F238E27FC236}">
                    <a16:creationId xmlns:a16="http://schemas.microsoft.com/office/drawing/2014/main" id="{5EF0CAD4-05E8-F457-7F7B-A8630C0375F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13538" y="4030664"/>
                <a:ext cx="120650" cy="274638"/>
              </a:xfrm>
              <a:custGeom>
                <a:avLst/>
                <a:gdLst>
                  <a:gd name="T0" fmla="*/ 0 w 32"/>
                  <a:gd name="T1" fmla="*/ 0 h 73"/>
                  <a:gd name="T2" fmla="*/ 24 w 32"/>
                  <a:gd name="T3" fmla="*/ 40 h 73"/>
                  <a:gd name="T4" fmla="*/ 26 w 32"/>
                  <a:gd name="T5" fmla="*/ 73 h 73"/>
                  <a:gd name="T6" fmla="*/ 32 w 32"/>
                  <a:gd name="T7" fmla="*/ 44 h 73"/>
                  <a:gd name="T8" fmla="*/ 10 w 32"/>
                  <a:gd name="T9" fmla="*/ 0 h 73"/>
                  <a:gd name="T10" fmla="*/ 0 w 32"/>
                  <a:gd name="T11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73">
                    <a:moveTo>
                      <a:pt x="0" y="0"/>
                    </a:moveTo>
                    <a:cubicBezTo>
                      <a:pt x="0" y="0"/>
                      <a:pt x="22" y="12"/>
                      <a:pt x="24" y="40"/>
                    </a:cubicBezTo>
                    <a:cubicBezTo>
                      <a:pt x="24" y="44"/>
                      <a:pt x="25" y="54"/>
                      <a:pt x="26" y="73"/>
                    </a:cubicBezTo>
                    <a:cubicBezTo>
                      <a:pt x="29" y="64"/>
                      <a:pt x="31" y="55"/>
                      <a:pt x="32" y="44"/>
                    </a:cubicBezTo>
                    <a:cubicBezTo>
                      <a:pt x="32" y="30"/>
                      <a:pt x="22" y="9"/>
                      <a:pt x="1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6" name="任意多边形: 形状 205">
                <a:extLst>
                  <a:ext uri="{FF2B5EF4-FFF2-40B4-BE49-F238E27FC236}">
                    <a16:creationId xmlns:a16="http://schemas.microsoft.com/office/drawing/2014/main" id="{F62A5BFF-6A1A-CB53-EA20-C9A2004BB87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565901" y="3775076"/>
                <a:ext cx="230188" cy="274638"/>
              </a:xfrm>
              <a:custGeom>
                <a:avLst/>
                <a:gdLst>
                  <a:gd name="T0" fmla="*/ 57 w 61"/>
                  <a:gd name="T1" fmla="*/ 32 h 73"/>
                  <a:gd name="T2" fmla="*/ 58 w 61"/>
                  <a:gd name="T3" fmla="*/ 38 h 73"/>
                  <a:gd name="T4" fmla="*/ 50 w 61"/>
                  <a:gd name="T5" fmla="*/ 65 h 73"/>
                  <a:gd name="T6" fmla="*/ 8 w 61"/>
                  <a:gd name="T7" fmla="*/ 50 h 73"/>
                  <a:gd name="T8" fmla="*/ 20 w 61"/>
                  <a:gd name="T9" fmla="*/ 14 h 73"/>
                  <a:gd name="T10" fmla="*/ 57 w 61"/>
                  <a:gd name="T11" fmla="*/ 32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" h="73">
                    <a:moveTo>
                      <a:pt x="57" y="32"/>
                    </a:moveTo>
                    <a:cubicBezTo>
                      <a:pt x="57" y="34"/>
                      <a:pt x="57" y="36"/>
                      <a:pt x="58" y="38"/>
                    </a:cubicBezTo>
                    <a:cubicBezTo>
                      <a:pt x="60" y="45"/>
                      <a:pt x="61" y="59"/>
                      <a:pt x="50" y="65"/>
                    </a:cubicBezTo>
                    <a:cubicBezTo>
                      <a:pt x="35" y="73"/>
                      <a:pt x="17" y="66"/>
                      <a:pt x="8" y="50"/>
                    </a:cubicBezTo>
                    <a:cubicBezTo>
                      <a:pt x="0" y="34"/>
                      <a:pt x="5" y="21"/>
                      <a:pt x="20" y="14"/>
                    </a:cubicBezTo>
                    <a:cubicBezTo>
                      <a:pt x="51" y="0"/>
                      <a:pt x="56" y="23"/>
                      <a:pt x="57" y="32"/>
                    </a:cubicBezTo>
                  </a:path>
                </a:pathLst>
              </a:custGeom>
              <a:solidFill>
                <a:srgbClr val="8471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7" name="任意多边形: 形状 206">
                <a:extLst>
                  <a:ext uri="{FF2B5EF4-FFF2-40B4-BE49-F238E27FC236}">
                    <a16:creationId xmlns:a16="http://schemas.microsoft.com/office/drawing/2014/main" id="{71B0A8DF-01A3-32E8-1A42-942D8F8BF85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623051" y="3917951"/>
                <a:ext cx="96838" cy="165100"/>
              </a:xfrm>
              <a:custGeom>
                <a:avLst/>
                <a:gdLst>
                  <a:gd name="T0" fmla="*/ 0 w 26"/>
                  <a:gd name="T1" fmla="*/ 37 h 44"/>
                  <a:gd name="T2" fmla="*/ 0 w 26"/>
                  <a:gd name="T3" fmla="*/ 14 h 44"/>
                  <a:gd name="T4" fmla="*/ 13 w 26"/>
                  <a:gd name="T5" fmla="*/ 0 h 44"/>
                  <a:gd name="T6" fmla="*/ 26 w 26"/>
                  <a:gd name="T7" fmla="*/ 14 h 44"/>
                  <a:gd name="T8" fmla="*/ 26 w 26"/>
                  <a:gd name="T9" fmla="*/ 37 h 44"/>
                  <a:gd name="T10" fmla="*/ 0 w 26"/>
                  <a:gd name="T11" fmla="*/ 3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44">
                    <a:moveTo>
                      <a:pt x="0" y="37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3" y="0"/>
                    </a:cubicBezTo>
                    <a:cubicBezTo>
                      <a:pt x="20" y="0"/>
                      <a:pt x="26" y="6"/>
                      <a:pt x="26" y="14"/>
                    </a:cubicBezTo>
                    <a:cubicBezTo>
                      <a:pt x="26" y="37"/>
                      <a:pt x="26" y="37"/>
                      <a:pt x="26" y="37"/>
                    </a:cubicBezTo>
                    <a:cubicBezTo>
                      <a:pt x="26" y="44"/>
                      <a:pt x="0" y="44"/>
                      <a:pt x="0" y="37"/>
                    </a:cubicBezTo>
                  </a:path>
                </a:pathLst>
              </a:custGeom>
              <a:solidFill>
                <a:srgbClr val="8471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8" name="任意多边形: 形状 207">
                <a:extLst>
                  <a:ext uri="{FF2B5EF4-FFF2-40B4-BE49-F238E27FC236}">
                    <a16:creationId xmlns:a16="http://schemas.microsoft.com/office/drawing/2014/main" id="{329D34B3-ED9E-919C-75C1-798926CDE3A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543676" y="3775076"/>
                <a:ext cx="255588" cy="222250"/>
              </a:xfrm>
              <a:custGeom>
                <a:avLst/>
                <a:gdLst>
                  <a:gd name="T0" fmla="*/ 21 w 68"/>
                  <a:gd name="T1" fmla="*/ 59 h 59"/>
                  <a:gd name="T2" fmla="*/ 15 w 68"/>
                  <a:gd name="T3" fmla="*/ 38 h 59"/>
                  <a:gd name="T4" fmla="*/ 22 w 68"/>
                  <a:gd name="T5" fmla="*/ 56 h 59"/>
                  <a:gd name="T6" fmla="*/ 27 w 68"/>
                  <a:gd name="T7" fmla="*/ 40 h 59"/>
                  <a:gd name="T8" fmla="*/ 49 w 68"/>
                  <a:gd name="T9" fmla="*/ 19 h 59"/>
                  <a:gd name="T10" fmla="*/ 63 w 68"/>
                  <a:gd name="T11" fmla="*/ 30 h 59"/>
                  <a:gd name="T12" fmla="*/ 26 w 68"/>
                  <a:gd name="T13" fmla="*/ 4 h 59"/>
                  <a:gd name="T14" fmla="*/ 6 w 68"/>
                  <a:gd name="T15" fmla="*/ 42 h 59"/>
                  <a:gd name="T16" fmla="*/ 12 w 68"/>
                  <a:gd name="T17" fmla="*/ 52 h 59"/>
                  <a:gd name="T18" fmla="*/ 21 w 68"/>
                  <a:gd name="T19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59">
                    <a:moveTo>
                      <a:pt x="21" y="59"/>
                    </a:moveTo>
                    <a:cubicBezTo>
                      <a:pt x="18" y="53"/>
                      <a:pt x="6" y="41"/>
                      <a:pt x="15" y="38"/>
                    </a:cubicBezTo>
                    <a:cubicBezTo>
                      <a:pt x="20" y="37"/>
                      <a:pt x="22" y="55"/>
                      <a:pt x="22" y="56"/>
                    </a:cubicBezTo>
                    <a:cubicBezTo>
                      <a:pt x="22" y="56"/>
                      <a:pt x="27" y="47"/>
                      <a:pt x="27" y="40"/>
                    </a:cubicBezTo>
                    <a:cubicBezTo>
                      <a:pt x="26" y="28"/>
                      <a:pt x="42" y="33"/>
                      <a:pt x="49" y="19"/>
                    </a:cubicBezTo>
                    <a:cubicBezTo>
                      <a:pt x="58" y="24"/>
                      <a:pt x="63" y="30"/>
                      <a:pt x="63" y="30"/>
                    </a:cubicBezTo>
                    <a:cubicBezTo>
                      <a:pt x="68" y="8"/>
                      <a:pt x="47" y="0"/>
                      <a:pt x="26" y="4"/>
                    </a:cubicBezTo>
                    <a:cubicBezTo>
                      <a:pt x="9" y="7"/>
                      <a:pt x="0" y="27"/>
                      <a:pt x="6" y="42"/>
                    </a:cubicBezTo>
                    <a:cubicBezTo>
                      <a:pt x="7" y="46"/>
                      <a:pt x="9" y="49"/>
                      <a:pt x="12" y="52"/>
                    </a:cubicBezTo>
                    <a:cubicBezTo>
                      <a:pt x="14" y="54"/>
                      <a:pt x="17" y="58"/>
                      <a:pt x="21" y="59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9" name="任意多边形: 形状 208">
                <a:extLst>
                  <a:ext uri="{FF2B5EF4-FFF2-40B4-BE49-F238E27FC236}">
                    <a16:creationId xmlns:a16="http://schemas.microsoft.com/office/drawing/2014/main" id="{3AE34265-0897-544F-4885-3D5C88BB8A0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034088" y="4090989"/>
                <a:ext cx="1768475" cy="915988"/>
              </a:xfrm>
              <a:custGeom>
                <a:avLst/>
                <a:gdLst>
                  <a:gd name="T0" fmla="*/ 450 w 469"/>
                  <a:gd name="T1" fmla="*/ 243 h 243"/>
                  <a:gd name="T2" fmla="*/ 469 w 469"/>
                  <a:gd name="T3" fmla="*/ 204 h 243"/>
                  <a:gd name="T4" fmla="*/ 21 w 469"/>
                  <a:gd name="T5" fmla="*/ 0 h 243"/>
                  <a:gd name="T6" fmla="*/ 6 w 469"/>
                  <a:gd name="T7" fmla="*/ 16 h 243"/>
                  <a:gd name="T8" fmla="*/ 1 w 469"/>
                  <a:gd name="T9" fmla="*/ 39 h 243"/>
                  <a:gd name="T10" fmla="*/ 450 w 469"/>
                  <a:gd name="T11" fmla="*/ 243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9" h="243">
                    <a:moveTo>
                      <a:pt x="450" y="243"/>
                    </a:moveTo>
                    <a:cubicBezTo>
                      <a:pt x="469" y="204"/>
                      <a:pt x="469" y="204"/>
                      <a:pt x="469" y="204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18" y="2"/>
                      <a:pt x="11" y="6"/>
                      <a:pt x="6" y="16"/>
                    </a:cubicBezTo>
                    <a:cubicBezTo>
                      <a:pt x="0" y="26"/>
                      <a:pt x="1" y="35"/>
                      <a:pt x="1" y="39"/>
                    </a:cubicBezTo>
                    <a:cubicBezTo>
                      <a:pt x="151" y="107"/>
                      <a:pt x="300" y="175"/>
                      <a:pt x="450" y="243"/>
                    </a:cubicBezTo>
                    <a:close/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0" name="任意多边形: 形状 209">
                <a:extLst>
                  <a:ext uri="{FF2B5EF4-FFF2-40B4-BE49-F238E27FC236}">
                    <a16:creationId xmlns:a16="http://schemas.microsoft.com/office/drawing/2014/main" id="{7EADAAA7-E69F-A061-B10B-AFCF2418A2A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094413" y="4102101"/>
                <a:ext cx="1689100" cy="769938"/>
              </a:xfrm>
              <a:custGeom>
                <a:avLst/>
                <a:gdLst>
                  <a:gd name="T0" fmla="*/ 0 w 448"/>
                  <a:gd name="T1" fmla="*/ 0 h 204"/>
                  <a:gd name="T2" fmla="*/ 70 w 448"/>
                  <a:gd name="T3" fmla="*/ 32 h 204"/>
                  <a:gd name="T4" fmla="*/ 224 w 448"/>
                  <a:gd name="T5" fmla="*/ 101 h 204"/>
                  <a:gd name="T6" fmla="*/ 378 w 448"/>
                  <a:gd name="T7" fmla="*/ 171 h 204"/>
                  <a:gd name="T8" fmla="*/ 448 w 448"/>
                  <a:gd name="T9" fmla="*/ 204 h 204"/>
                  <a:gd name="T10" fmla="*/ 377 w 448"/>
                  <a:gd name="T11" fmla="*/ 172 h 204"/>
                  <a:gd name="T12" fmla="*/ 223 w 448"/>
                  <a:gd name="T13" fmla="*/ 103 h 204"/>
                  <a:gd name="T14" fmla="*/ 70 w 448"/>
                  <a:gd name="T15" fmla="*/ 33 h 204"/>
                  <a:gd name="T16" fmla="*/ 0 w 448"/>
                  <a:gd name="T17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8" h="204">
                    <a:moveTo>
                      <a:pt x="0" y="0"/>
                    </a:moveTo>
                    <a:cubicBezTo>
                      <a:pt x="0" y="0"/>
                      <a:pt x="28" y="13"/>
                      <a:pt x="70" y="32"/>
                    </a:cubicBezTo>
                    <a:cubicBezTo>
                      <a:pt x="112" y="51"/>
                      <a:pt x="168" y="76"/>
                      <a:pt x="224" y="101"/>
                    </a:cubicBezTo>
                    <a:cubicBezTo>
                      <a:pt x="280" y="127"/>
                      <a:pt x="336" y="152"/>
                      <a:pt x="378" y="171"/>
                    </a:cubicBezTo>
                    <a:cubicBezTo>
                      <a:pt x="420" y="191"/>
                      <a:pt x="448" y="204"/>
                      <a:pt x="448" y="204"/>
                    </a:cubicBezTo>
                    <a:cubicBezTo>
                      <a:pt x="448" y="204"/>
                      <a:pt x="420" y="191"/>
                      <a:pt x="377" y="172"/>
                    </a:cubicBezTo>
                    <a:cubicBezTo>
                      <a:pt x="335" y="153"/>
                      <a:pt x="279" y="128"/>
                      <a:pt x="223" y="103"/>
                    </a:cubicBezTo>
                    <a:cubicBezTo>
                      <a:pt x="168" y="77"/>
                      <a:pt x="112" y="52"/>
                      <a:pt x="70" y="33"/>
                    </a:cubicBezTo>
                    <a:cubicBezTo>
                      <a:pt x="28" y="1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1" name="任意多边形: 形状 210">
                <a:extLst>
                  <a:ext uri="{FF2B5EF4-FFF2-40B4-BE49-F238E27FC236}">
                    <a16:creationId xmlns:a16="http://schemas.microsoft.com/office/drawing/2014/main" id="{1381FF90-ECE6-4791-30D3-82DC9D3DE6D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042026" y="4219576"/>
                <a:ext cx="1681163" cy="762000"/>
              </a:xfrm>
              <a:custGeom>
                <a:avLst/>
                <a:gdLst>
                  <a:gd name="T0" fmla="*/ 0 w 446"/>
                  <a:gd name="T1" fmla="*/ 0 h 202"/>
                  <a:gd name="T2" fmla="*/ 70 w 446"/>
                  <a:gd name="T3" fmla="*/ 31 h 202"/>
                  <a:gd name="T4" fmla="*/ 223 w 446"/>
                  <a:gd name="T5" fmla="*/ 100 h 202"/>
                  <a:gd name="T6" fmla="*/ 377 w 446"/>
                  <a:gd name="T7" fmla="*/ 170 h 202"/>
                  <a:gd name="T8" fmla="*/ 446 w 446"/>
                  <a:gd name="T9" fmla="*/ 202 h 202"/>
                  <a:gd name="T10" fmla="*/ 376 w 446"/>
                  <a:gd name="T11" fmla="*/ 171 h 202"/>
                  <a:gd name="T12" fmla="*/ 223 w 446"/>
                  <a:gd name="T13" fmla="*/ 102 h 202"/>
                  <a:gd name="T14" fmla="*/ 70 w 446"/>
                  <a:gd name="T15" fmla="*/ 32 h 202"/>
                  <a:gd name="T16" fmla="*/ 0 w 446"/>
                  <a:gd name="T17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6" h="202">
                    <a:moveTo>
                      <a:pt x="0" y="0"/>
                    </a:moveTo>
                    <a:cubicBezTo>
                      <a:pt x="0" y="0"/>
                      <a:pt x="28" y="12"/>
                      <a:pt x="70" y="31"/>
                    </a:cubicBezTo>
                    <a:cubicBezTo>
                      <a:pt x="112" y="50"/>
                      <a:pt x="168" y="75"/>
                      <a:pt x="223" y="100"/>
                    </a:cubicBezTo>
                    <a:cubicBezTo>
                      <a:pt x="279" y="126"/>
                      <a:pt x="335" y="151"/>
                      <a:pt x="377" y="170"/>
                    </a:cubicBezTo>
                    <a:cubicBezTo>
                      <a:pt x="418" y="190"/>
                      <a:pt x="446" y="202"/>
                      <a:pt x="446" y="202"/>
                    </a:cubicBezTo>
                    <a:cubicBezTo>
                      <a:pt x="446" y="202"/>
                      <a:pt x="418" y="190"/>
                      <a:pt x="376" y="171"/>
                    </a:cubicBezTo>
                    <a:cubicBezTo>
                      <a:pt x="334" y="152"/>
                      <a:pt x="279" y="127"/>
                      <a:pt x="223" y="102"/>
                    </a:cubicBezTo>
                    <a:cubicBezTo>
                      <a:pt x="167" y="76"/>
                      <a:pt x="111" y="51"/>
                      <a:pt x="70" y="32"/>
                    </a:cubicBezTo>
                    <a:cubicBezTo>
                      <a:pt x="28" y="1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2" name="任意多边形: 形状 211">
                <a:extLst>
                  <a:ext uri="{FF2B5EF4-FFF2-40B4-BE49-F238E27FC236}">
                    <a16:creationId xmlns:a16="http://schemas.microsoft.com/office/drawing/2014/main" id="{6D6A008D-4575-8BCF-D913-CEB0D78FA3E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072188" y="4137026"/>
                <a:ext cx="1692275" cy="765175"/>
              </a:xfrm>
              <a:custGeom>
                <a:avLst/>
                <a:gdLst>
                  <a:gd name="T0" fmla="*/ 0 w 449"/>
                  <a:gd name="T1" fmla="*/ 0 h 203"/>
                  <a:gd name="T2" fmla="*/ 71 w 449"/>
                  <a:gd name="T3" fmla="*/ 31 h 203"/>
                  <a:gd name="T4" fmla="*/ 225 w 449"/>
                  <a:gd name="T5" fmla="*/ 101 h 203"/>
                  <a:gd name="T6" fmla="*/ 379 w 449"/>
                  <a:gd name="T7" fmla="*/ 171 h 203"/>
                  <a:gd name="T8" fmla="*/ 449 w 449"/>
                  <a:gd name="T9" fmla="*/ 203 h 203"/>
                  <a:gd name="T10" fmla="*/ 379 w 449"/>
                  <a:gd name="T11" fmla="*/ 172 h 203"/>
                  <a:gd name="T12" fmla="*/ 224 w 449"/>
                  <a:gd name="T13" fmla="*/ 102 h 203"/>
                  <a:gd name="T14" fmla="*/ 70 w 449"/>
                  <a:gd name="T15" fmla="*/ 32 h 203"/>
                  <a:gd name="T16" fmla="*/ 0 w 449"/>
                  <a:gd name="T17" fmla="*/ 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9" h="203">
                    <a:moveTo>
                      <a:pt x="0" y="0"/>
                    </a:moveTo>
                    <a:cubicBezTo>
                      <a:pt x="0" y="0"/>
                      <a:pt x="28" y="12"/>
                      <a:pt x="71" y="31"/>
                    </a:cubicBezTo>
                    <a:cubicBezTo>
                      <a:pt x="113" y="50"/>
                      <a:pt x="169" y="76"/>
                      <a:pt x="225" y="101"/>
                    </a:cubicBezTo>
                    <a:cubicBezTo>
                      <a:pt x="281" y="126"/>
                      <a:pt x="337" y="152"/>
                      <a:pt x="379" y="171"/>
                    </a:cubicBezTo>
                    <a:cubicBezTo>
                      <a:pt x="421" y="191"/>
                      <a:pt x="449" y="203"/>
                      <a:pt x="449" y="203"/>
                    </a:cubicBezTo>
                    <a:cubicBezTo>
                      <a:pt x="449" y="203"/>
                      <a:pt x="421" y="191"/>
                      <a:pt x="379" y="172"/>
                    </a:cubicBezTo>
                    <a:cubicBezTo>
                      <a:pt x="337" y="153"/>
                      <a:pt x="280" y="128"/>
                      <a:pt x="224" y="102"/>
                    </a:cubicBezTo>
                    <a:cubicBezTo>
                      <a:pt x="168" y="77"/>
                      <a:pt x="112" y="51"/>
                      <a:pt x="70" y="32"/>
                    </a:cubicBezTo>
                    <a:cubicBezTo>
                      <a:pt x="28" y="1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3" name="任意多边形: 形状 212">
                <a:extLst>
                  <a:ext uri="{FF2B5EF4-FFF2-40B4-BE49-F238E27FC236}">
                    <a16:creationId xmlns:a16="http://schemas.microsoft.com/office/drawing/2014/main" id="{6EF0CBC9-C7E4-0D2F-A428-B864D65B419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042026" y="4184651"/>
                <a:ext cx="1697038" cy="769938"/>
              </a:xfrm>
              <a:custGeom>
                <a:avLst/>
                <a:gdLst>
                  <a:gd name="T0" fmla="*/ 0 w 450"/>
                  <a:gd name="T1" fmla="*/ 0 h 204"/>
                  <a:gd name="T2" fmla="*/ 70 w 450"/>
                  <a:gd name="T3" fmla="*/ 32 h 204"/>
                  <a:gd name="T4" fmla="*/ 225 w 450"/>
                  <a:gd name="T5" fmla="*/ 102 h 204"/>
                  <a:gd name="T6" fmla="*/ 380 w 450"/>
                  <a:gd name="T7" fmla="*/ 172 h 204"/>
                  <a:gd name="T8" fmla="*/ 450 w 450"/>
                  <a:gd name="T9" fmla="*/ 204 h 204"/>
                  <a:gd name="T10" fmla="*/ 379 w 450"/>
                  <a:gd name="T11" fmla="*/ 173 h 204"/>
                  <a:gd name="T12" fmla="*/ 225 w 450"/>
                  <a:gd name="T13" fmla="*/ 103 h 204"/>
                  <a:gd name="T14" fmla="*/ 70 w 450"/>
                  <a:gd name="T15" fmla="*/ 33 h 204"/>
                  <a:gd name="T16" fmla="*/ 0 w 450"/>
                  <a:gd name="T17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0" h="204">
                    <a:moveTo>
                      <a:pt x="0" y="0"/>
                    </a:moveTo>
                    <a:cubicBezTo>
                      <a:pt x="0" y="0"/>
                      <a:pt x="28" y="13"/>
                      <a:pt x="70" y="32"/>
                    </a:cubicBezTo>
                    <a:cubicBezTo>
                      <a:pt x="113" y="51"/>
                      <a:pt x="169" y="76"/>
                      <a:pt x="225" y="102"/>
                    </a:cubicBezTo>
                    <a:cubicBezTo>
                      <a:pt x="281" y="127"/>
                      <a:pt x="338" y="153"/>
                      <a:pt x="380" y="172"/>
                    </a:cubicBezTo>
                    <a:cubicBezTo>
                      <a:pt x="422" y="191"/>
                      <a:pt x="450" y="204"/>
                      <a:pt x="450" y="204"/>
                    </a:cubicBezTo>
                    <a:cubicBezTo>
                      <a:pt x="450" y="204"/>
                      <a:pt x="422" y="192"/>
                      <a:pt x="379" y="173"/>
                    </a:cubicBezTo>
                    <a:cubicBezTo>
                      <a:pt x="337" y="154"/>
                      <a:pt x="281" y="129"/>
                      <a:pt x="225" y="103"/>
                    </a:cubicBezTo>
                    <a:cubicBezTo>
                      <a:pt x="168" y="78"/>
                      <a:pt x="112" y="52"/>
                      <a:pt x="70" y="33"/>
                    </a:cubicBezTo>
                    <a:cubicBezTo>
                      <a:pt x="28" y="1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4" name="任意多边形: 形状 213">
                <a:extLst>
                  <a:ext uri="{FF2B5EF4-FFF2-40B4-BE49-F238E27FC236}">
                    <a16:creationId xmlns:a16="http://schemas.microsoft.com/office/drawing/2014/main" id="{33FA5388-980A-1807-34B7-1AEE40E2B15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715251" y="4856164"/>
                <a:ext cx="188913" cy="150813"/>
              </a:xfrm>
              <a:custGeom>
                <a:avLst/>
                <a:gdLst>
                  <a:gd name="T0" fmla="*/ 4 w 50"/>
                  <a:gd name="T1" fmla="*/ 40 h 40"/>
                  <a:gd name="T2" fmla="*/ 4 w 50"/>
                  <a:gd name="T3" fmla="*/ 40 h 40"/>
                  <a:gd name="T4" fmla="*/ 1 w 50"/>
                  <a:gd name="T5" fmla="*/ 32 h 40"/>
                  <a:gd name="T6" fmla="*/ 9 w 50"/>
                  <a:gd name="T7" fmla="*/ 30 h 40"/>
                  <a:gd name="T8" fmla="*/ 9 w 50"/>
                  <a:gd name="T9" fmla="*/ 30 h 40"/>
                  <a:gd name="T10" fmla="*/ 9 w 50"/>
                  <a:gd name="T11" fmla="*/ 30 h 40"/>
                  <a:gd name="T12" fmla="*/ 9 w 50"/>
                  <a:gd name="T13" fmla="*/ 30 h 40"/>
                  <a:gd name="T14" fmla="*/ 6 w 50"/>
                  <a:gd name="T15" fmla="*/ 23 h 40"/>
                  <a:gd name="T16" fmla="*/ 14 w 50"/>
                  <a:gd name="T17" fmla="*/ 20 h 40"/>
                  <a:gd name="T18" fmla="*/ 14 w 50"/>
                  <a:gd name="T19" fmla="*/ 20 h 40"/>
                  <a:gd name="T20" fmla="*/ 14 w 50"/>
                  <a:gd name="T21" fmla="*/ 20 h 40"/>
                  <a:gd name="T22" fmla="*/ 14 w 50"/>
                  <a:gd name="T23" fmla="*/ 20 h 40"/>
                  <a:gd name="T24" fmla="*/ 11 w 50"/>
                  <a:gd name="T25" fmla="*/ 13 h 40"/>
                  <a:gd name="T26" fmla="*/ 19 w 50"/>
                  <a:gd name="T27" fmla="*/ 11 h 40"/>
                  <a:gd name="T28" fmla="*/ 19 w 50"/>
                  <a:gd name="T29" fmla="*/ 11 h 40"/>
                  <a:gd name="T30" fmla="*/ 19 w 50"/>
                  <a:gd name="T31" fmla="*/ 11 h 40"/>
                  <a:gd name="T32" fmla="*/ 19 w 50"/>
                  <a:gd name="T33" fmla="*/ 11 h 40"/>
                  <a:gd name="T34" fmla="*/ 16 w 50"/>
                  <a:gd name="T35" fmla="*/ 3 h 40"/>
                  <a:gd name="T36" fmla="*/ 23 w 50"/>
                  <a:gd name="T37" fmla="*/ 1 h 40"/>
                  <a:gd name="T38" fmla="*/ 50 w 50"/>
                  <a:gd name="T39" fmla="*/ 39 h 40"/>
                  <a:gd name="T40" fmla="*/ 4 w 50"/>
                  <a:gd name="T41" fmla="*/ 40 h 40"/>
                  <a:gd name="T42" fmla="*/ 4 w 50"/>
                  <a:gd name="T43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" h="40">
                    <a:moveTo>
                      <a:pt x="4" y="40"/>
                    </a:moveTo>
                    <a:cubicBezTo>
                      <a:pt x="4" y="40"/>
                      <a:pt x="4" y="40"/>
                      <a:pt x="4" y="40"/>
                    </a:cubicBezTo>
                    <a:cubicBezTo>
                      <a:pt x="1" y="38"/>
                      <a:pt x="0" y="35"/>
                      <a:pt x="1" y="32"/>
                    </a:cubicBezTo>
                    <a:cubicBezTo>
                      <a:pt x="3" y="30"/>
                      <a:pt x="6" y="29"/>
                      <a:pt x="9" y="30"/>
                    </a:cubicBezTo>
                    <a:cubicBezTo>
                      <a:pt x="9" y="30"/>
                      <a:pt x="9" y="30"/>
                      <a:pt x="9" y="30"/>
                    </a:cubicBezTo>
                    <a:cubicBezTo>
                      <a:pt x="9" y="30"/>
                      <a:pt x="9" y="30"/>
                      <a:pt x="9" y="30"/>
                    </a:cubicBezTo>
                    <a:cubicBezTo>
                      <a:pt x="9" y="30"/>
                      <a:pt x="9" y="30"/>
                      <a:pt x="9" y="30"/>
                    </a:cubicBezTo>
                    <a:cubicBezTo>
                      <a:pt x="6" y="29"/>
                      <a:pt x="5" y="25"/>
                      <a:pt x="6" y="23"/>
                    </a:cubicBezTo>
                    <a:cubicBezTo>
                      <a:pt x="8" y="20"/>
                      <a:pt x="11" y="19"/>
                      <a:pt x="14" y="20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11" y="19"/>
                      <a:pt x="10" y="16"/>
                      <a:pt x="11" y="13"/>
                    </a:cubicBezTo>
                    <a:cubicBezTo>
                      <a:pt x="13" y="10"/>
                      <a:pt x="16" y="9"/>
                      <a:pt x="19" y="11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16" y="9"/>
                      <a:pt x="15" y="6"/>
                      <a:pt x="16" y="3"/>
                    </a:cubicBezTo>
                    <a:cubicBezTo>
                      <a:pt x="17" y="1"/>
                      <a:pt x="21" y="0"/>
                      <a:pt x="23" y="1"/>
                    </a:cubicBezTo>
                    <a:cubicBezTo>
                      <a:pt x="25" y="2"/>
                      <a:pt x="50" y="39"/>
                      <a:pt x="50" y="39"/>
                    </a:cubicBezTo>
                    <a:cubicBezTo>
                      <a:pt x="50" y="39"/>
                      <a:pt x="5" y="40"/>
                      <a:pt x="4" y="40"/>
                    </a:cubicBezTo>
                    <a:cubicBezTo>
                      <a:pt x="4" y="40"/>
                      <a:pt x="4" y="40"/>
                      <a:pt x="4" y="40"/>
                    </a:cubicBezTo>
                    <a:close/>
                  </a:path>
                </a:pathLst>
              </a:custGeom>
              <a:solidFill>
                <a:srgbClr val="FAE5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5" name="任意多边形: 形状 214">
                <a:extLst>
                  <a:ext uri="{FF2B5EF4-FFF2-40B4-BE49-F238E27FC236}">
                    <a16:creationId xmlns:a16="http://schemas.microsoft.com/office/drawing/2014/main" id="{042C17C1-78A7-B8A8-56CA-1C1C2EFC6E4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835900" y="4951413"/>
                <a:ext cx="68263" cy="55563"/>
              </a:xfrm>
              <a:custGeom>
                <a:avLst/>
                <a:gdLst>
                  <a:gd name="T0" fmla="*/ 9 w 18"/>
                  <a:gd name="T1" fmla="*/ 0 h 15"/>
                  <a:gd name="T2" fmla="*/ 18 w 18"/>
                  <a:gd name="T3" fmla="*/ 14 h 15"/>
                  <a:gd name="T4" fmla="*/ 0 w 18"/>
                  <a:gd name="T5" fmla="*/ 15 h 15"/>
                  <a:gd name="T6" fmla="*/ 9 w 18"/>
                  <a:gd name="T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15">
                    <a:moveTo>
                      <a:pt x="9" y="0"/>
                    </a:moveTo>
                    <a:cubicBezTo>
                      <a:pt x="14" y="8"/>
                      <a:pt x="18" y="14"/>
                      <a:pt x="18" y="14"/>
                    </a:cubicBezTo>
                    <a:cubicBezTo>
                      <a:pt x="18" y="14"/>
                      <a:pt x="10" y="14"/>
                      <a:pt x="0" y="15"/>
                    </a:cubicBezTo>
                    <a:cubicBezTo>
                      <a:pt x="1" y="9"/>
                      <a:pt x="4" y="4"/>
                      <a:pt x="9" y="0"/>
                    </a:cubicBezTo>
                    <a:close/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6" name="椭圆 215">
                <a:extLst>
                  <a:ext uri="{FF2B5EF4-FFF2-40B4-BE49-F238E27FC236}">
                    <a16:creationId xmlns:a16="http://schemas.microsoft.com/office/drawing/2014/main" id="{6FCA3DE3-819A-4E47-01AC-706308C7D25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6478588" y="4392613"/>
                <a:ext cx="57150" cy="57150"/>
              </a:xfrm>
              <a:prstGeom prst="ellipse">
                <a:avLst/>
              </a:prstGeom>
              <a:solidFill>
                <a:srgbClr val="8471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7" name="任意多边形: 形状 216">
                <a:extLst>
                  <a:ext uri="{FF2B5EF4-FFF2-40B4-BE49-F238E27FC236}">
                    <a16:creationId xmlns:a16="http://schemas.microsoft.com/office/drawing/2014/main" id="{94F98869-01BE-70E3-40DE-6A32996E9F9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448425" y="4378326"/>
                <a:ext cx="95250" cy="109538"/>
              </a:xfrm>
              <a:custGeom>
                <a:avLst/>
                <a:gdLst>
                  <a:gd name="T0" fmla="*/ 10 w 25"/>
                  <a:gd name="T1" fmla="*/ 0 h 29"/>
                  <a:gd name="T2" fmla="*/ 25 w 25"/>
                  <a:gd name="T3" fmla="*/ 21 h 29"/>
                  <a:gd name="T4" fmla="*/ 20 w 25"/>
                  <a:gd name="T5" fmla="*/ 22 h 29"/>
                  <a:gd name="T6" fmla="*/ 14 w 25"/>
                  <a:gd name="T7" fmla="*/ 22 h 29"/>
                  <a:gd name="T8" fmla="*/ 9 w 25"/>
                  <a:gd name="T9" fmla="*/ 22 h 29"/>
                  <a:gd name="T10" fmla="*/ 3 w 25"/>
                  <a:gd name="T11" fmla="*/ 8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9">
                    <a:moveTo>
                      <a:pt x="10" y="0"/>
                    </a:moveTo>
                    <a:cubicBezTo>
                      <a:pt x="10" y="0"/>
                      <a:pt x="22" y="5"/>
                      <a:pt x="25" y="21"/>
                    </a:cubicBezTo>
                    <a:cubicBezTo>
                      <a:pt x="25" y="29"/>
                      <a:pt x="20" y="22"/>
                      <a:pt x="20" y="22"/>
                    </a:cubicBezTo>
                    <a:cubicBezTo>
                      <a:pt x="18" y="29"/>
                      <a:pt x="14" y="22"/>
                      <a:pt x="14" y="22"/>
                    </a:cubicBezTo>
                    <a:cubicBezTo>
                      <a:pt x="11" y="28"/>
                      <a:pt x="9" y="22"/>
                      <a:pt x="9" y="22"/>
                    </a:cubicBezTo>
                    <a:cubicBezTo>
                      <a:pt x="4" y="27"/>
                      <a:pt x="0" y="19"/>
                      <a:pt x="3" y="8"/>
                    </a:cubicBezTo>
                  </a:path>
                </a:pathLst>
              </a:custGeom>
              <a:solidFill>
                <a:srgbClr val="8471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8" name="任意多边形: 形状 217">
                <a:extLst>
                  <a:ext uri="{FF2B5EF4-FFF2-40B4-BE49-F238E27FC236}">
                    <a16:creationId xmlns:a16="http://schemas.microsoft.com/office/drawing/2014/main" id="{B8BD3C8E-BF6C-6E70-1278-2E708776E5E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256338" y="4057651"/>
                <a:ext cx="317500" cy="373063"/>
              </a:xfrm>
              <a:custGeom>
                <a:avLst/>
                <a:gdLst>
                  <a:gd name="T0" fmla="*/ 84 w 84"/>
                  <a:gd name="T1" fmla="*/ 42 h 99"/>
                  <a:gd name="T2" fmla="*/ 53 w 84"/>
                  <a:gd name="T3" fmla="*/ 58 h 99"/>
                  <a:gd name="T4" fmla="*/ 70 w 84"/>
                  <a:gd name="T5" fmla="*/ 88 h 99"/>
                  <a:gd name="T6" fmla="*/ 52 w 84"/>
                  <a:gd name="T7" fmla="*/ 99 h 99"/>
                  <a:gd name="T8" fmla="*/ 16 w 84"/>
                  <a:gd name="T9" fmla="*/ 41 h 99"/>
                  <a:gd name="T10" fmla="*/ 77 w 84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4" h="99">
                    <a:moveTo>
                      <a:pt x="84" y="42"/>
                    </a:moveTo>
                    <a:cubicBezTo>
                      <a:pt x="53" y="58"/>
                      <a:pt x="53" y="58"/>
                      <a:pt x="53" y="58"/>
                    </a:cubicBezTo>
                    <a:cubicBezTo>
                      <a:pt x="70" y="88"/>
                      <a:pt x="70" y="88"/>
                      <a:pt x="70" y="88"/>
                    </a:cubicBezTo>
                    <a:cubicBezTo>
                      <a:pt x="52" y="99"/>
                      <a:pt x="52" y="99"/>
                      <a:pt x="52" y="99"/>
                    </a:cubicBezTo>
                    <a:cubicBezTo>
                      <a:pt x="52" y="99"/>
                      <a:pt x="0" y="59"/>
                      <a:pt x="16" y="41"/>
                    </a:cubicBezTo>
                    <a:cubicBezTo>
                      <a:pt x="32" y="22"/>
                      <a:pt x="77" y="0"/>
                      <a:pt x="77" y="0"/>
                    </a:cubicBezTo>
                  </a:path>
                </a:pathLst>
              </a:custGeom>
              <a:solidFill>
                <a:srgbClr val="F8B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9" name="任意多边形: 形状 218">
                <a:extLst>
                  <a:ext uri="{FF2B5EF4-FFF2-40B4-BE49-F238E27FC236}">
                    <a16:creationId xmlns:a16="http://schemas.microsoft.com/office/drawing/2014/main" id="{994517B4-478C-BE9C-F9A0-8F88D125B25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689725" y="3913188"/>
                <a:ext cx="19050" cy="26988"/>
              </a:xfrm>
              <a:custGeom>
                <a:avLst/>
                <a:gdLst>
                  <a:gd name="T0" fmla="*/ 5 w 5"/>
                  <a:gd name="T1" fmla="*/ 3 h 7"/>
                  <a:gd name="T2" fmla="*/ 3 w 5"/>
                  <a:gd name="T3" fmla="*/ 7 h 7"/>
                  <a:gd name="T4" fmla="*/ 0 w 5"/>
                  <a:gd name="T5" fmla="*/ 4 h 7"/>
                  <a:gd name="T6" fmla="*/ 2 w 5"/>
                  <a:gd name="T7" fmla="*/ 0 h 7"/>
                  <a:gd name="T8" fmla="*/ 5 w 5"/>
                  <a:gd name="T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7">
                    <a:moveTo>
                      <a:pt x="5" y="3"/>
                    </a:moveTo>
                    <a:cubicBezTo>
                      <a:pt x="5" y="5"/>
                      <a:pt x="4" y="7"/>
                      <a:pt x="3" y="7"/>
                    </a:cubicBezTo>
                    <a:cubicBezTo>
                      <a:pt x="2" y="7"/>
                      <a:pt x="0" y="6"/>
                      <a:pt x="0" y="4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0" name="椭圆 219">
                <a:extLst>
                  <a:ext uri="{FF2B5EF4-FFF2-40B4-BE49-F238E27FC236}">
                    <a16:creationId xmlns:a16="http://schemas.microsoft.com/office/drawing/2014/main" id="{ED6F5815-CA19-40FC-6E2C-9541DC84D52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6754813" y="3906838"/>
                <a:ext cx="14288" cy="30163"/>
              </a:xfrm>
              <a:prstGeom prst="ellipse">
                <a:avLst/>
              </a:pr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1" name="任意多边形: 形状 220">
                <a:extLst>
                  <a:ext uri="{FF2B5EF4-FFF2-40B4-BE49-F238E27FC236}">
                    <a16:creationId xmlns:a16="http://schemas.microsoft.com/office/drawing/2014/main" id="{843013D1-C08D-D1DC-40C7-376D65AC7F3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35763" y="3940176"/>
                <a:ext cx="14288" cy="22225"/>
              </a:xfrm>
              <a:custGeom>
                <a:avLst/>
                <a:gdLst>
                  <a:gd name="T0" fmla="*/ 0 w 4"/>
                  <a:gd name="T1" fmla="*/ 2 h 6"/>
                  <a:gd name="T2" fmla="*/ 1 w 4"/>
                  <a:gd name="T3" fmla="*/ 0 h 6"/>
                  <a:gd name="T4" fmla="*/ 2 w 4"/>
                  <a:gd name="T5" fmla="*/ 0 h 6"/>
                  <a:gd name="T6" fmla="*/ 3 w 4"/>
                  <a:gd name="T7" fmla="*/ 0 h 6"/>
                  <a:gd name="T8" fmla="*/ 4 w 4"/>
                  <a:gd name="T9" fmla="*/ 1 h 6"/>
                  <a:gd name="T10" fmla="*/ 4 w 4"/>
                  <a:gd name="T11" fmla="*/ 3 h 6"/>
                  <a:gd name="T12" fmla="*/ 4 w 4"/>
                  <a:gd name="T13" fmla="*/ 4 h 6"/>
                  <a:gd name="T14" fmla="*/ 3 w 4"/>
                  <a:gd name="T15" fmla="*/ 6 h 6"/>
                  <a:gd name="T16" fmla="*/ 3 w 4"/>
                  <a:gd name="T17" fmla="*/ 4 h 6"/>
                  <a:gd name="T18" fmla="*/ 3 w 4"/>
                  <a:gd name="T19" fmla="*/ 2 h 6"/>
                  <a:gd name="T20" fmla="*/ 2 w 4"/>
                  <a:gd name="T21" fmla="*/ 1 h 6"/>
                  <a:gd name="T22" fmla="*/ 1 w 4"/>
                  <a:gd name="T23" fmla="*/ 1 h 6"/>
                  <a:gd name="T24" fmla="*/ 0 w 4"/>
                  <a:gd name="T25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" h="6">
                    <a:moveTo>
                      <a:pt x="0" y="2"/>
                    </a:moveTo>
                    <a:cubicBezTo>
                      <a:pt x="0" y="2"/>
                      <a:pt x="0" y="1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2"/>
                      <a:pt x="4" y="2"/>
                      <a:pt x="4" y="3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5"/>
                      <a:pt x="3" y="6"/>
                      <a:pt x="3" y="6"/>
                    </a:cubicBezTo>
                    <a:cubicBezTo>
                      <a:pt x="3" y="6"/>
                      <a:pt x="3" y="5"/>
                      <a:pt x="3" y="4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2" name="任意多边形: 形状 221">
                <a:extLst>
                  <a:ext uri="{FF2B5EF4-FFF2-40B4-BE49-F238E27FC236}">
                    <a16:creationId xmlns:a16="http://schemas.microsoft.com/office/drawing/2014/main" id="{4F0A17E9-4D89-A445-2D02-211C8E21256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19888" y="3978276"/>
                <a:ext cx="26988" cy="11113"/>
              </a:xfrm>
              <a:custGeom>
                <a:avLst/>
                <a:gdLst>
                  <a:gd name="T0" fmla="*/ 0 w 7"/>
                  <a:gd name="T1" fmla="*/ 0 h 3"/>
                  <a:gd name="T2" fmla="*/ 1 w 7"/>
                  <a:gd name="T3" fmla="*/ 1 h 3"/>
                  <a:gd name="T4" fmla="*/ 3 w 7"/>
                  <a:gd name="T5" fmla="*/ 1 h 3"/>
                  <a:gd name="T6" fmla="*/ 6 w 7"/>
                  <a:gd name="T7" fmla="*/ 1 h 3"/>
                  <a:gd name="T8" fmla="*/ 7 w 7"/>
                  <a:gd name="T9" fmla="*/ 0 h 3"/>
                  <a:gd name="T10" fmla="*/ 7 w 7"/>
                  <a:gd name="T11" fmla="*/ 2 h 3"/>
                  <a:gd name="T12" fmla="*/ 5 w 7"/>
                  <a:gd name="T13" fmla="*/ 2 h 3"/>
                  <a:gd name="T14" fmla="*/ 4 w 7"/>
                  <a:gd name="T15" fmla="*/ 3 h 3"/>
                  <a:gd name="T16" fmla="*/ 2 w 7"/>
                  <a:gd name="T17" fmla="*/ 3 h 3"/>
                  <a:gd name="T18" fmla="*/ 1 w 7"/>
                  <a:gd name="T19" fmla="*/ 2 h 3"/>
                  <a:gd name="T20" fmla="*/ 0 w 7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3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4" y="1"/>
                      <a:pt x="5" y="1"/>
                      <a:pt x="6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1"/>
                      <a:pt x="7" y="2"/>
                    </a:cubicBezTo>
                    <a:cubicBezTo>
                      <a:pt x="6" y="2"/>
                      <a:pt x="6" y="2"/>
                      <a:pt x="5" y="2"/>
                    </a:cubicBezTo>
                    <a:cubicBezTo>
                      <a:pt x="5" y="3"/>
                      <a:pt x="4" y="3"/>
                      <a:pt x="4" y="3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3" name="任意多边形: 形状 222">
                <a:extLst>
                  <a:ext uri="{FF2B5EF4-FFF2-40B4-BE49-F238E27FC236}">
                    <a16:creationId xmlns:a16="http://schemas.microsoft.com/office/drawing/2014/main" id="{21AE1000-3700-A22D-B0CA-C03015BCD7D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683375" y="3887788"/>
                <a:ext cx="14288" cy="7938"/>
              </a:xfrm>
              <a:custGeom>
                <a:avLst/>
                <a:gdLst>
                  <a:gd name="T0" fmla="*/ 0 w 4"/>
                  <a:gd name="T1" fmla="*/ 2 h 2"/>
                  <a:gd name="T2" fmla="*/ 0 w 4"/>
                  <a:gd name="T3" fmla="*/ 1 h 2"/>
                  <a:gd name="T4" fmla="*/ 1 w 4"/>
                  <a:gd name="T5" fmla="*/ 1 h 2"/>
                  <a:gd name="T6" fmla="*/ 2 w 4"/>
                  <a:gd name="T7" fmla="*/ 0 h 2"/>
                  <a:gd name="T8" fmla="*/ 3 w 4"/>
                  <a:gd name="T9" fmla="*/ 0 h 2"/>
                  <a:gd name="T10" fmla="*/ 4 w 4"/>
                  <a:gd name="T11" fmla="*/ 1 h 2"/>
                  <a:gd name="T12" fmla="*/ 3 w 4"/>
                  <a:gd name="T13" fmla="*/ 1 h 2"/>
                  <a:gd name="T14" fmla="*/ 3 w 4"/>
                  <a:gd name="T15" fmla="*/ 2 h 2"/>
                  <a:gd name="T16" fmla="*/ 2 w 4"/>
                  <a:gd name="T17" fmla="*/ 2 h 2"/>
                  <a:gd name="T18" fmla="*/ 2 w 4"/>
                  <a:gd name="T19" fmla="*/ 2 h 2"/>
                  <a:gd name="T20" fmla="*/ 1 w 4"/>
                  <a:gd name="T21" fmla="*/ 2 h 2"/>
                  <a:gd name="T22" fmla="*/ 0 w 4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cubicBezTo>
                      <a:pt x="0" y="2"/>
                      <a:pt x="0" y="2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3" y="0"/>
                      <a:pt x="3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4" name="任意多边形: 形状 223">
                <a:extLst>
                  <a:ext uri="{FF2B5EF4-FFF2-40B4-BE49-F238E27FC236}">
                    <a16:creationId xmlns:a16="http://schemas.microsoft.com/office/drawing/2014/main" id="{F837BA1C-3C5C-F795-B4AF-FB863598E5B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50050" y="3879851"/>
                <a:ext cx="15875" cy="3175"/>
              </a:xfrm>
              <a:custGeom>
                <a:avLst/>
                <a:gdLst>
                  <a:gd name="T0" fmla="*/ 0 w 4"/>
                  <a:gd name="T1" fmla="*/ 1 h 1"/>
                  <a:gd name="T2" fmla="*/ 1 w 4"/>
                  <a:gd name="T3" fmla="*/ 0 h 1"/>
                  <a:gd name="T4" fmla="*/ 1 w 4"/>
                  <a:gd name="T5" fmla="*/ 0 h 1"/>
                  <a:gd name="T6" fmla="*/ 2 w 4"/>
                  <a:gd name="T7" fmla="*/ 0 h 1"/>
                  <a:gd name="T8" fmla="*/ 3 w 4"/>
                  <a:gd name="T9" fmla="*/ 0 h 1"/>
                  <a:gd name="T10" fmla="*/ 4 w 4"/>
                  <a:gd name="T11" fmla="*/ 1 h 1"/>
                  <a:gd name="T12" fmla="*/ 4 w 4"/>
                  <a:gd name="T13" fmla="*/ 1 h 1"/>
                  <a:gd name="T14" fmla="*/ 4 w 4"/>
                  <a:gd name="T15" fmla="*/ 1 h 1"/>
                  <a:gd name="T16" fmla="*/ 2 w 4"/>
                  <a:gd name="T17" fmla="*/ 1 h 1"/>
                  <a:gd name="T18" fmla="*/ 1 w 4"/>
                  <a:gd name="T19" fmla="*/ 1 h 1"/>
                  <a:gd name="T20" fmla="*/ 1 w 4"/>
                  <a:gd name="T21" fmla="*/ 1 h 1"/>
                  <a:gd name="T22" fmla="*/ 0 w 4"/>
                  <a:gd name="T2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5" name="任意多边形: 形状 224">
                <a:extLst>
                  <a:ext uri="{FF2B5EF4-FFF2-40B4-BE49-F238E27FC236}">
                    <a16:creationId xmlns:a16="http://schemas.microsoft.com/office/drawing/2014/main" id="{DF4B8D67-18DD-3BE3-E8D8-CE9FB342731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675438" y="3959226"/>
                <a:ext cx="33338" cy="38100"/>
              </a:xfrm>
              <a:custGeom>
                <a:avLst/>
                <a:gdLst>
                  <a:gd name="T0" fmla="*/ 4 w 9"/>
                  <a:gd name="T1" fmla="*/ 0 h 10"/>
                  <a:gd name="T2" fmla="*/ 4 w 9"/>
                  <a:gd name="T3" fmla="*/ 0 h 10"/>
                  <a:gd name="T4" fmla="*/ 0 w 9"/>
                  <a:gd name="T5" fmla="*/ 5 h 10"/>
                  <a:gd name="T6" fmla="*/ 5 w 9"/>
                  <a:gd name="T7" fmla="*/ 10 h 10"/>
                  <a:gd name="T8" fmla="*/ 5 w 9"/>
                  <a:gd name="T9" fmla="*/ 10 h 10"/>
                  <a:gd name="T10" fmla="*/ 9 w 9"/>
                  <a:gd name="T11" fmla="*/ 5 h 10"/>
                  <a:gd name="T12" fmla="*/ 4 w 9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0"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3"/>
                      <a:pt x="0" y="5"/>
                    </a:cubicBezTo>
                    <a:cubicBezTo>
                      <a:pt x="1" y="8"/>
                      <a:pt x="3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7" y="10"/>
                      <a:pt x="9" y="7"/>
                      <a:pt x="9" y="5"/>
                    </a:cubicBezTo>
                    <a:cubicBezTo>
                      <a:pt x="8" y="2"/>
                      <a:pt x="7" y="0"/>
                      <a:pt x="4" y="0"/>
                    </a:cubicBezTo>
                  </a:path>
                </a:pathLst>
              </a:custGeom>
              <a:solidFill>
                <a:srgbClr val="845E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6" name="任意多边形: 形状 225">
                <a:extLst>
                  <a:ext uri="{FF2B5EF4-FFF2-40B4-BE49-F238E27FC236}">
                    <a16:creationId xmlns:a16="http://schemas.microsoft.com/office/drawing/2014/main" id="{6E37E3AE-9978-A3E1-AD9B-C07F1319E3C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65925" y="3951288"/>
                <a:ext cx="19050" cy="38100"/>
              </a:xfrm>
              <a:custGeom>
                <a:avLst/>
                <a:gdLst>
                  <a:gd name="T0" fmla="*/ 2 w 5"/>
                  <a:gd name="T1" fmla="*/ 0 h 10"/>
                  <a:gd name="T2" fmla="*/ 2 w 5"/>
                  <a:gd name="T3" fmla="*/ 0 h 10"/>
                  <a:gd name="T4" fmla="*/ 0 w 5"/>
                  <a:gd name="T5" fmla="*/ 5 h 10"/>
                  <a:gd name="T6" fmla="*/ 2 w 5"/>
                  <a:gd name="T7" fmla="*/ 10 h 10"/>
                  <a:gd name="T8" fmla="*/ 2 w 5"/>
                  <a:gd name="T9" fmla="*/ 10 h 10"/>
                  <a:gd name="T10" fmla="*/ 4 w 5"/>
                  <a:gd name="T11" fmla="*/ 5 h 10"/>
                  <a:gd name="T12" fmla="*/ 2 w 5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10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2"/>
                      <a:pt x="0" y="5"/>
                    </a:cubicBezTo>
                    <a:cubicBezTo>
                      <a:pt x="0" y="8"/>
                      <a:pt x="1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4" y="10"/>
                      <a:pt x="5" y="8"/>
                      <a:pt x="4" y="5"/>
                    </a:cubicBezTo>
                    <a:cubicBezTo>
                      <a:pt x="4" y="2"/>
                      <a:pt x="3" y="0"/>
                      <a:pt x="2" y="0"/>
                    </a:cubicBezTo>
                  </a:path>
                </a:pathLst>
              </a:custGeom>
              <a:solidFill>
                <a:srgbClr val="845E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7" name="任意多边形: 形状 226">
                <a:extLst>
                  <a:ext uri="{FF2B5EF4-FFF2-40B4-BE49-F238E27FC236}">
                    <a16:creationId xmlns:a16="http://schemas.microsoft.com/office/drawing/2014/main" id="{A52DEF2B-02B7-3049-BE8F-138361D85B7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524625" y="4211638"/>
                <a:ext cx="60325" cy="30163"/>
              </a:xfrm>
              <a:custGeom>
                <a:avLst/>
                <a:gdLst>
                  <a:gd name="T0" fmla="*/ 0 w 16"/>
                  <a:gd name="T1" fmla="*/ 8 h 8"/>
                  <a:gd name="T2" fmla="*/ 2 w 16"/>
                  <a:gd name="T3" fmla="*/ 6 h 8"/>
                  <a:gd name="T4" fmla="*/ 5 w 16"/>
                  <a:gd name="T5" fmla="*/ 5 h 8"/>
                  <a:gd name="T6" fmla="*/ 8 w 16"/>
                  <a:gd name="T7" fmla="*/ 3 h 8"/>
                  <a:gd name="T8" fmla="*/ 11 w 16"/>
                  <a:gd name="T9" fmla="*/ 2 h 8"/>
                  <a:gd name="T10" fmla="*/ 14 w 16"/>
                  <a:gd name="T11" fmla="*/ 1 h 8"/>
                  <a:gd name="T12" fmla="*/ 16 w 16"/>
                  <a:gd name="T13" fmla="*/ 0 h 8"/>
                  <a:gd name="T14" fmla="*/ 14 w 16"/>
                  <a:gd name="T15" fmla="*/ 2 h 8"/>
                  <a:gd name="T16" fmla="*/ 11 w 16"/>
                  <a:gd name="T17" fmla="*/ 3 h 8"/>
                  <a:gd name="T18" fmla="*/ 8 w 16"/>
                  <a:gd name="T19" fmla="*/ 5 h 8"/>
                  <a:gd name="T20" fmla="*/ 5 w 16"/>
                  <a:gd name="T21" fmla="*/ 6 h 8"/>
                  <a:gd name="T22" fmla="*/ 3 w 16"/>
                  <a:gd name="T23" fmla="*/ 7 h 8"/>
                  <a:gd name="T24" fmla="*/ 0 w 16"/>
                  <a:gd name="T2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" h="8">
                    <a:moveTo>
                      <a:pt x="0" y="8"/>
                    </a:moveTo>
                    <a:cubicBezTo>
                      <a:pt x="0" y="8"/>
                      <a:pt x="1" y="7"/>
                      <a:pt x="2" y="6"/>
                    </a:cubicBezTo>
                    <a:cubicBezTo>
                      <a:pt x="3" y="6"/>
                      <a:pt x="4" y="5"/>
                      <a:pt x="5" y="5"/>
                    </a:cubicBezTo>
                    <a:cubicBezTo>
                      <a:pt x="6" y="4"/>
                      <a:pt x="7" y="4"/>
                      <a:pt x="8" y="3"/>
                    </a:cubicBezTo>
                    <a:cubicBezTo>
                      <a:pt x="9" y="3"/>
                      <a:pt x="10" y="2"/>
                      <a:pt x="11" y="2"/>
                    </a:cubicBezTo>
                    <a:cubicBezTo>
                      <a:pt x="12" y="1"/>
                      <a:pt x="13" y="1"/>
                      <a:pt x="14" y="1"/>
                    </a:cubicBezTo>
                    <a:cubicBezTo>
                      <a:pt x="15" y="0"/>
                      <a:pt x="16" y="0"/>
                      <a:pt x="16" y="0"/>
                    </a:cubicBezTo>
                    <a:cubicBezTo>
                      <a:pt x="16" y="0"/>
                      <a:pt x="16" y="1"/>
                      <a:pt x="14" y="2"/>
                    </a:cubicBezTo>
                    <a:cubicBezTo>
                      <a:pt x="13" y="2"/>
                      <a:pt x="12" y="3"/>
                      <a:pt x="11" y="3"/>
                    </a:cubicBezTo>
                    <a:cubicBezTo>
                      <a:pt x="11" y="4"/>
                      <a:pt x="10" y="4"/>
                      <a:pt x="8" y="5"/>
                    </a:cubicBezTo>
                    <a:cubicBezTo>
                      <a:pt x="7" y="5"/>
                      <a:pt x="6" y="6"/>
                      <a:pt x="5" y="6"/>
                    </a:cubicBezTo>
                    <a:cubicBezTo>
                      <a:pt x="4" y="7"/>
                      <a:pt x="3" y="7"/>
                      <a:pt x="3" y="7"/>
                    </a:cubicBezTo>
                    <a:cubicBezTo>
                      <a:pt x="1" y="8"/>
                      <a:pt x="0" y="8"/>
                      <a:pt x="0" y="8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8" name="任意多边形: 形状 227">
                <a:extLst>
                  <a:ext uri="{FF2B5EF4-FFF2-40B4-BE49-F238E27FC236}">
                    <a16:creationId xmlns:a16="http://schemas.microsoft.com/office/drawing/2014/main" id="{E6661B06-F236-B792-4FCC-B4513400AED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437313" y="4249738"/>
                <a:ext cx="22225" cy="33338"/>
              </a:xfrm>
              <a:custGeom>
                <a:avLst/>
                <a:gdLst>
                  <a:gd name="T0" fmla="*/ 0 w 6"/>
                  <a:gd name="T1" fmla="*/ 0 h 9"/>
                  <a:gd name="T2" fmla="*/ 2 w 6"/>
                  <a:gd name="T3" fmla="*/ 1 h 9"/>
                  <a:gd name="T4" fmla="*/ 3 w 6"/>
                  <a:gd name="T5" fmla="*/ 3 h 9"/>
                  <a:gd name="T6" fmla="*/ 4 w 6"/>
                  <a:gd name="T7" fmla="*/ 4 h 9"/>
                  <a:gd name="T8" fmla="*/ 5 w 6"/>
                  <a:gd name="T9" fmla="*/ 6 h 9"/>
                  <a:gd name="T10" fmla="*/ 6 w 6"/>
                  <a:gd name="T11" fmla="*/ 8 h 9"/>
                  <a:gd name="T12" fmla="*/ 6 w 6"/>
                  <a:gd name="T13" fmla="*/ 9 h 9"/>
                  <a:gd name="T14" fmla="*/ 5 w 6"/>
                  <a:gd name="T15" fmla="*/ 8 h 9"/>
                  <a:gd name="T16" fmla="*/ 4 w 6"/>
                  <a:gd name="T17" fmla="*/ 7 h 9"/>
                  <a:gd name="T18" fmla="*/ 3 w 6"/>
                  <a:gd name="T19" fmla="*/ 5 h 9"/>
                  <a:gd name="T20" fmla="*/ 2 w 6"/>
                  <a:gd name="T21" fmla="*/ 3 h 9"/>
                  <a:gd name="T22" fmla="*/ 1 w 6"/>
                  <a:gd name="T23" fmla="*/ 2 h 9"/>
                  <a:gd name="T24" fmla="*/ 0 w 6"/>
                  <a:gd name="T2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" h="9">
                    <a:moveTo>
                      <a:pt x="0" y="0"/>
                    </a:moveTo>
                    <a:cubicBezTo>
                      <a:pt x="0" y="0"/>
                      <a:pt x="1" y="0"/>
                      <a:pt x="2" y="1"/>
                    </a:cubicBezTo>
                    <a:cubicBezTo>
                      <a:pt x="2" y="2"/>
                      <a:pt x="3" y="2"/>
                      <a:pt x="3" y="3"/>
                    </a:cubicBezTo>
                    <a:cubicBezTo>
                      <a:pt x="3" y="3"/>
                      <a:pt x="4" y="4"/>
                      <a:pt x="4" y="4"/>
                    </a:cubicBezTo>
                    <a:cubicBezTo>
                      <a:pt x="4" y="5"/>
                      <a:pt x="5" y="5"/>
                      <a:pt x="5" y="6"/>
                    </a:cubicBezTo>
                    <a:cubicBezTo>
                      <a:pt x="5" y="6"/>
                      <a:pt x="6" y="7"/>
                      <a:pt x="6" y="8"/>
                    </a:cubicBezTo>
                    <a:cubicBezTo>
                      <a:pt x="6" y="8"/>
                      <a:pt x="6" y="9"/>
                      <a:pt x="6" y="9"/>
                    </a:cubicBezTo>
                    <a:cubicBezTo>
                      <a:pt x="6" y="9"/>
                      <a:pt x="6" y="9"/>
                      <a:pt x="5" y="8"/>
                    </a:cubicBezTo>
                    <a:cubicBezTo>
                      <a:pt x="5" y="8"/>
                      <a:pt x="4" y="7"/>
                      <a:pt x="4" y="7"/>
                    </a:cubicBezTo>
                    <a:cubicBezTo>
                      <a:pt x="4" y="6"/>
                      <a:pt x="3" y="6"/>
                      <a:pt x="3" y="5"/>
                    </a:cubicBezTo>
                    <a:cubicBezTo>
                      <a:pt x="2" y="5"/>
                      <a:pt x="2" y="4"/>
                      <a:pt x="2" y="3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9" name="任意多边形: 形状 228">
                <a:extLst>
                  <a:ext uri="{FF2B5EF4-FFF2-40B4-BE49-F238E27FC236}">
                    <a16:creationId xmlns:a16="http://schemas.microsoft.com/office/drawing/2014/main" id="{1E151E8A-C0A5-CCA9-240E-0EF54FF8954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426200" y="4359276"/>
                <a:ext cx="76200" cy="49213"/>
              </a:xfrm>
              <a:custGeom>
                <a:avLst/>
                <a:gdLst>
                  <a:gd name="T0" fmla="*/ 20 w 20"/>
                  <a:gd name="T1" fmla="*/ 0 h 13"/>
                  <a:gd name="T2" fmla="*/ 17 w 20"/>
                  <a:gd name="T3" fmla="*/ 2 h 13"/>
                  <a:gd name="T4" fmla="*/ 14 w 20"/>
                  <a:gd name="T5" fmla="*/ 5 h 13"/>
                  <a:gd name="T6" fmla="*/ 11 w 20"/>
                  <a:gd name="T7" fmla="*/ 7 h 13"/>
                  <a:gd name="T8" fmla="*/ 7 w 20"/>
                  <a:gd name="T9" fmla="*/ 10 h 13"/>
                  <a:gd name="T10" fmla="*/ 4 w 20"/>
                  <a:gd name="T11" fmla="*/ 12 h 13"/>
                  <a:gd name="T12" fmla="*/ 0 w 20"/>
                  <a:gd name="T13" fmla="*/ 13 h 13"/>
                  <a:gd name="T14" fmla="*/ 3 w 20"/>
                  <a:gd name="T15" fmla="*/ 11 h 13"/>
                  <a:gd name="T16" fmla="*/ 6 w 20"/>
                  <a:gd name="T17" fmla="*/ 8 h 13"/>
                  <a:gd name="T18" fmla="*/ 10 w 20"/>
                  <a:gd name="T19" fmla="*/ 6 h 13"/>
                  <a:gd name="T20" fmla="*/ 14 w 20"/>
                  <a:gd name="T21" fmla="*/ 4 h 13"/>
                  <a:gd name="T22" fmla="*/ 17 w 20"/>
                  <a:gd name="T23" fmla="*/ 2 h 13"/>
                  <a:gd name="T24" fmla="*/ 20 w 20"/>
                  <a:gd name="T25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" h="13">
                    <a:moveTo>
                      <a:pt x="20" y="0"/>
                    </a:moveTo>
                    <a:cubicBezTo>
                      <a:pt x="20" y="0"/>
                      <a:pt x="19" y="1"/>
                      <a:pt x="17" y="2"/>
                    </a:cubicBezTo>
                    <a:cubicBezTo>
                      <a:pt x="17" y="3"/>
                      <a:pt x="16" y="4"/>
                      <a:pt x="14" y="5"/>
                    </a:cubicBezTo>
                    <a:cubicBezTo>
                      <a:pt x="13" y="6"/>
                      <a:pt x="12" y="6"/>
                      <a:pt x="11" y="7"/>
                    </a:cubicBezTo>
                    <a:cubicBezTo>
                      <a:pt x="9" y="8"/>
                      <a:pt x="8" y="9"/>
                      <a:pt x="7" y="10"/>
                    </a:cubicBezTo>
                    <a:cubicBezTo>
                      <a:pt x="6" y="10"/>
                      <a:pt x="5" y="11"/>
                      <a:pt x="4" y="12"/>
                    </a:cubicBezTo>
                    <a:cubicBezTo>
                      <a:pt x="2" y="13"/>
                      <a:pt x="0" y="13"/>
                      <a:pt x="0" y="13"/>
                    </a:cubicBezTo>
                    <a:cubicBezTo>
                      <a:pt x="0" y="13"/>
                      <a:pt x="1" y="12"/>
                      <a:pt x="3" y="11"/>
                    </a:cubicBezTo>
                    <a:cubicBezTo>
                      <a:pt x="4" y="10"/>
                      <a:pt x="5" y="9"/>
                      <a:pt x="6" y="8"/>
                    </a:cubicBezTo>
                    <a:cubicBezTo>
                      <a:pt x="7" y="8"/>
                      <a:pt x="9" y="7"/>
                      <a:pt x="10" y="6"/>
                    </a:cubicBezTo>
                    <a:cubicBezTo>
                      <a:pt x="11" y="5"/>
                      <a:pt x="12" y="4"/>
                      <a:pt x="14" y="4"/>
                    </a:cubicBezTo>
                    <a:cubicBezTo>
                      <a:pt x="15" y="3"/>
                      <a:pt x="16" y="2"/>
                      <a:pt x="17" y="2"/>
                    </a:cubicBezTo>
                    <a:cubicBezTo>
                      <a:pt x="19" y="1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0" name="任意多边形: 形状 229">
                <a:extLst>
                  <a:ext uri="{FF2B5EF4-FFF2-40B4-BE49-F238E27FC236}">
                    <a16:creationId xmlns:a16="http://schemas.microsoft.com/office/drawing/2014/main" id="{96CBCDDE-0007-C84D-C1DC-E38B0156B0B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618288" y="4046538"/>
                <a:ext cx="120650" cy="47625"/>
              </a:xfrm>
              <a:custGeom>
                <a:avLst/>
                <a:gdLst>
                  <a:gd name="T0" fmla="*/ 28 w 32"/>
                  <a:gd name="T1" fmla="*/ 0 h 13"/>
                  <a:gd name="T2" fmla="*/ 31 w 32"/>
                  <a:gd name="T3" fmla="*/ 4 h 13"/>
                  <a:gd name="T4" fmla="*/ 32 w 32"/>
                  <a:gd name="T5" fmla="*/ 7 h 13"/>
                  <a:gd name="T6" fmla="*/ 32 w 32"/>
                  <a:gd name="T7" fmla="*/ 8 h 13"/>
                  <a:gd name="T8" fmla="*/ 31 w 32"/>
                  <a:gd name="T9" fmla="*/ 10 h 13"/>
                  <a:gd name="T10" fmla="*/ 29 w 32"/>
                  <a:gd name="T11" fmla="*/ 11 h 13"/>
                  <a:gd name="T12" fmla="*/ 26 w 32"/>
                  <a:gd name="T13" fmla="*/ 10 h 13"/>
                  <a:gd name="T14" fmla="*/ 21 w 32"/>
                  <a:gd name="T15" fmla="*/ 9 h 13"/>
                  <a:gd name="T16" fmla="*/ 21 w 32"/>
                  <a:gd name="T17" fmla="*/ 9 h 13"/>
                  <a:gd name="T18" fmla="*/ 18 w 32"/>
                  <a:gd name="T19" fmla="*/ 11 h 13"/>
                  <a:gd name="T20" fmla="*/ 16 w 32"/>
                  <a:gd name="T21" fmla="*/ 12 h 13"/>
                  <a:gd name="T22" fmla="*/ 15 w 32"/>
                  <a:gd name="T23" fmla="*/ 12 h 13"/>
                  <a:gd name="T24" fmla="*/ 11 w 32"/>
                  <a:gd name="T25" fmla="*/ 13 h 13"/>
                  <a:gd name="T26" fmla="*/ 7 w 32"/>
                  <a:gd name="T27" fmla="*/ 12 h 13"/>
                  <a:gd name="T28" fmla="*/ 5 w 32"/>
                  <a:gd name="T29" fmla="*/ 11 h 13"/>
                  <a:gd name="T30" fmla="*/ 3 w 32"/>
                  <a:gd name="T31" fmla="*/ 10 h 13"/>
                  <a:gd name="T32" fmla="*/ 1 w 32"/>
                  <a:gd name="T33" fmla="*/ 7 h 13"/>
                  <a:gd name="T34" fmla="*/ 0 w 32"/>
                  <a:gd name="T35" fmla="*/ 4 h 13"/>
                  <a:gd name="T36" fmla="*/ 0 w 32"/>
                  <a:gd name="T37" fmla="*/ 2 h 13"/>
                  <a:gd name="T38" fmla="*/ 1 w 32"/>
                  <a:gd name="T39" fmla="*/ 0 h 13"/>
                  <a:gd name="T40" fmla="*/ 0 w 32"/>
                  <a:gd name="T41" fmla="*/ 2 h 13"/>
                  <a:gd name="T42" fmla="*/ 0 w 32"/>
                  <a:gd name="T43" fmla="*/ 4 h 13"/>
                  <a:gd name="T44" fmla="*/ 1 w 32"/>
                  <a:gd name="T45" fmla="*/ 5 h 13"/>
                  <a:gd name="T46" fmla="*/ 2 w 32"/>
                  <a:gd name="T47" fmla="*/ 7 h 13"/>
                  <a:gd name="T48" fmla="*/ 4 w 32"/>
                  <a:gd name="T49" fmla="*/ 9 h 13"/>
                  <a:gd name="T50" fmla="*/ 7 w 32"/>
                  <a:gd name="T51" fmla="*/ 11 h 13"/>
                  <a:gd name="T52" fmla="*/ 11 w 32"/>
                  <a:gd name="T53" fmla="*/ 11 h 13"/>
                  <a:gd name="T54" fmla="*/ 14 w 32"/>
                  <a:gd name="T55" fmla="*/ 11 h 13"/>
                  <a:gd name="T56" fmla="*/ 16 w 32"/>
                  <a:gd name="T57" fmla="*/ 10 h 13"/>
                  <a:gd name="T58" fmla="*/ 17 w 32"/>
                  <a:gd name="T59" fmla="*/ 9 h 13"/>
                  <a:gd name="T60" fmla="*/ 21 w 32"/>
                  <a:gd name="T61" fmla="*/ 8 h 13"/>
                  <a:gd name="T62" fmla="*/ 21 w 32"/>
                  <a:gd name="T63" fmla="*/ 8 h 13"/>
                  <a:gd name="T64" fmla="*/ 21 w 32"/>
                  <a:gd name="T65" fmla="*/ 8 h 13"/>
                  <a:gd name="T66" fmla="*/ 26 w 32"/>
                  <a:gd name="T67" fmla="*/ 9 h 13"/>
                  <a:gd name="T68" fmla="*/ 29 w 32"/>
                  <a:gd name="T69" fmla="*/ 9 h 13"/>
                  <a:gd name="T70" fmla="*/ 31 w 32"/>
                  <a:gd name="T71" fmla="*/ 9 h 13"/>
                  <a:gd name="T72" fmla="*/ 31 w 32"/>
                  <a:gd name="T73" fmla="*/ 5 h 13"/>
                  <a:gd name="T74" fmla="*/ 28 w 32"/>
                  <a:gd name="T75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2" h="13">
                    <a:moveTo>
                      <a:pt x="28" y="0"/>
                    </a:moveTo>
                    <a:cubicBezTo>
                      <a:pt x="29" y="1"/>
                      <a:pt x="30" y="3"/>
                      <a:pt x="31" y="4"/>
                    </a:cubicBezTo>
                    <a:cubicBezTo>
                      <a:pt x="32" y="5"/>
                      <a:pt x="32" y="6"/>
                      <a:pt x="32" y="7"/>
                    </a:cubicBezTo>
                    <a:cubicBezTo>
                      <a:pt x="32" y="7"/>
                      <a:pt x="32" y="8"/>
                      <a:pt x="32" y="8"/>
                    </a:cubicBezTo>
                    <a:cubicBezTo>
                      <a:pt x="32" y="9"/>
                      <a:pt x="32" y="9"/>
                      <a:pt x="31" y="10"/>
                    </a:cubicBezTo>
                    <a:cubicBezTo>
                      <a:pt x="31" y="10"/>
                      <a:pt x="30" y="11"/>
                      <a:pt x="29" y="11"/>
                    </a:cubicBezTo>
                    <a:cubicBezTo>
                      <a:pt x="28" y="11"/>
                      <a:pt x="27" y="11"/>
                      <a:pt x="26" y="10"/>
                    </a:cubicBezTo>
                    <a:cubicBezTo>
                      <a:pt x="24" y="10"/>
                      <a:pt x="22" y="10"/>
                      <a:pt x="21" y="9"/>
                    </a:cubicBezTo>
                    <a:cubicBezTo>
                      <a:pt x="21" y="9"/>
                      <a:pt x="21" y="9"/>
                      <a:pt x="21" y="9"/>
                    </a:cubicBezTo>
                    <a:cubicBezTo>
                      <a:pt x="20" y="10"/>
                      <a:pt x="19" y="10"/>
                      <a:pt x="18" y="11"/>
                    </a:cubicBezTo>
                    <a:cubicBezTo>
                      <a:pt x="18" y="11"/>
                      <a:pt x="17" y="11"/>
                      <a:pt x="16" y="12"/>
                    </a:cubicBezTo>
                    <a:cubicBezTo>
                      <a:pt x="16" y="12"/>
                      <a:pt x="15" y="12"/>
                      <a:pt x="15" y="12"/>
                    </a:cubicBezTo>
                    <a:cubicBezTo>
                      <a:pt x="13" y="12"/>
                      <a:pt x="12" y="13"/>
                      <a:pt x="11" y="13"/>
                    </a:cubicBezTo>
                    <a:cubicBezTo>
                      <a:pt x="9" y="13"/>
                      <a:pt x="8" y="12"/>
                      <a:pt x="7" y="12"/>
                    </a:cubicBezTo>
                    <a:cubicBezTo>
                      <a:pt x="6" y="12"/>
                      <a:pt x="6" y="12"/>
                      <a:pt x="5" y="11"/>
                    </a:cubicBezTo>
                    <a:cubicBezTo>
                      <a:pt x="5" y="11"/>
                      <a:pt x="4" y="11"/>
                      <a:pt x="3" y="10"/>
                    </a:cubicBezTo>
                    <a:cubicBezTo>
                      <a:pt x="2" y="10"/>
                      <a:pt x="2" y="9"/>
                      <a:pt x="1" y="7"/>
                    </a:cubicBezTo>
                    <a:cubicBezTo>
                      <a:pt x="0" y="6"/>
                      <a:pt x="0" y="5"/>
                      <a:pt x="0" y="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5"/>
                      <a:pt x="1" y="5"/>
                    </a:cubicBezTo>
                    <a:cubicBezTo>
                      <a:pt x="1" y="6"/>
                      <a:pt x="1" y="6"/>
                      <a:pt x="2" y="7"/>
                    </a:cubicBezTo>
                    <a:cubicBezTo>
                      <a:pt x="2" y="8"/>
                      <a:pt x="3" y="9"/>
                      <a:pt x="4" y="9"/>
                    </a:cubicBezTo>
                    <a:cubicBezTo>
                      <a:pt x="5" y="10"/>
                      <a:pt x="6" y="10"/>
                      <a:pt x="7" y="11"/>
                    </a:cubicBezTo>
                    <a:cubicBezTo>
                      <a:pt x="8" y="11"/>
                      <a:pt x="10" y="11"/>
                      <a:pt x="11" y="11"/>
                    </a:cubicBezTo>
                    <a:cubicBezTo>
                      <a:pt x="12" y="11"/>
                      <a:pt x="13" y="11"/>
                      <a:pt x="14" y="11"/>
                    </a:cubicBezTo>
                    <a:cubicBezTo>
                      <a:pt x="15" y="10"/>
                      <a:pt x="15" y="10"/>
                      <a:pt x="16" y="10"/>
                    </a:cubicBezTo>
                    <a:cubicBezTo>
                      <a:pt x="16" y="10"/>
                      <a:pt x="17" y="10"/>
                      <a:pt x="17" y="9"/>
                    </a:cubicBezTo>
                    <a:cubicBezTo>
                      <a:pt x="19" y="9"/>
                      <a:pt x="20" y="8"/>
                      <a:pt x="21" y="8"/>
                    </a:cubicBezTo>
                    <a:cubicBezTo>
                      <a:pt x="21" y="8"/>
                      <a:pt x="21" y="8"/>
                      <a:pt x="21" y="8"/>
                    </a:cubicBezTo>
                    <a:cubicBezTo>
                      <a:pt x="21" y="8"/>
                      <a:pt x="21" y="8"/>
                      <a:pt x="21" y="8"/>
                    </a:cubicBezTo>
                    <a:cubicBezTo>
                      <a:pt x="23" y="8"/>
                      <a:pt x="24" y="9"/>
                      <a:pt x="26" y="9"/>
                    </a:cubicBezTo>
                    <a:cubicBezTo>
                      <a:pt x="27" y="9"/>
                      <a:pt x="28" y="9"/>
                      <a:pt x="29" y="9"/>
                    </a:cubicBezTo>
                    <a:cubicBezTo>
                      <a:pt x="29" y="9"/>
                      <a:pt x="30" y="9"/>
                      <a:pt x="31" y="9"/>
                    </a:cubicBezTo>
                    <a:cubicBezTo>
                      <a:pt x="32" y="8"/>
                      <a:pt x="31" y="6"/>
                      <a:pt x="31" y="5"/>
                    </a:cubicBezTo>
                    <a:cubicBezTo>
                      <a:pt x="30" y="3"/>
                      <a:pt x="29" y="1"/>
                      <a:pt x="28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1" name="任意多边形: 形状 230">
                <a:extLst>
                  <a:ext uri="{FF2B5EF4-FFF2-40B4-BE49-F238E27FC236}">
                    <a16:creationId xmlns:a16="http://schemas.microsoft.com/office/drawing/2014/main" id="{2D1CCEB3-EF06-5044-0D02-F19905AE68C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459538" y="4030663"/>
                <a:ext cx="53975" cy="71438"/>
              </a:xfrm>
              <a:custGeom>
                <a:avLst/>
                <a:gdLst>
                  <a:gd name="T0" fmla="*/ 14 w 14"/>
                  <a:gd name="T1" fmla="*/ 0 h 19"/>
                  <a:gd name="T2" fmla="*/ 13 w 14"/>
                  <a:gd name="T3" fmla="*/ 1 h 19"/>
                  <a:gd name="T4" fmla="*/ 11 w 14"/>
                  <a:gd name="T5" fmla="*/ 2 h 19"/>
                  <a:gd name="T6" fmla="*/ 5 w 14"/>
                  <a:gd name="T7" fmla="*/ 8 h 19"/>
                  <a:gd name="T8" fmla="*/ 1 w 14"/>
                  <a:gd name="T9" fmla="*/ 15 h 19"/>
                  <a:gd name="T10" fmla="*/ 0 w 14"/>
                  <a:gd name="T11" fmla="*/ 19 h 19"/>
                  <a:gd name="T12" fmla="*/ 0 w 14"/>
                  <a:gd name="T13" fmla="*/ 15 h 19"/>
                  <a:gd name="T14" fmla="*/ 1 w 14"/>
                  <a:gd name="T15" fmla="*/ 11 h 19"/>
                  <a:gd name="T16" fmla="*/ 3 w 14"/>
                  <a:gd name="T17" fmla="*/ 7 h 19"/>
                  <a:gd name="T18" fmla="*/ 7 w 14"/>
                  <a:gd name="T19" fmla="*/ 3 h 19"/>
                  <a:gd name="T20" fmla="*/ 10 w 14"/>
                  <a:gd name="T21" fmla="*/ 1 h 19"/>
                  <a:gd name="T22" fmla="*/ 13 w 14"/>
                  <a:gd name="T23" fmla="*/ 1 h 19"/>
                  <a:gd name="T24" fmla="*/ 14 w 14"/>
                  <a:gd name="T2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" h="19">
                    <a:moveTo>
                      <a:pt x="14" y="0"/>
                    </a:moveTo>
                    <a:cubicBezTo>
                      <a:pt x="14" y="0"/>
                      <a:pt x="14" y="1"/>
                      <a:pt x="13" y="1"/>
                    </a:cubicBezTo>
                    <a:cubicBezTo>
                      <a:pt x="13" y="1"/>
                      <a:pt x="12" y="2"/>
                      <a:pt x="11" y="2"/>
                    </a:cubicBezTo>
                    <a:cubicBezTo>
                      <a:pt x="9" y="3"/>
                      <a:pt x="6" y="5"/>
                      <a:pt x="5" y="8"/>
                    </a:cubicBezTo>
                    <a:cubicBezTo>
                      <a:pt x="3" y="10"/>
                      <a:pt x="2" y="13"/>
                      <a:pt x="1" y="15"/>
                    </a:cubicBezTo>
                    <a:cubicBezTo>
                      <a:pt x="1" y="18"/>
                      <a:pt x="0" y="19"/>
                      <a:pt x="0" y="19"/>
                    </a:cubicBezTo>
                    <a:cubicBezTo>
                      <a:pt x="0" y="19"/>
                      <a:pt x="0" y="18"/>
                      <a:pt x="0" y="15"/>
                    </a:cubicBezTo>
                    <a:cubicBezTo>
                      <a:pt x="1" y="14"/>
                      <a:pt x="1" y="13"/>
                      <a:pt x="1" y="11"/>
                    </a:cubicBezTo>
                    <a:cubicBezTo>
                      <a:pt x="2" y="10"/>
                      <a:pt x="3" y="8"/>
                      <a:pt x="3" y="7"/>
                    </a:cubicBezTo>
                    <a:cubicBezTo>
                      <a:pt x="4" y="5"/>
                      <a:pt x="6" y="4"/>
                      <a:pt x="7" y="3"/>
                    </a:cubicBezTo>
                    <a:cubicBezTo>
                      <a:pt x="8" y="2"/>
                      <a:pt x="9" y="2"/>
                      <a:pt x="10" y="1"/>
                    </a:cubicBezTo>
                    <a:cubicBezTo>
                      <a:pt x="12" y="1"/>
                      <a:pt x="13" y="1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2" name="任意多边形: 形状 231">
                <a:extLst>
                  <a:ext uri="{FF2B5EF4-FFF2-40B4-BE49-F238E27FC236}">
                    <a16:creationId xmlns:a16="http://schemas.microsoft.com/office/drawing/2014/main" id="{5526656E-A0F4-8885-A1D4-FE2B08FBD6B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448425" y="4430713"/>
                <a:ext cx="38100" cy="90488"/>
              </a:xfrm>
              <a:custGeom>
                <a:avLst/>
                <a:gdLst>
                  <a:gd name="T0" fmla="*/ 1 w 10"/>
                  <a:gd name="T1" fmla="*/ 0 h 24"/>
                  <a:gd name="T2" fmla="*/ 1 w 10"/>
                  <a:gd name="T3" fmla="*/ 4 h 24"/>
                  <a:gd name="T4" fmla="*/ 1 w 10"/>
                  <a:gd name="T5" fmla="*/ 9 h 24"/>
                  <a:gd name="T6" fmla="*/ 3 w 10"/>
                  <a:gd name="T7" fmla="*/ 14 h 24"/>
                  <a:gd name="T8" fmla="*/ 4 w 10"/>
                  <a:gd name="T9" fmla="*/ 18 h 24"/>
                  <a:gd name="T10" fmla="*/ 6 w 10"/>
                  <a:gd name="T11" fmla="*/ 20 h 24"/>
                  <a:gd name="T12" fmla="*/ 7 w 10"/>
                  <a:gd name="T13" fmla="*/ 22 h 24"/>
                  <a:gd name="T14" fmla="*/ 9 w 10"/>
                  <a:gd name="T15" fmla="*/ 24 h 24"/>
                  <a:gd name="T16" fmla="*/ 10 w 10"/>
                  <a:gd name="T17" fmla="*/ 24 h 24"/>
                  <a:gd name="T18" fmla="*/ 9 w 10"/>
                  <a:gd name="T19" fmla="*/ 24 h 24"/>
                  <a:gd name="T20" fmla="*/ 6 w 10"/>
                  <a:gd name="T21" fmla="*/ 22 h 24"/>
                  <a:gd name="T22" fmla="*/ 5 w 10"/>
                  <a:gd name="T23" fmla="*/ 21 h 24"/>
                  <a:gd name="T24" fmla="*/ 3 w 10"/>
                  <a:gd name="T25" fmla="*/ 19 h 24"/>
                  <a:gd name="T26" fmla="*/ 1 w 10"/>
                  <a:gd name="T27" fmla="*/ 14 h 24"/>
                  <a:gd name="T28" fmla="*/ 0 w 10"/>
                  <a:gd name="T29" fmla="*/ 9 h 24"/>
                  <a:gd name="T30" fmla="*/ 0 w 10"/>
                  <a:gd name="T31" fmla="*/ 4 h 24"/>
                  <a:gd name="T32" fmla="*/ 1 w 10"/>
                  <a:gd name="T3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24">
                    <a:moveTo>
                      <a:pt x="1" y="0"/>
                    </a:moveTo>
                    <a:cubicBezTo>
                      <a:pt x="1" y="0"/>
                      <a:pt x="1" y="1"/>
                      <a:pt x="1" y="4"/>
                    </a:cubicBezTo>
                    <a:cubicBezTo>
                      <a:pt x="1" y="5"/>
                      <a:pt x="1" y="7"/>
                      <a:pt x="1" y="9"/>
                    </a:cubicBezTo>
                    <a:cubicBezTo>
                      <a:pt x="2" y="10"/>
                      <a:pt x="2" y="12"/>
                      <a:pt x="3" y="14"/>
                    </a:cubicBezTo>
                    <a:cubicBezTo>
                      <a:pt x="3" y="15"/>
                      <a:pt x="4" y="17"/>
                      <a:pt x="4" y="18"/>
                    </a:cubicBezTo>
                    <a:cubicBezTo>
                      <a:pt x="5" y="19"/>
                      <a:pt x="5" y="20"/>
                      <a:pt x="6" y="20"/>
                    </a:cubicBezTo>
                    <a:cubicBezTo>
                      <a:pt x="6" y="21"/>
                      <a:pt x="7" y="21"/>
                      <a:pt x="7" y="22"/>
                    </a:cubicBezTo>
                    <a:cubicBezTo>
                      <a:pt x="8" y="23"/>
                      <a:pt x="9" y="23"/>
                      <a:pt x="9" y="24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0" y="24"/>
                      <a:pt x="10" y="24"/>
                      <a:pt x="9" y="24"/>
                    </a:cubicBezTo>
                    <a:cubicBezTo>
                      <a:pt x="9" y="24"/>
                      <a:pt x="7" y="23"/>
                      <a:pt x="6" y="22"/>
                    </a:cubicBezTo>
                    <a:cubicBezTo>
                      <a:pt x="6" y="22"/>
                      <a:pt x="5" y="21"/>
                      <a:pt x="5" y="21"/>
                    </a:cubicBezTo>
                    <a:cubicBezTo>
                      <a:pt x="4" y="20"/>
                      <a:pt x="4" y="20"/>
                      <a:pt x="3" y="19"/>
                    </a:cubicBezTo>
                    <a:cubicBezTo>
                      <a:pt x="2" y="17"/>
                      <a:pt x="1" y="16"/>
                      <a:pt x="1" y="14"/>
                    </a:cubicBezTo>
                    <a:cubicBezTo>
                      <a:pt x="0" y="12"/>
                      <a:pt x="0" y="10"/>
                      <a:pt x="0" y="9"/>
                    </a:cubicBezTo>
                    <a:cubicBezTo>
                      <a:pt x="0" y="7"/>
                      <a:pt x="0" y="5"/>
                      <a:pt x="0" y="4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3" name="任意多边形: 形状 232">
                <a:extLst>
                  <a:ext uri="{FF2B5EF4-FFF2-40B4-BE49-F238E27FC236}">
                    <a16:creationId xmlns:a16="http://schemas.microsoft.com/office/drawing/2014/main" id="{725085A7-1A91-59B3-0352-60B53C2F493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807200" y="4305301"/>
                <a:ext cx="11113" cy="103188"/>
              </a:xfrm>
              <a:custGeom>
                <a:avLst/>
                <a:gdLst>
                  <a:gd name="T0" fmla="*/ 1 w 3"/>
                  <a:gd name="T1" fmla="*/ 0 h 27"/>
                  <a:gd name="T2" fmla="*/ 1 w 3"/>
                  <a:gd name="T3" fmla="*/ 4 h 27"/>
                  <a:gd name="T4" fmla="*/ 2 w 3"/>
                  <a:gd name="T5" fmla="*/ 9 h 27"/>
                  <a:gd name="T6" fmla="*/ 2 w 3"/>
                  <a:gd name="T7" fmla="*/ 14 h 27"/>
                  <a:gd name="T8" fmla="*/ 2 w 3"/>
                  <a:gd name="T9" fmla="*/ 19 h 27"/>
                  <a:gd name="T10" fmla="*/ 2 w 3"/>
                  <a:gd name="T11" fmla="*/ 23 h 27"/>
                  <a:gd name="T12" fmla="*/ 2 w 3"/>
                  <a:gd name="T13" fmla="*/ 27 h 27"/>
                  <a:gd name="T14" fmla="*/ 2 w 3"/>
                  <a:gd name="T15" fmla="*/ 23 h 27"/>
                  <a:gd name="T16" fmla="*/ 1 w 3"/>
                  <a:gd name="T17" fmla="*/ 19 h 27"/>
                  <a:gd name="T18" fmla="*/ 1 w 3"/>
                  <a:gd name="T19" fmla="*/ 14 h 27"/>
                  <a:gd name="T20" fmla="*/ 0 w 3"/>
                  <a:gd name="T21" fmla="*/ 9 h 27"/>
                  <a:gd name="T22" fmla="*/ 1 w 3"/>
                  <a:gd name="T23" fmla="*/ 4 h 27"/>
                  <a:gd name="T24" fmla="*/ 1 w 3"/>
                  <a:gd name="T2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27">
                    <a:moveTo>
                      <a:pt x="1" y="0"/>
                    </a:moveTo>
                    <a:cubicBezTo>
                      <a:pt x="1" y="0"/>
                      <a:pt x="1" y="2"/>
                      <a:pt x="1" y="4"/>
                    </a:cubicBezTo>
                    <a:cubicBezTo>
                      <a:pt x="2" y="5"/>
                      <a:pt x="2" y="7"/>
                      <a:pt x="2" y="9"/>
                    </a:cubicBezTo>
                    <a:cubicBezTo>
                      <a:pt x="2" y="10"/>
                      <a:pt x="2" y="12"/>
                      <a:pt x="2" y="14"/>
                    </a:cubicBezTo>
                    <a:cubicBezTo>
                      <a:pt x="2" y="15"/>
                      <a:pt x="2" y="17"/>
                      <a:pt x="2" y="19"/>
                    </a:cubicBezTo>
                    <a:cubicBezTo>
                      <a:pt x="3" y="20"/>
                      <a:pt x="2" y="22"/>
                      <a:pt x="2" y="23"/>
                    </a:cubicBezTo>
                    <a:cubicBezTo>
                      <a:pt x="2" y="25"/>
                      <a:pt x="2" y="27"/>
                      <a:pt x="2" y="27"/>
                    </a:cubicBezTo>
                    <a:cubicBezTo>
                      <a:pt x="2" y="27"/>
                      <a:pt x="2" y="26"/>
                      <a:pt x="2" y="23"/>
                    </a:cubicBezTo>
                    <a:cubicBezTo>
                      <a:pt x="1" y="22"/>
                      <a:pt x="1" y="20"/>
                      <a:pt x="1" y="19"/>
                    </a:cubicBezTo>
                    <a:cubicBezTo>
                      <a:pt x="1" y="17"/>
                      <a:pt x="1" y="15"/>
                      <a:pt x="1" y="14"/>
                    </a:cubicBezTo>
                    <a:cubicBezTo>
                      <a:pt x="1" y="12"/>
                      <a:pt x="1" y="10"/>
                      <a:pt x="0" y="9"/>
                    </a:cubicBezTo>
                    <a:cubicBezTo>
                      <a:pt x="0" y="7"/>
                      <a:pt x="1" y="6"/>
                      <a:pt x="1" y="4"/>
                    </a:cubicBezTo>
                    <a:cubicBezTo>
                      <a:pt x="1" y="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4" name="任意多边形: 形状 233">
                <a:extLst>
                  <a:ext uri="{FF2B5EF4-FFF2-40B4-BE49-F238E27FC236}">
                    <a16:creationId xmlns:a16="http://schemas.microsoft.com/office/drawing/2014/main" id="{97AF3DA9-5FAC-00E9-70C5-EF4BDEF728E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845300" y="4340226"/>
                <a:ext cx="36513" cy="19050"/>
              </a:xfrm>
              <a:custGeom>
                <a:avLst/>
                <a:gdLst>
                  <a:gd name="T0" fmla="*/ 10 w 10"/>
                  <a:gd name="T1" fmla="*/ 0 h 5"/>
                  <a:gd name="T2" fmla="*/ 9 w 10"/>
                  <a:gd name="T3" fmla="*/ 1 h 5"/>
                  <a:gd name="T4" fmla="*/ 7 w 10"/>
                  <a:gd name="T5" fmla="*/ 2 h 5"/>
                  <a:gd name="T6" fmla="*/ 6 w 10"/>
                  <a:gd name="T7" fmla="*/ 3 h 5"/>
                  <a:gd name="T8" fmla="*/ 4 w 10"/>
                  <a:gd name="T9" fmla="*/ 4 h 5"/>
                  <a:gd name="T10" fmla="*/ 2 w 10"/>
                  <a:gd name="T11" fmla="*/ 5 h 5"/>
                  <a:gd name="T12" fmla="*/ 0 w 10"/>
                  <a:gd name="T13" fmla="*/ 5 h 5"/>
                  <a:gd name="T14" fmla="*/ 2 w 10"/>
                  <a:gd name="T15" fmla="*/ 4 h 5"/>
                  <a:gd name="T16" fmla="*/ 3 w 10"/>
                  <a:gd name="T17" fmla="*/ 3 h 5"/>
                  <a:gd name="T18" fmla="*/ 5 w 10"/>
                  <a:gd name="T19" fmla="*/ 2 h 5"/>
                  <a:gd name="T20" fmla="*/ 7 w 10"/>
                  <a:gd name="T21" fmla="*/ 1 h 5"/>
                  <a:gd name="T22" fmla="*/ 8 w 10"/>
                  <a:gd name="T23" fmla="*/ 0 h 5"/>
                  <a:gd name="T24" fmla="*/ 10 w 10"/>
                  <a:gd name="T2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5">
                    <a:moveTo>
                      <a:pt x="10" y="0"/>
                    </a:moveTo>
                    <a:cubicBezTo>
                      <a:pt x="10" y="0"/>
                      <a:pt x="10" y="0"/>
                      <a:pt x="9" y="1"/>
                    </a:cubicBezTo>
                    <a:cubicBezTo>
                      <a:pt x="8" y="1"/>
                      <a:pt x="8" y="2"/>
                      <a:pt x="7" y="2"/>
                    </a:cubicBezTo>
                    <a:cubicBezTo>
                      <a:pt x="7" y="2"/>
                      <a:pt x="6" y="3"/>
                      <a:pt x="6" y="3"/>
                    </a:cubicBezTo>
                    <a:cubicBezTo>
                      <a:pt x="5" y="3"/>
                      <a:pt x="4" y="4"/>
                      <a:pt x="4" y="4"/>
                    </a:cubicBezTo>
                    <a:cubicBezTo>
                      <a:pt x="3" y="4"/>
                      <a:pt x="3" y="4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5"/>
                      <a:pt x="1" y="4"/>
                      <a:pt x="2" y="4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4" y="2"/>
                      <a:pt x="4" y="2"/>
                      <a:pt x="5" y="2"/>
                    </a:cubicBezTo>
                    <a:cubicBezTo>
                      <a:pt x="5" y="1"/>
                      <a:pt x="6" y="1"/>
                      <a:pt x="7" y="1"/>
                    </a:cubicBezTo>
                    <a:cubicBezTo>
                      <a:pt x="7" y="1"/>
                      <a:pt x="8" y="0"/>
                      <a:pt x="8" y="0"/>
                    </a:cubicBezTo>
                    <a:cubicBezTo>
                      <a:pt x="9" y="0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5" name="任意多边形: 形状 234">
                <a:extLst>
                  <a:ext uri="{FF2B5EF4-FFF2-40B4-BE49-F238E27FC236}">
                    <a16:creationId xmlns:a16="http://schemas.microsoft.com/office/drawing/2014/main" id="{92DA3C24-0214-8092-E88E-F83FC377F81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664325" y="4016376"/>
                <a:ext cx="55563" cy="17463"/>
              </a:xfrm>
              <a:custGeom>
                <a:avLst/>
                <a:gdLst>
                  <a:gd name="T0" fmla="*/ 15 w 15"/>
                  <a:gd name="T1" fmla="*/ 4 h 5"/>
                  <a:gd name="T2" fmla="*/ 13 w 15"/>
                  <a:gd name="T3" fmla="*/ 4 h 5"/>
                  <a:gd name="T4" fmla="*/ 10 w 15"/>
                  <a:gd name="T5" fmla="*/ 5 h 5"/>
                  <a:gd name="T6" fmla="*/ 7 w 15"/>
                  <a:gd name="T7" fmla="*/ 4 h 5"/>
                  <a:gd name="T8" fmla="*/ 4 w 15"/>
                  <a:gd name="T9" fmla="*/ 4 h 5"/>
                  <a:gd name="T10" fmla="*/ 2 w 15"/>
                  <a:gd name="T11" fmla="*/ 2 h 5"/>
                  <a:gd name="T12" fmla="*/ 0 w 15"/>
                  <a:gd name="T13" fmla="*/ 0 h 5"/>
                  <a:gd name="T14" fmla="*/ 1 w 15"/>
                  <a:gd name="T15" fmla="*/ 1 h 5"/>
                  <a:gd name="T16" fmla="*/ 2 w 15"/>
                  <a:gd name="T17" fmla="*/ 1 h 5"/>
                  <a:gd name="T18" fmla="*/ 7 w 15"/>
                  <a:gd name="T19" fmla="*/ 3 h 5"/>
                  <a:gd name="T20" fmla="*/ 10 w 15"/>
                  <a:gd name="T21" fmla="*/ 3 h 5"/>
                  <a:gd name="T22" fmla="*/ 13 w 15"/>
                  <a:gd name="T23" fmla="*/ 3 h 5"/>
                  <a:gd name="T24" fmla="*/ 15 w 15"/>
                  <a:gd name="T2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" h="5">
                    <a:moveTo>
                      <a:pt x="15" y="4"/>
                    </a:moveTo>
                    <a:cubicBezTo>
                      <a:pt x="15" y="4"/>
                      <a:pt x="14" y="4"/>
                      <a:pt x="13" y="4"/>
                    </a:cubicBezTo>
                    <a:cubicBezTo>
                      <a:pt x="12" y="4"/>
                      <a:pt x="11" y="5"/>
                      <a:pt x="10" y="5"/>
                    </a:cubicBezTo>
                    <a:cubicBezTo>
                      <a:pt x="9" y="4"/>
                      <a:pt x="8" y="4"/>
                      <a:pt x="7" y="4"/>
                    </a:cubicBezTo>
                    <a:cubicBezTo>
                      <a:pt x="6" y="4"/>
                      <a:pt x="5" y="4"/>
                      <a:pt x="4" y="4"/>
                    </a:cubicBezTo>
                    <a:cubicBezTo>
                      <a:pt x="3" y="3"/>
                      <a:pt x="3" y="3"/>
                      <a:pt x="2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4" y="2"/>
                      <a:pt x="6" y="2"/>
                      <a:pt x="7" y="3"/>
                    </a:cubicBezTo>
                    <a:cubicBezTo>
                      <a:pt x="8" y="3"/>
                      <a:pt x="9" y="3"/>
                      <a:pt x="10" y="3"/>
                    </a:cubicBezTo>
                    <a:cubicBezTo>
                      <a:pt x="11" y="3"/>
                      <a:pt x="12" y="3"/>
                      <a:pt x="13" y="3"/>
                    </a:cubicBezTo>
                    <a:cubicBezTo>
                      <a:pt x="14" y="3"/>
                      <a:pt x="15" y="4"/>
                      <a:pt x="15" y="4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6" name="任意多边形: 形状 235">
                <a:extLst>
                  <a:ext uri="{FF2B5EF4-FFF2-40B4-BE49-F238E27FC236}">
                    <a16:creationId xmlns:a16="http://schemas.microsoft.com/office/drawing/2014/main" id="{D04521E7-A69A-AE5B-09BE-613FEBBBF63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656388" y="3816351"/>
                <a:ext cx="30163" cy="6350"/>
              </a:xfrm>
              <a:custGeom>
                <a:avLst/>
                <a:gdLst>
                  <a:gd name="T0" fmla="*/ 8 w 8"/>
                  <a:gd name="T1" fmla="*/ 2 h 2"/>
                  <a:gd name="T2" fmla="*/ 6 w 8"/>
                  <a:gd name="T3" fmla="*/ 2 h 2"/>
                  <a:gd name="T4" fmla="*/ 5 w 8"/>
                  <a:gd name="T5" fmla="*/ 2 h 2"/>
                  <a:gd name="T6" fmla="*/ 3 w 8"/>
                  <a:gd name="T7" fmla="*/ 1 h 2"/>
                  <a:gd name="T8" fmla="*/ 2 w 8"/>
                  <a:gd name="T9" fmla="*/ 1 h 2"/>
                  <a:gd name="T10" fmla="*/ 1 w 8"/>
                  <a:gd name="T11" fmla="*/ 2 h 2"/>
                  <a:gd name="T12" fmla="*/ 0 w 8"/>
                  <a:gd name="T13" fmla="*/ 2 h 2"/>
                  <a:gd name="T14" fmla="*/ 0 w 8"/>
                  <a:gd name="T15" fmla="*/ 1 h 2"/>
                  <a:gd name="T16" fmla="*/ 2 w 8"/>
                  <a:gd name="T17" fmla="*/ 0 h 2"/>
                  <a:gd name="T18" fmla="*/ 4 w 8"/>
                  <a:gd name="T19" fmla="*/ 0 h 2"/>
                  <a:gd name="T20" fmla="*/ 7 w 8"/>
                  <a:gd name="T21" fmla="*/ 1 h 2"/>
                  <a:gd name="T22" fmla="*/ 8 w 8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" h="2">
                    <a:moveTo>
                      <a:pt x="8" y="2"/>
                    </a:moveTo>
                    <a:cubicBezTo>
                      <a:pt x="8" y="2"/>
                      <a:pt x="7" y="2"/>
                      <a:pt x="6" y="2"/>
                    </a:cubicBezTo>
                    <a:cubicBezTo>
                      <a:pt x="6" y="2"/>
                      <a:pt x="5" y="2"/>
                      <a:pt x="5" y="2"/>
                    </a:cubicBezTo>
                    <a:cubicBezTo>
                      <a:pt x="4" y="2"/>
                      <a:pt x="4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2" y="1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5" y="0"/>
                      <a:pt x="6" y="1"/>
                      <a:pt x="7" y="1"/>
                    </a:cubicBezTo>
                    <a:cubicBezTo>
                      <a:pt x="7" y="2"/>
                      <a:pt x="8" y="2"/>
                      <a:pt x="8" y="2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7" name="任意多边形: 形状 236">
                <a:extLst>
                  <a:ext uri="{FF2B5EF4-FFF2-40B4-BE49-F238E27FC236}">
                    <a16:creationId xmlns:a16="http://schemas.microsoft.com/office/drawing/2014/main" id="{FD6CB19E-3600-C458-FE4A-5C59E8E5084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599238" y="3792538"/>
                <a:ext cx="41275" cy="15875"/>
              </a:xfrm>
              <a:custGeom>
                <a:avLst/>
                <a:gdLst>
                  <a:gd name="T0" fmla="*/ 11 w 11"/>
                  <a:gd name="T1" fmla="*/ 2 h 4"/>
                  <a:gd name="T2" fmla="*/ 9 w 11"/>
                  <a:gd name="T3" fmla="*/ 2 h 4"/>
                  <a:gd name="T4" fmla="*/ 5 w 11"/>
                  <a:gd name="T5" fmla="*/ 2 h 4"/>
                  <a:gd name="T6" fmla="*/ 3 w 11"/>
                  <a:gd name="T7" fmla="*/ 2 h 4"/>
                  <a:gd name="T8" fmla="*/ 2 w 11"/>
                  <a:gd name="T9" fmla="*/ 3 h 4"/>
                  <a:gd name="T10" fmla="*/ 1 w 11"/>
                  <a:gd name="T11" fmla="*/ 4 h 4"/>
                  <a:gd name="T12" fmla="*/ 0 w 11"/>
                  <a:gd name="T13" fmla="*/ 4 h 4"/>
                  <a:gd name="T14" fmla="*/ 1 w 11"/>
                  <a:gd name="T15" fmla="*/ 3 h 4"/>
                  <a:gd name="T16" fmla="*/ 3 w 11"/>
                  <a:gd name="T17" fmla="*/ 1 h 4"/>
                  <a:gd name="T18" fmla="*/ 5 w 11"/>
                  <a:gd name="T19" fmla="*/ 0 h 4"/>
                  <a:gd name="T20" fmla="*/ 7 w 11"/>
                  <a:gd name="T21" fmla="*/ 0 h 4"/>
                  <a:gd name="T22" fmla="*/ 9 w 11"/>
                  <a:gd name="T23" fmla="*/ 1 h 4"/>
                  <a:gd name="T24" fmla="*/ 11 w 11"/>
                  <a:gd name="T2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4">
                    <a:moveTo>
                      <a:pt x="11" y="2"/>
                    </a:moveTo>
                    <a:cubicBezTo>
                      <a:pt x="11" y="2"/>
                      <a:pt x="10" y="2"/>
                      <a:pt x="9" y="2"/>
                    </a:cubicBezTo>
                    <a:cubicBezTo>
                      <a:pt x="8" y="2"/>
                      <a:pt x="7" y="2"/>
                      <a:pt x="5" y="2"/>
                    </a:cubicBezTo>
                    <a:cubicBezTo>
                      <a:pt x="5" y="2"/>
                      <a:pt x="4" y="2"/>
                      <a:pt x="3" y="2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1" y="3"/>
                    </a:cubicBezTo>
                    <a:cubicBezTo>
                      <a:pt x="1" y="2"/>
                      <a:pt x="2" y="1"/>
                      <a:pt x="3" y="1"/>
                    </a:cubicBezTo>
                    <a:cubicBezTo>
                      <a:pt x="3" y="1"/>
                      <a:pt x="4" y="0"/>
                      <a:pt x="5" y="0"/>
                    </a:cubicBezTo>
                    <a:cubicBezTo>
                      <a:pt x="6" y="0"/>
                      <a:pt x="7" y="0"/>
                      <a:pt x="7" y="0"/>
                    </a:cubicBezTo>
                    <a:cubicBezTo>
                      <a:pt x="8" y="0"/>
                      <a:pt x="9" y="1"/>
                      <a:pt x="9" y="1"/>
                    </a:cubicBezTo>
                    <a:cubicBezTo>
                      <a:pt x="10" y="1"/>
                      <a:pt x="11" y="2"/>
                      <a:pt x="11" y="2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8" name="任意多边形: 形状 237">
                <a:extLst>
                  <a:ext uri="{FF2B5EF4-FFF2-40B4-BE49-F238E27FC236}">
                    <a16:creationId xmlns:a16="http://schemas.microsoft.com/office/drawing/2014/main" id="{A2D1B540-DA89-523F-F273-C79F564D5A2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00838" y="3786188"/>
                <a:ext cx="26988" cy="11113"/>
              </a:xfrm>
              <a:custGeom>
                <a:avLst/>
                <a:gdLst>
                  <a:gd name="T0" fmla="*/ 7 w 7"/>
                  <a:gd name="T1" fmla="*/ 3 h 3"/>
                  <a:gd name="T2" fmla="*/ 6 w 7"/>
                  <a:gd name="T3" fmla="*/ 3 h 3"/>
                  <a:gd name="T4" fmla="*/ 5 w 7"/>
                  <a:gd name="T5" fmla="*/ 2 h 3"/>
                  <a:gd name="T6" fmla="*/ 3 w 7"/>
                  <a:gd name="T7" fmla="*/ 2 h 3"/>
                  <a:gd name="T8" fmla="*/ 1 w 7"/>
                  <a:gd name="T9" fmla="*/ 2 h 3"/>
                  <a:gd name="T10" fmla="*/ 0 w 7"/>
                  <a:gd name="T11" fmla="*/ 2 h 3"/>
                  <a:gd name="T12" fmla="*/ 1 w 7"/>
                  <a:gd name="T13" fmla="*/ 1 h 3"/>
                  <a:gd name="T14" fmla="*/ 2 w 7"/>
                  <a:gd name="T15" fmla="*/ 0 h 3"/>
                  <a:gd name="T16" fmla="*/ 4 w 7"/>
                  <a:gd name="T17" fmla="*/ 0 h 3"/>
                  <a:gd name="T18" fmla="*/ 5 w 7"/>
                  <a:gd name="T19" fmla="*/ 1 h 3"/>
                  <a:gd name="T20" fmla="*/ 6 w 7"/>
                  <a:gd name="T21" fmla="*/ 2 h 3"/>
                  <a:gd name="T22" fmla="*/ 7 w 7"/>
                  <a:gd name="T2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3">
                    <a:moveTo>
                      <a:pt x="7" y="3"/>
                    </a:moveTo>
                    <a:cubicBezTo>
                      <a:pt x="7" y="3"/>
                      <a:pt x="6" y="3"/>
                      <a:pt x="6" y="3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2"/>
                      <a:pt x="4" y="2"/>
                      <a:pt x="3" y="2"/>
                    </a:cubicBezTo>
                    <a:cubicBezTo>
                      <a:pt x="2" y="2"/>
                      <a:pt x="2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3" y="0"/>
                      <a:pt x="3" y="0"/>
                      <a:pt x="4" y="0"/>
                    </a:cubicBezTo>
                    <a:cubicBezTo>
                      <a:pt x="4" y="0"/>
                      <a:pt x="5" y="1"/>
                      <a:pt x="5" y="1"/>
                    </a:cubicBezTo>
                    <a:cubicBezTo>
                      <a:pt x="6" y="1"/>
                      <a:pt x="6" y="1"/>
                      <a:pt x="6" y="2"/>
                    </a:cubicBezTo>
                    <a:cubicBezTo>
                      <a:pt x="7" y="2"/>
                      <a:pt x="7" y="3"/>
                      <a:pt x="7" y="3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9" name="任意多边形: 形状 238">
                <a:extLst>
                  <a:ext uri="{FF2B5EF4-FFF2-40B4-BE49-F238E27FC236}">
                    <a16:creationId xmlns:a16="http://schemas.microsoft.com/office/drawing/2014/main" id="{79DE8B26-B802-2CE0-6C8C-C933B093A3C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604000" y="3849688"/>
                <a:ext cx="44450" cy="11113"/>
              </a:xfrm>
              <a:custGeom>
                <a:avLst/>
                <a:gdLst>
                  <a:gd name="T0" fmla="*/ 12 w 12"/>
                  <a:gd name="T1" fmla="*/ 3 h 3"/>
                  <a:gd name="T2" fmla="*/ 10 w 12"/>
                  <a:gd name="T3" fmla="*/ 3 h 3"/>
                  <a:gd name="T4" fmla="*/ 8 w 12"/>
                  <a:gd name="T5" fmla="*/ 2 h 3"/>
                  <a:gd name="T6" fmla="*/ 6 w 12"/>
                  <a:gd name="T7" fmla="*/ 2 h 3"/>
                  <a:gd name="T8" fmla="*/ 2 w 12"/>
                  <a:gd name="T9" fmla="*/ 2 h 3"/>
                  <a:gd name="T10" fmla="*/ 1 w 12"/>
                  <a:gd name="T11" fmla="*/ 3 h 3"/>
                  <a:gd name="T12" fmla="*/ 0 w 12"/>
                  <a:gd name="T13" fmla="*/ 3 h 3"/>
                  <a:gd name="T14" fmla="*/ 2 w 12"/>
                  <a:gd name="T15" fmla="*/ 1 h 3"/>
                  <a:gd name="T16" fmla="*/ 4 w 12"/>
                  <a:gd name="T17" fmla="*/ 1 h 3"/>
                  <a:gd name="T18" fmla="*/ 6 w 12"/>
                  <a:gd name="T19" fmla="*/ 1 h 3"/>
                  <a:gd name="T20" fmla="*/ 10 w 12"/>
                  <a:gd name="T21" fmla="*/ 2 h 3"/>
                  <a:gd name="T22" fmla="*/ 12 w 12"/>
                  <a:gd name="T2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" h="3">
                    <a:moveTo>
                      <a:pt x="12" y="3"/>
                    </a:moveTo>
                    <a:cubicBezTo>
                      <a:pt x="12" y="3"/>
                      <a:pt x="11" y="3"/>
                      <a:pt x="10" y="3"/>
                    </a:cubicBezTo>
                    <a:cubicBezTo>
                      <a:pt x="9" y="3"/>
                      <a:pt x="9" y="3"/>
                      <a:pt x="8" y="2"/>
                    </a:cubicBezTo>
                    <a:cubicBezTo>
                      <a:pt x="7" y="2"/>
                      <a:pt x="7" y="2"/>
                      <a:pt x="6" y="2"/>
                    </a:cubicBezTo>
                    <a:cubicBezTo>
                      <a:pt x="5" y="2"/>
                      <a:pt x="3" y="2"/>
                      <a:pt x="2" y="2"/>
                    </a:cubicBezTo>
                    <a:cubicBezTo>
                      <a:pt x="2" y="2"/>
                      <a:pt x="1" y="3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2"/>
                      <a:pt x="2" y="1"/>
                    </a:cubicBezTo>
                    <a:cubicBezTo>
                      <a:pt x="2" y="1"/>
                      <a:pt x="3" y="1"/>
                      <a:pt x="4" y="1"/>
                    </a:cubicBezTo>
                    <a:cubicBezTo>
                      <a:pt x="5" y="0"/>
                      <a:pt x="5" y="0"/>
                      <a:pt x="6" y="1"/>
                    </a:cubicBezTo>
                    <a:cubicBezTo>
                      <a:pt x="8" y="1"/>
                      <a:pt x="9" y="1"/>
                      <a:pt x="10" y="2"/>
                    </a:cubicBezTo>
                    <a:cubicBezTo>
                      <a:pt x="11" y="2"/>
                      <a:pt x="12" y="3"/>
                      <a:pt x="12" y="3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0" name="任意多边形: 形状 239">
                <a:extLst>
                  <a:ext uri="{FF2B5EF4-FFF2-40B4-BE49-F238E27FC236}">
                    <a16:creationId xmlns:a16="http://schemas.microsoft.com/office/drawing/2014/main" id="{FF275F1F-C0A9-2FC5-39C3-F52F0B7C36B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565900" y="3852863"/>
                <a:ext cx="14288" cy="19050"/>
              </a:xfrm>
              <a:custGeom>
                <a:avLst/>
                <a:gdLst>
                  <a:gd name="T0" fmla="*/ 4 w 4"/>
                  <a:gd name="T1" fmla="*/ 0 h 5"/>
                  <a:gd name="T2" fmla="*/ 3 w 4"/>
                  <a:gd name="T3" fmla="*/ 1 h 5"/>
                  <a:gd name="T4" fmla="*/ 3 w 4"/>
                  <a:gd name="T5" fmla="*/ 2 h 5"/>
                  <a:gd name="T6" fmla="*/ 2 w 4"/>
                  <a:gd name="T7" fmla="*/ 3 h 5"/>
                  <a:gd name="T8" fmla="*/ 2 w 4"/>
                  <a:gd name="T9" fmla="*/ 4 h 5"/>
                  <a:gd name="T10" fmla="*/ 1 w 4"/>
                  <a:gd name="T11" fmla="*/ 4 h 5"/>
                  <a:gd name="T12" fmla="*/ 1 w 4"/>
                  <a:gd name="T13" fmla="*/ 5 h 5"/>
                  <a:gd name="T14" fmla="*/ 0 w 4"/>
                  <a:gd name="T15" fmla="*/ 4 h 5"/>
                  <a:gd name="T16" fmla="*/ 1 w 4"/>
                  <a:gd name="T17" fmla="*/ 2 h 5"/>
                  <a:gd name="T18" fmla="*/ 1 w 4"/>
                  <a:gd name="T19" fmla="*/ 1 h 5"/>
                  <a:gd name="T20" fmla="*/ 3 w 4"/>
                  <a:gd name="T21" fmla="*/ 0 h 5"/>
                  <a:gd name="T22" fmla="*/ 4 w 4"/>
                  <a:gd name="T2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" h="5">
                    <a:moveTo>
                      <a:pt x="4" y="0"/>
                    </a:moveTo>
                    <a:cubicBezTo>
                      <a:pt x="4" y="0"/>
                      <a:pt x="3" y="1"/>
                      <a:pt x="3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0" y="4"/>
                    </a:cubicBezTo>
                    <a:cubicBezTo>
                      <a:pt x="0" y="4"/>
                      <a:pt x="0" y="3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1" name="任意多边形: 形状 240">
                <a:extLst>
                  <a:ext uri="{FF2B5EF4-FFF2-40B4-BE49-F238E27FC236}">
                    <a16:creationId xmlns:a16="http://schemas.microsoft.com/office/drawing/2014/main" id="{3F83466A-7066-7702-D14D-D5E19C8F0A1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061450" y="4324351"/>
                <a:ext cx="109538" cy="144463"/>
              </a:xfrm>
              <a:custGeom>
                <a:avLst/>
                <a:gdLst>
                  <a:gd name="T0" fmla="*/ 3 w 29"/>
                  <a:gd name="T1" fmla="*/ 8 h 38"/>
                  <a:gd name="T2" fmla="*/ 3 w 29"/>
                  <a:gd name="T3" fmla="*/ 26 h 38"/>
                  <a:gd name="T4" fmla="*/ 11 w 29"/>
                  <a:gd name="T5" fmla="*/ 33 h 38"/>
                  <a:gd name="T6" fmla="*/ 16 w 29"/>
                  <a:gd name="T7" fmla="*/ 33 h 38"/>
                  <a:gd name="T8" fmla="*/ 20 w 29"/>
                  <a:gd name="T9" fmla="*/ 32 h 38"/>
                  <a:gd name="T10" fmla="*/ 24 w 29"/>
                  <a:gd name="T11" fmla="*/ 31 h 38"/>
                  <a:gd name="T12" fmla="*/ 23 w 29"/>
                  <a:gd name="T13" fmla="*/ 24 h 38"/>
                  <a:gd name="T14" fmla="*/ 15 w 29"/>
                  <a:gd name="T15" fmla="*/ 9 h 38"/>
                  <a:gd name="T16" fmla="*/ 3 w 29"/>
                  <a:gd name="T17" fmla="*/ 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38">
                    <a:moveTo>
                      <a:pt x="3" y="8"/>
                    </a:moveTo>
                    <a:cubicBezTo>
                      <a:pt x="3" y="8"/>
                      <a:pt x="0" y="22"/>
                      <a:pt x="3" y="26"/>
                    </a:cubicBezTo>
                    <a:cubicBezTo>
                      <a:pt x="7" y="29"/>
                      <a:pt x="10" y="28"/>
                      <a:pt x="11" y="33"/>
                    </a:cubicBezTo>
                    <a:cubicBezTo>
                      <a:pt x="12" y="37"/>
                      <a:pt x="17" y="38"/>
                      <a:pt x="16" y="33"/>
                    </a:cubicBezTo>
                    <a:cubicBezTo>
                      <a:pt x="17" y="38"/>
                      <a:pt x="21" y="35"/>
                      <a:pt x="20" y="32"/>
                    </a:cubicBezTo>
                    <a:cubicBezTo>
                      <a:pt x="22" y="36"/>
                      <a:pt x="26" y="34"/>
                      <a:pt x="24" y="31"/>
                    </a:cubicBezTo>
                    <a:cubicBezTo>
                      <a:pt x="28" y="37"/>
                      <a:pt x="29" y="27"/>
                      <a:pt x="23" y="24"/>
                    </a:cubicBezTo>
                    <a:cubicBezTo>
                      <a:pt x="18" y="21"/>
                      <a:pt x="14" y="17"/>
                      <a:pt x="15" y="9"/>
                    </a:cubicBezTo>
                    <a:cubicBezTo>
                      <a:pt x="17" y="0"/>
                      <a:pt x="3" y="8"/>
                      <a:pt x="3" y="8"/>
                    </a:cubicBezTo>
                    <a:close/>
                  </a:path>
                </a:pathLst>
              </a:custGeom>
              <a:solidFill>
                <a:srgbClr val="E1CA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2" name="任意多边形: 形状 241">
                <a:extLst>
                  <a:ext uri="{FF2B5EF4-FFF2-40B4-BE49-F238E27FC236}">
                    <a16:creationId xmlns:a16="http://schemas.microsoft.com/office/drawing/2014/main" id="{D9D4B9F1-8725-1758-3B04-76D07F26E41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050338" y="4151313"/>
                <a:ext cx="131763" cy="222250"/>
              </a:xfrm>
              <a:custGeom>
                <a:avLst/>
                <a:gdLst>
                  <a:gd name="T0" fmla="*/ 0 w 35"/>
                  <a:gd name="T1" fmla="*/ 11 h 59"/>
                  <a:gd name="T2" fmla="*/ 0 w 35"/>
                  <a:gd name="T3" fmla="*/ 58 h 59"/>
                  <a:gd name="T4" fmla="*/ 21 w 35"/>
                  <a:gd name="T5" fmla="*/ 59 h 59"/>
                  <a:gd name="T6" fmla="*/ 29 w 35"/>
                  <a:gd name="T7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59">
                    <a:moveTo>
                      <a:pt x="0" y="11"/>
                    </a:moveTo>
                    <a:cubicBezTo>
                      <a:pt x="0" y="58"/>
                      <a:pt x="0" y="58"/>
                      <a:pt x="0" y="58"/>
                    </a:cubicBezTo>
                    <a:cubicBezTo>
                      <a:pt x="21" y="59"/>
                      <a:pt x="21" y="59"/>
                      <a:pt x="21" y="59"/>
                    </a:cubicBezTo>
                    <a:cubicBezTo>
                      <a:pt x="21" y="59"/>
                      <a:pt x="35" y="24"/>
                      <a:pt x="29" y="0"/>
                    </a:cubicBezTo>
                  </a:path>
                </a:pathLst>
              </a:custGeom>
              <a:solidFill>
                <a:srgbClr val="FF7C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3" name="任意多边形: 形状 242">
                <a:extLst>
                  <a:ext uri="{FF2B5EF4-FFF2-40B4-BE49-F238E27FC236}">
                    <a16:creationId xmlns:a16="http://schemas.microsoft.com/office/drawing/2014/main" id="{26BE67FE-54DA-8AC2-EB95-ACD6523DA03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050338" y="4340226"/>
                <a:ext cx="90488" cy="3175"/>
              </a:xfrm>
              <a:custGeom>
                <a:avLst/>
                <a:gdLst>
                  <a:gd name="T0" fmla="*/ 24 w 24"/>
                  <a:gd name="T1" fmla="*/ 1 h 1"/>
                  <a:gd name="T2" fmla="*/ 20 w 24"/>
                  <a:gd name="T3" fmla="*/ 1 h 1"/>
                  <a:gd name="T4" fmla="*/ 17 w 24"/>
                  <a:gd name="T5" fmla="*/ 1 h 1"/>
                  <a:gd name="T6" fmla="*/ 12 w 24"/>
                  <a:gd name="T7" fmla="*/ 1 h 1"/>
                  <a:gd name="T8" fmla="*/ 8 w 24"/>
                  <a:gd name="T9" fmla="*/ 1 h 1"/>
                  <a:gd name="T10" fmla="*/ 4 w 24"/>
                  <a:gd name="T11" fmla="*/ 1 h 1"/>
                  <a:gd name="T12" fmla="*/ 0 w 24"/>
                  <a:gd name="T13" fmla="*/ 0 h 1"/>
                  <a:gd name="T14" fmla="*/ 4 w 24"/>
                  <a:gd name="T15" fmla="*/ 0 h 1"/>
                  <a:gd name="T16" fmla="*/ 8 w 24"/>
                  <a:gd name="T17" fmla="*/ 0 h 1"/>
                  <a:gd name="T18" fmla="*/ 12 w 24"/>
                  <a:gd name="T19" fmla="*/ 0 h 1"/>
                  <a:gd name="T20" fmla="*/ 17 w 24"/>
                  <a:gd name="T21" fmla="*/ 0 h 1"/>
                  <a:gd name="T22" fmla="*/ 20 w 24"/>
                  <a:gd name="T23" fmla="*/ 0 h 1"/>
                  <a:gd name="T24" fmla="*/ 24 w 24"/>
                  <a:gd name="T2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1">
                    <a:moveTo>
                      <a:pt x="24" y="1"/>
                    </a:moveTo>
                    <a:cubicBezTo>
                      <a:pt x="24" y="1"/>
                      <a:pt x="23" y="1"/>
                      <a:pt x="20" y="1"/>
                    </a:cubicBezTo>
                    <a:cubicBezTo>
                      <a:pt x="19" y="1"/>
                      <a:pt x="18" y="1"/>
                      <a:pt x="17" y="1"/>
                    </a:cubicBezTo>
                    <a:cubicBezTo>
                      <a:pt x="15" y="1"/>
                      <a:pt x="14" y="1"/>
                      <a:pt x="12" y="1"/>
                    </a:cubicBezTo>
                    <a:cubicBezTo>
                      <a:pt x="11" y="1"/>
                      <a:pt x="9" y="1"/>
                      <a:pt x="8" y="1"/>
                    </a:cubicBezTo>
                    <a:cubicBezTo>
                      <a:pt x="6" y="1"/>
                      <a:pt x="5" y="1"/>
                      <a:pt x="4" y="1"/>
                    </a:cubicBezTo>
                    <a:cubicBezTo>
                      <a:pt x="2" y="0"/>
                      <a:pt x="0" y="0"/>
                      <a:pt x="0" y="0"/>
                    </a:cubicBezTo>
                    <a:cubicBezTo>
                      <a:pt x="0" y="0"/>
                      <a:pt x="2" y="0"/>
                      <a:pt x="4" y="0"/>
                    </a:cubicBezTo>
                    <a:cubicBezTo>
                      <a:pt x="5" y="0"/>
                      <a:pt x="6" y="0"/>
                      <a:pt x="8" y="0"/>
                    </a:cubicBezTo>
                    <a:cubicBezTo>
                      <a:pt x="9" y="0"/>
                      <a:pt x="11" y="0"/>
                      <a:pt x="12" y="0"/>
                    </a:cubicBezTo>
                    <a:cubicBezTo>
                      <a:pt x="14" y="0"/>
                      <a:pt x="15" y="0"/>
                      <a:pt x="17" y="0"/>
                    </a:cubicBezTo>
                    <a:cubicBezTo>
                      <a:pt x="18" y="0"/>
                      <a:pt x="19" y="0"/>
                      <a:pt x="20" y="0"/>
                    </a:cubicBezTo>
                    <a:cubicBezTo>
                      <a:pt x="23" y="1"/>
                      <a:pt x="24" y="1"/>
                      <a:pt x="24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4" name="任意多边形: 形状 243">
                <a:extLst>
                  <a:ext uri="{FF2B5EF4-FFF2-40B4-BE49-F238E27FC236}">
                    <a16:creationId xmlns:a16="http://schemas.microsoft.com/office/drawing/2014/main" id="{2D7D0211-6DFA-2B7F-7729-614DA6DC0B2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069388" y="4403726"/>
                <a:ext cx="26988" cy="46038"/>
              </a:xfrm>
              <a:custGeom>
                <a:avLst/>
                <a:gdLst>
                  <a:gd name="T0" fmla="*/ 0 w 7"/>
                  <a:gd name="T1" fmla="*/ 0 h 12"/>
                  <a:gd name="T2" fmla="*/ 6 w 7"/>
                  <a:gd name="T3" fmla="*/ 11 h 12"/>
                  <a:gd name="T4" fmla="*/ 6 w 7"/>
                  <a:gd name="T5" fmla="*/ 5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12">
                    <a:moveTo>
                      <a:pt x="0" y="0"/>
                    </a:moveTo>
                    <a:cubicBezTo>
                      <a:pt x="0" y="8"/>
                      <a:pt x="4" y="12"/>
                      <a:pt x="6" y="11"/>
                    </a:cubicBezTo>
                    <a:cubicBezTo>
                      <a:pt x="7" y="11"/>
                      <a:pt x="5" y="6"/>
                      <a:pt x="6" y="5"/>
                    </a:cubicBezTo>
                  </a:path>
                </a:pathLst>
              </a:custGeom>
              <a:solidFill>
                <a:srgbClr val="E1CA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5" name="任意多边形: 形状 244">
                <a:extLst>
                  <a:ext uri="{FF2B5EF4-FFF2-40B4-BE49-F238E27FC236}">
                    <a16:creationId xmlns:a16="http://schemas.microsoft.com/office/drawing/2014/main" id="{2105F382-6A52-8729-965C-989770A6B7C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50263" y="4257676"/>
                <a:ext cx="114300" cy="139700"/>
              </a:xfrm>
              <a:custGeom>
                <a:avLst/>
                <a:gdLst>
                  <a:gd name="T0" fmla="*/ 28 w 30"/>
                  <a:gd name="T1" fmla="*/ 9 h 37"/>
                  <a:gd name="T2" fmla="*/ 26 w 30"/>
                  <a:gd name="T3" fmla="*/ 27 h 37"/>
                  <a:gd name="T4" fmla="*/ 17 w 30"/>
                  <a:gd name="T5" fmla="*/ 33 h 37"/>
                  <a:gd name="T6" fmla="*/ 12 w 30"/>
                  <a:gd name="T7" fmla="*/ 32 h 37"/>
                  <a:gd name="T8" fmla="*/ 8 w 30"/>
                  <a:gd name="T9" fmla="*/ 31 h 37"/>
                  <a:gd name="T10" fmla="*/ 4 w 30"/>
                  <a:gd name="T11" fmla="*/ 30 h 37"/>
                  <a:gd name="T12" fmla="*/ 6 w 30"/>
                  <a:gd name="T13" fmla="*/ 23 h 37"/>
                  <a:gd name="T14" fmla="*/ 16 w 30"/>
                  <a:gd name="T15" fmla="*/ 8 h 37"/>
                  <a:gd name="T16" fmla="*/ 28 w 30"/>
                  <a:gd name="T17" fmla="*/ 9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37">
                    <a:moveTo>
                      <a:pt x="28" y="9"/>
                    </a:moveTo>
                    <a:cubicBezTo>
                      <a:pt x="28" y="9"/>
                      <a:pt x="30" y="24"/>
                      <a:pt x="26" y="27"/>
                    </a:cubicBezTo>
                    <a:cubicBezTo>
                      <a:pt x="21" y="30"/>
                      <a:pt x="18" y="28"/>
                      <a:pt x="17" y="33"/>
                    </a:cubicBezTo>
                    <a:cubicBezTo>
                      <a:pt x="16" y="37"/>
                      <a:pt x="10" y="37"/>
                      <a:pt x="12" y="32"/>
                    </a:cubicBezTo>
                    <a:cubicBezTo>
                      <a:pt x="10" y="37"/>
                      <a:pt x="7" y="34"/>
                      <a:pt x="8" y="31"/>
                    </a:cubicBezTo>
                    <a:cubicBezTo>
                      <a:pt x="6" y="35"/>
                      <a:pt x="2" y="32"/>
                      <a:pt x="4" y="30"/>
                    </a:cubicBezTo>
                    <a:cubicBezTo>
                      <a:pt x="0" y="35"/>
                      <a:pt x="0" y="25"/>
                      <a:pt x="6" y="23"/>
                    </a:cubicBezTo>
                    <a:cubicBezTo>
                      <a:pt x="11" y="21"/>
                      <a:pt x="16" y="17"/>
                      <a:pt x="16" y="8"/>
                    </a:cubicBezTo>
                    <a:cubicBezTo>
                      <a:pt x="16" y="0"/>
                      <a:pt x="28" y="9"/>
                      <a:pt x="28" y="9"/>
                    </a:cubicBezTo>
                    <a:close/>
                  </a:path>
                </a:pathLst>
              </a:custGeom>
              <a:solidFill>
                <a:srgbClr val="E1CA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6" name="任意多边形: 形状 245">
                <a:extLst>
                  <a:ext uri="{FF2B5EF4-FFF2-40B4-BE49-F238E27FC236}">
                    <a16:creationId xmlns:a16="http://schemas.microsoft.com/office/drawing/2014/main" id="{ADABA985-945D-88D0-DD9C-55634BC2F9A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6138" y="4079876"/>
                <a:ext cx="134938" cy="225425"/>
              </a:xfrm>
              <a:custGeom>
                <a:avLst/>
                <a:gdLst>
                  <a:gd name="T0" fmla="*/ 36 w 36"/>
                  <a:gd name="T1" fmla="*/ 15 h 60"/>
                  <a:gd name="T2" fmla="*/ 29 w 36"/>
                  <a:gd name="T3" fmla="*/ 60 h 60"/>
                  <a:gd name="T4" fmla="*/ 8 w 36"/>
                  <a:gd name="T5" fmla="*/ 59 h 60"/>
                  <a:gd name="T6" fmla="*/ 10 w 36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" h="60">
                    <a:moveTo>
                      <a:pt x="36" y="15"/>
                    </a:moveTo>
                    <a:cubicBezTo>
                      <a:pt x="29" y="60"/>
                      <a:pt x="29" y="60"/>
                      <a:pt x="29" y="60"/>
                    </a:cubicBezTo>
                    <a:cubicBezTo>
                      <a:pt x="8" y="59"/>
                      <a:pt x="8" y="59"/>
                      <a:pt x="8" y="59"/>
                    </a:cubicBezTo>
                    <a:cubicBezTo>
                      <a:pt x="8" y="59"/>
                      <a:pt x="0" y="23"/>
                      <a:pt x="10" y="0"/>
                    </a:cubicBezTo>
                  </a:path>
                </a:pathLst>
              </a:custGeom>
              <a:solidFill>
                <a:srgbClr val="FF7C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7" name="任意多边形: 形状 246">
                <a:extLst>
                  <a:ext uri="{FF2B5EF4-FFF2-40B4-BE49-F238E27FC236}">
                    <a16:creationId xmlns:a16="http://schemas.microsoft.com/office/drawing/2014/main" id="{027A327A-5D06-3FCD-1355-B00B90EABEB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93125" y="4271963"/>
                <a:ext cx="90488" cy="7938"/>
              </a:xfrm>
              <a:custGeom>
                <a:avLst/>
                <a:gdLst>
                  <a:gd name="T0" fmla="*/ 24 w 24"/>
                  <a:gd name="T1" fmla="*/ 1 h 2"/>
                  <a:gd name="T2" fmla="*/ 20 w 24"/>
                  <a:gd name="T3" fmla="*/ 1 h 2"/>
                  <a:gd name="T4" fmla="*/ 16 w 24"/>
                  <a:gd name="T5" fmla="*/ 2 h 2"/>
                  <a:gd name="T6" fmla="*/ 12 w 24"/>
                  <a:gd name="T7" fmla="*/ 2 h 2"/>
                  <a:gd name="T8" fmla="*/ 7 w 24"/>
                  <a:gd name="T9" fmla="*/ 2 h 2"/>
                  <a:gd name="T10" fmla="*/ 4 w 24"/>
                  <a:gd name="T11" fmla="*/ 1 h 2"/>
                  <a:gd name="T12" fmla="*/ 0 w 24"/>
                  <a:gd name="T13" fmla="*/ 1 h 2"/>
                  <a:gd name="T14" fmla="*/ 4 w 24"/>
                  <a:gd name="T15" fmla="*/ 0 h 2"/>
                  <a:gd name="T16" fmla="*/ 7 w 24"/>
                  <a:gd name="T17" fmla="*/ 0 h 2"/>
                  <a:gd name="T18" fmla="*/ 12 w 24"/>
                  <a:gd name="T19" fmla="*/ 0 h 2"/>
                  <a:gd name="T20" fmla="*/ 16 w 24"/>
                  <a:gd name="T21" fmla="*/ 0 h 2"/>
                  <a:gd name="T22" fmla="*/ 20 w 24"/>
                  <a:gd name="T23" fmla="*/ 0 h 2"/>
                  <a:gd name="T24" fmla="*/ 24 w 24"/>
                  <a:gd name="T2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2">
                    <a:moveTo>
                      <a:pt x="24" y="1"/>
                    </a:moveTo>
                    <a:cubicBezTo>
                      <a:pt x="24" y="1"/>
                      <a:pt x="22" y="1"/>
                      <a:pt x="20" y="1"/>
                    </a:cubicBezTo>
                    <a:cubicBezTo>
                      <a:pt x="19" y="1"/>
                      <a:pt x="18" y="2"/>
                      <a:pt x="16" y="2"/>
                    </a:cubicBezTo>
                    <a:cubicBezTo>
                      <a:pt x="15" y="2"/>
                      <a:pt x="13" y="2"/>
                      <a:pt x="12" y="2"/>
                    </a:cubicBezTo>
                    <a:cubicBezTo>
                      <a:pt x="10" y="2"/>
                      <a:pt x="9" y="2"/>
                      <a:pt x="7" y="2"/>
                    </a:cubicBezTo>
                    <a:cubicBezTo>
                      <a:pt x="6" y="2"/>
                      <a:pt x="5" y="1"/>
                      <a:pt x="4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4" y="0"/>
                    </a:cubicBezTo>
                    <a:cubicBezTo>
                      <a:pt x="5" y="0"/>
                      <a:pt x="6" y="0"/>
                      <a:pt x="7" y="0"/>
                    </a:cubicBezTo>
                    <a:cubicBezTo>
                      <a:pt x="9" y="0"/>
                      <a:pt x="10" y="0"/>
                      <a:pt x="12" y="0"/>
                    </a:cubicBezTo>
                    <a:cubicBezTo>
                      <a:pt x="13" y="0"/>
                      <a:pt x="15" y="0"/>
                      <a:pt x="16" y="0"/>
                    </a:cubicBezTo>
                    <a:cubicBezTo>
                      <a:pt x="18" y="0"/>
                      <a:pt x="19" y="0"/>
                      <a:pt x="20" y="0"/>
                    </a:cubicBezTo>
                    <a:cubicBezTo>
                      <a:pt x="22" y="1"/>
                      <a:pt x="24" y="1"/>
                      <a:pt x="24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8" name="任意多边形: 形状 247">
                <a:extLst>
                  <a:ext uri="{FF2B5EF4-FFF2-40B4-BE49-F238E27FC236}">
                    <a16:creationId xmlns:a16="http://schemas.microsoft.com/office/drawing/2014/main" id="{6CB85A1D-80AC-34FD-81F1-4D937487378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523288" y="4340226"/>
                <a:ext cx="33338" cy="41275"/>
              </a:xfrm>
              <a:custGeom>
                <a:avLst/>
                <a:gdLst>
                  <a:gd name="T0" fmla="*/ 9 w 9"/>
                  <a:gd name="T1" fmla="*/ 0 h 11"/>
                  <a:gd name="T2" fmla="*/ 1 w 9"/>
                  <a:gd name="T3" fmla="*/ 11 h 11"/>
                  <a:gd name="T4" fmla="*/ 2 w 9"/>
                  <a:gd name="T5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11">
                    <a:moveTo>
                      <a:pt x="9" y="0"/>
                    </a:moveTo>
                    <a:cubicBezTo>
                      <a:pt x="8" y="8"/>
                      <a:pt x="3" y="11"/>
                      <a:pt x="1" y="11"/>
                    </a:cubicBezTo>
                    <a:cubicBezTo>
                      <a:pt x="0" y="10"/>
                      <a:pt x="3" y="6"/>
                      <a:pt x="2" y="4"/>
                    </a:cubicBezTo>
                  </a:path>
                </a:pathLst>
              </a:custGeom>
              <a:solidFill>
                <a:srgbClr val="E1CA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9" name="任意多边形: 形状 248">
                <a:extLst>
                  <a:ext uri="{FF2B5EF4-FFF2-40B4-BE49-F238E27FC236}">
                    <a16:creationId xmlns:a16="http://schemas.microsoft.com/office/drawing/2014/main" id="{BD4FB84A-294B-AB04-5165-06E1F4149E2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837738" y="4584701"/>
                <a:ext cx="238125" cy="377825"/>
              </a:xfrm>
              <a:custGeom>
                <a:avLst/>
                <a:gdLst>
                  <a:gd name="T0" fmla="*/ 22 w 63"/>
                  <a:gd name="T1" fmla="*/ 0 h 100"/>
                  <a:gd name="T2" fmla="*/ 55 w 63"/>
                  <a:gd name="T3" fmla="*/ 40 h 100"/>
                  <a:gd name="T4" fmla="*/ 23 w 63"/>
                  <a:gd name="T5" fmla="*/ 100 h 100"/>
                  <a:gd name="T6" fmla="*/ 5 w 63"/>
                  <a:gd name="T7" fmla="*/ 98 h 100"/>
                  <a:gd name="T8" fmla="*/ 29 w 63"/>
                  <a:gd name="T9" fmla="*/ 50 h 100"/>
                  <a:gd name="T10" fmla="*/ 0 w 63"/>
                  <a:gd name="T11" fmla="*/ 21 h 100"/>
                  <a:gd name="T12" fmla="*/ 22 w 63"/>
                  <a:gd name="T13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" h="100">
                    <a:moveTo>
                      <a:pt x="22" y="0"/>
                    </a:moveTo>
                    <a:cubicBezTo>
                      <a:pt x="35" y="12"/>
                      <a:pt x="51" y="33"/>
                      <a:pt x="55" y="40"/>
                    </a:cubicBezTo>
                    <a:cubicBezTo>
                      <a:pt x="63" y="56"/>
                      <a:pt x="23" y="100"/>
                      <a:pt x="23" y="100"/>
                    </a:cubicBezTo>
                    <a:cubicBezTo>
                      <a:pt x="5" y="98"/>
                      <a:pt x="5" y="98"/>
                      <a:pt x="5" y="98"/>
                    </a:cubicBezTo>
                    <a:cubicBezTo>
                      <a:pt x="29" y="50"/>
                      <a:pt x="29" y="50"/>
                      <a:pt x="29" y="50"/>
                    </a:cubicBezTo>
                    <a:cubicBezTo>
                      <a:pt x="29" y="50"/>
                      <a:pt x="13" y="33"/>
                      <a:pt x="0" y="21"/>
                    </a:cubicBezTo>
                    <a:cubicBezTo>
                      <a:pt x="8" y="16"/>
                      <a:pt x="16" y="9"/>
                      <a:pt x="22" y="0"/>
                    </a:cubicBez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0" name="任意多边形: 形状 249">
                <a:extLst>
                  <a:ext uri="{FF2B5EF4-FFF2-40B4-BE49-F238E27FC236}">
                    <a16:creationId xmlns:a16="http://schemas.microsoft.com/office/drawing/2014/main" id="{636327F7-0697-3F60-084A-AEC1C315139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86925" y="4479926"/>
                <a:ext cx="257175" cy="184150"/>
              </a:xfrm>
              <a:custGeom>
                <a:avLst/>
                <a:gdLst>
                  <a:gd name="T0" fmla="*/ 45 w 68"/>
                  <a:gd name="T1" fmla="*/ 49 h 49"/>
                  <a:gd name="T2" fmla="*/ 13 w 68"/>
                  <a:gd name="T3" fmla="*/ 5 h 49"/>
                  <a:gd name="T4" fmla="*/ 68 w 68"/>
                  <a:gd name="T5" fmla="*/ 28 h 49"/>
                  <a:gd name="T6" fmla="*/ 45 w 68"/>
                  <a:gd name="T7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49">
                    <a:moveTo>
                      <a:pt x="45" y="49"/>
                    </a:moveTo>
                    <a:cubicBezTo>
                      <a:pt x="27" y="33"/>
                      <a:pt x="0" y="16"/>
                      <a:pt x="13" y="5"/>
                    </a:cubicBezTo>
                    <a:cubicBezTo>
                      <a:pt x="20" y="0"/>
                      <a:pt x="42" y="4"/>
                      <a:pt x="68" y="28"/>
                    </a:cubicBezTo>
                    <a:cubicBezTo>
                      <a:pt x="61" y="36"/>
                      <a:pt x="54" y="44"/>
                      <a:pt x="45" y="49"/>
                    </a:cubicBezTo>
                    <a:close/>
                  </a:path>
                </a:pathLst>
              </a:custGeom>
              <a:solidFill>
                <a:srgbClr val="C27C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1" name="任意多边形: 形状 250">
                <a:extLst>
                  <a:ext uri="{FF2B5EF4-FFF2-40B4-BE49-F238E27FC236}">
                    <a16:creationId xmlns:a16="http://schemas.microsoft.com/office/drawing/2014/main" id="{C6A0A0B3-6384-6AF5-62EC-8F0531F768C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861550" y="5157788"/>
                <a:ext cx="195263" cy="561975"/>
              </a:xfrm>
              <a:custGeom>
                <a:avLst/>
                <a:gdLst>
                  <a:gd name="T0" fmla="*/ 52 w 52"/>
                  <a:gd name="T1" fmla="*/ 143 h 149"/>
                  <a:gd name="T2" fmla="*/ 47 w 52"/>
                  <a:gd name="T3" fmla="*/ 92 h 149"/>
                  <a:gd name="T4" fmla="*/ 41 w 52"/>
                  <a:gd name="T5" fmla="*/ 76 h 149"/>
                  <a:gd name="T6" fmla="*/ 40 w 52"/>
                  <a:gd name="T7" fmla="*/ 49 h 149"/>
                  <a:gd name="T8" fmla="*/ 30 w 52"/>
                  <a:gd name="T9" fmla="*/ 0 h 149"/>
                  <a:gd name="T10" fmla="*/ 0 w 52"/>
                  <a:gd name="T11" fmla="*/ 0 h 149"/>
                  <a:gd name="T12" fmla="*/ 35 w 52"/>
                  <a:gd name="T13" fmla="*/ 143 h 149"/>
                  <a:gd name="T14" fmla="*/ 52 w 52"/>
                  <a:gd name="T15" fmla="*/ 143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2" h="149">
                    <a:moveTo>
                      <a:pt x="52" y="143"/>
                    </a:moveTo>
                    <a:cubicBezTo>
                      <a:pt x="48" y="120"/>
                      <a:pt x="52" y="109"/>
                      <a:pt x="47" y="92"/>
                    </a:cubicBezTo>
                    <a:cubicBezTo>
                      <a:pt x="45" y="85"/>
                      <a:pt x="44" y="81"/>
                      <a:pt x="41" y="76"/>
                    </a:cubicBezTo>
                    <a:cubicBezTo>
                      <a:pt x="41" y="67"/>
                      <a:pt x="41" y="58"/>
                      <a:pt x="40" y="49"/>
                    </a:cubicBezTo>
                    <a:cubicBezTo>
                      <a:pt x="38" y="30"/>
                      <a:pt x="34" y="14"/>
                      <a:pt x="3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5" y="143"/>
                      <a:pt x="35" y="143"/>
                      <a:pt x="35" y="143"/>
                    </a:cubicBezTo>
                    <a:cubicBezTo>
                      <a:pt x="35" y="143"/>
                      <a:pt x="46" y="149"/>
                      <a:pt x="52" y="143"/>
                    </a:cubicBez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2" name="任意多边形: 形状 251">
                <a:extLst>
                  <a:ext uri="{FF2B5EF4-FFF2-40B4-BE49-F238E27FC236}">
                    <a16:creationId xmlns:a16="http://schemas.microsoft.com/office/drawing/2014/main" id="{7A01B309-3546-F842-CF6D-6690031E8FF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902825" y="5686426"/>
                <a:ext cx="169863" cy="106363"/>
              </a:xfrm>
              <a:custGeom>
                <a:avLst/>
                <a:gdLst>
                  <a:gd name="T0" fmla="*/ 41 w 45"/>
                  <a:gd name="T1" fmla="*/ 1 h 28"/>
                  <a:gd name="T2" fmla="*/ 44 w 45"/>
                  <a:gd name="T3" fmla="*/ 19 h 28"/>
                  <a:gd name="T4" fmla="*/ 19 w 45"/>
                  <a:gd name="T5" fmla="*/ 21 h 28"/>
                  <a:gd name="T6" fmla="*/ 1 w 45"/>
                  <a:gd name="T7" fmla="*/ 13 h 28"/>
                  <a:gd name="T8" fmla="*/ 15 w 45"/>
                  <a:gd name="T9" fmla="*/ 5 h 28"/>
                  <a:gd name="T10" fmla="*/ 24 w 45"/>
                  <a:gd name="T11" fmla="*/ 0 h 28"/>
                  <a:gd name="T12" fmla="*/ 41 w 45"/>
                  <a:gd name="T13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28">
                    <a:moveTo>
                      <a:pt x="41" y="1"/>
                    </a:moveTo>
                    <a:cubicBezTo>
                      <a:pt x="41" y="1"/>
                      <a:pt x="45" y="10"/>
                      <a:pt x="44" y="19"/>
                    </a:cubicBezTo>
                    <a:cubicBezTo>
                      <a:pt x="43" y="28"/>
                      <a:pt x="23" y="24"/>
                      <a:pt x="19" y="21"/>
                    </a:cubicBezTo>
                    <a:cubicBezTo>
                      <a:pt x="15" y="19"/>
                      <a:pt x="3" y="19"/>
                      <a:pt x="1" y="13"/>
                    </a:cubicBezTo>
                    <a:cubicBezTo>
                      <a:pt x="0" y="8"/>
                      <a:pt x="7" y="4"/>
                      <a:pt x="15" y="5"/>
                    </a:cubicBezTo>
                    <a:cubicBezTo>
                      <a:pt x="24" y="5"/>
                      <a:pt x="24" y="0"/>
                      <a:pt x="24" y="0"/>
                    </a:cubicBezTo>
                    <a:cubicBezTo>
                      <a:pt x="24" y="0"/>
                      <a:pt x="30" y="4"/>
                      <a:pt x="41" y="1"/>
                    </a:cubicBezTo>
                    <a:close/>
                  </a:path>
                </a:pathLst>
              </a:custGeom>
              <a:solidFill>
                <a:srgbClr val="353A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3" name="任意多边形: 形状 252">
                <a:extLst>
                  <a:ext uri="{FF2B5EF4-FFF2-40B4-BE49-F238E27FC236}">
                    <a16:creationId xmlns:a16="http://schemas.microsoft.com/office/drawing/2014/main" id="{04D80F5C-16B8-A067-8C4D-EC5C4AA693D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450388" y="4260851"/>
                <a:ext cx="255588" cy="287338"/>
              </a:xfrm>
              <a:custGeom>
                <a:avLst/>
                <a:gdLst>
                  <a:gd name="T0" fmla="*/ 11 w 68"/>
                  <a:gd name="T1" fmla="*/ 43 h 76"/>
                  <a:gd name="T2" fmla="*/ 41 w 68"/>
                  <a:gd name="T3" fmla="*/ 71 h 76"/>
                  <a:gd name="T4" fmla="*/ 63 w 68"/>
                  <a:gd name="T5" fmla="*/ 30 h 76"/>
                  <a:gd name="T6" fmla="*/ 26 w 68"/>
                  <a:gd name="T7" fmla="*/ 4 h 76"/>
                  <a:gd name="T8" fmla="*/ 11 w 68"/>
                  <a:gd name="T9" fmla="*/ 43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76">
                    <a:moveTo>
                      <a:pt x="11" y="43"/>
                    </a:moveTo>
                    <a:cubicBezTo>
                      <a:pt x="15" y="64"/>
                      <a:pt x="25" y="76"/>
                      <a:pt x="41" y="71"/>
                    </a:cubicBezTo>
                    <a:cubicBezTo>
                      <a:pt x="56" y="67"/>
                      <a:pt x="68" y="49"/>
                      <a:pt x="63" y="30"/>
                    </a:cubicBezTo>
                    <a:cubicBezTo>
                      <a:pt x="58" y="11"/>
                      <a:pt x="41" y="0"/>
                      <a:pt x="26" y="4"/>
                    </a:cubicBezTo>
                    <a:cubicBezTo>
                      <a:pt x="10" y="8"/>
                      <a:pt x="0" y="24"/>
                      <a:pt x="11" y="43"/>
                    </a:cubicBez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4" name="任意多边形: 形状 253">
                <a:extLst>
                  <a:ext uri="{FF2B5EF4-FFF2-40B4-BE49-F238E27FC236}">
                    <a16:creationId xmlns:a16="http://schemas.microsoft.com/office/drawing/2014/main" id="{2D59BB75-1E60-4734-AB3E-2AE63B6E7CC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571038" y="4370388"/>
                <a:ext cx="150813" cy="192088"/>
              </a:xfrm>
              <a:custGeom>
                <a:avLst/>
                <a:gdLst>
                  <a:gd name="T0" fmla="*/ 27 w 40"/>
                  <a:gd name="T1" fmla="*/ 48 h 51"/>
                  <a:gd name="T2" fmla="*/ 27 w 40"/>
                  <a:gd name="T3" fmla="*/ 48 h 51"/>
                  <a:gd name="T4" fmla="*/ 38 w 40"/>
                  <a:gd name="T5" fmla="*/ 34 h 51"/>
                  <a:gd name="T6" fmla="*/ 30 w 40"/>
                  <a:gd name="T7" fmla="*/ 11 h 51"/>
                  <a:gd name="T8" fmla="*/ 12 w 40"/>
                  <a:gd name="T9" fmla="*/ 2 h 51"/>
                  <a:gd name="T10" fmla="*/ 3 w 40"/>
                  <a:gd name="T11" fmla="*/ 20 h 51"/>
                  <a:gd name="T12" fmla="*/ 11 w 40"/>
                  <a:gd name="T13" fmla="*/ 43 h 51"/>
                  <a:gd name="T14" fmla="*/ 27 w 40"/>
                  <a:gd name="T15" fmla="*/ 4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51">
                    <a:moveTo>
                      <a:pt x="27" y="48"/>
                    </a:moveTo>
                    <a:cubicBezTo>
                      <a:pt x="27" y="48"/>
                      <a:pt x="27" y="48"/>
                      <a:pt x="27" y="48"/>
                    </a:cubicBezTo>
                    <a:cubicBezTo>
                      <a:pt x="35" y="45"/>
                      <a:pt x="40" y="42"/>
                      <a:pt x="38" y="34"/>
                    </a:cubicBezTo>
                    <a:cubicBezTo>
                      <a:pt x="30" y="11"/>
                      <a:pt x="30" y="11"/>
                      <a:pt x="30" y="11"/>
                    </a:cubicBezTo>
                    <a:cubicBezTo>
                      <a:pt x="27" y="4"/>
                      <a:pt x="19" y="0"/>
                      <a:pt x="12" y="2"/>
                    </a:cubicBezTo>
                    <a:cubicBezTo>
                      <a:pt x="4" y="5"/>
                      <a:pt x="0" y="13"/>
                      <a:pt x="3" y="20"/>
                    </a:cubicBezTo>
                    <a:cubicBezTo>
                      <a:pt x="11" y="43"/>
                      <a:pt x="11" y="43"/>
                      <a:pt x="11" y="43"/>
                    </a:cubicBezTo>
                    <a:cubicBezTo>
                      <a:pt x="13" y="51"/>
                      <a:pt x="20" y="50"/>
                      <a:pt x="27" y="48"/>
                    </a:cubicBez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5" name="任意多边形: 形状 254">
                <a:extLst>
                  <a:ext uri="{FF2B5EF4-FFF2-40B4-BE49-F238E27FC236}">
                    <a16:creationId xmlns:a16="http://schemas.microsoft.com/office/drawing/2014/main" id="{7E5A39FC-B932-79EB-10AF-357F6FF204D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64700" y="5143501"/>
                <a:ext cx="120650" cy="569913"/>
              </a:xfrm>
              <a:custGeom>
                <a:avLst/>
                <a:gdLst>
                  <a:gd name="T0" fmla="*/ 26 w 32"/>
                  <a:gd name="T1" fmla="*/ 145 h 151"/>
                  <a:gd name="T2" fmla="*/ 30 w 32"/>
                  <a:gd name="T3" fmla="*/ 98 h 151"/>
                  <a:gd name="T4" fmla="*/ 27 w 32"/>
                  <a:gd name="T5" fmla="*/ 81 h 151"/>
                  <a:gd name="T6" fmla="*/ 30 w 32"/>
                  <a:gd name="T7" fmla="*/ 55 h 151"/>
                  <a:gd name="T8" fmla="*/ 29 w 32"/>
                  <a:gd name="T9" fmla="*/ 5 h 151"/>
                  <a:gd name="T10" fmla="*/ 0 w 32"/>
                  <a:gd name="T11" fmla="*/ 0 h 151"/>
                  <a:gd name="T12" fmla="*/ 9 w 32"/>
                  <a:gd name="T13" fmla="*/ 146 h 151"/>
                  <a:gd name="T14" fmla="*/ 26 w 32"/>
                  <a:gd name="T15" fmla="*/ 145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51">
                    <a:moveTo>
                      <a:pt x="26" y="145"/>
                    </a:moveTo>
                    <a:cubicBezTo>
                      <a:pt x="26" y="122"/>
                      <a:pt x="32" y="116"/>
                      <a:pt x="30" y="98"/>
                    </a:cubicBezTo>
                    <a:cubicBezTo>
                      <a:pt x="30" y="91"/>
                      <a:pt x="29" y="87"/>
                      <a:pt x="27" y="81"/>
                    </a:cubicBezTo>
                    <a:cubicBezTo>
                      <a:pt x="29" y="73"/>
                      <a:pt x="30" y="64"/>
                      <a:pt x="30" y="55"/>
                    </a:cubicBezTo>
                    <a:cubicBezTo>
                      <a:pt x="32" y="36"/>
                      <a:pt x="31" y="19"/>
                      <a:pt x="29" y="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146"/>
                      <a:pt x="9" y="146"/>
                      <a:pt x="9" y="146"/>
                    </a:cubicBezTo>
                    <a:cubicBezTo>
                      <a:pt x="9" y="146"/>
                      <a:pt x="19" y="151"/>
                      <a:pt x="26" y="145"/>
                    </a:cubicBez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6" name="任意多边形: 形状 255">
                <a:extLst>
                  <a:ext uri="{FF2B5EF4-FFF2-40B4-BE49-F238E27FC236}">
                    <a16:creationId xmlns:a16="http://schemas.microsoft.com/office/drawing/2014/main" id="{F88181E0-A8FF-3063-6493-14FA959868B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596438" y="4932363"/>
                <a:ext cx="457200" cy="211138"/>
              </a:xfrm>
              <a:custGeom>
                <a:avLst/>
                <a:gdLst>
                  <a:gd name="T0" fmla="*/ 90 w 121"/>
                  <a:gd name="T1" fmla="*/ 0 h 56"/>
                  <a:gd name="T2" fmla="*/ 53 w 121"/>
                  <a:gd name="T3" fmla="*/ 55 h 56"/>
                  <a:gd name="T4" fmla="*/ 17 w 121"/>
                  <a:gd name="T5" fmla="*/ 3 h 56"/>
                  <a:gd name="T6" fmla="*/ 90 w 121"/>
                  <a:gd name="T7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1" h="56">
                    <a:moveTo>
                      <a:pt x="90" y="0"/>
                    </a:moveTo>
                    <a:cubicBezTo>
                      <a:pt x="90" y="0"/>
                      <a:pt x="121" y="56"/>
                      <a:pt x="53" y="55"/>
                    </a:cubicBezTo>
                    <a:cubicBezTo>
                      <a:pt x="0" y="54"/>
                      <a:pt x="17" y="3"/>
                      <a:pt x="17" y="3"/>
                    </a:cubicBezTo>
                    <a:cubicBezTo>
                      <a:pt x="17" y="3"/>
                      <a:pt x="42" y="9"/>
                      <a:pt x="90" y="0"/>
                    </a:cubicBezTo>
                    <a:close/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7" name="任意多边形: 形状 256">
                <a:extLst>
                  <a:ext uri="{FF2B5EF4-FFF2-40B4-BE49-F238E27FC236}">
                    <a16:creationId xmlns:a16="http://schemas.microsoft.com/office/drawing/2014/main" id="{6CDCA019-C862-00D6-1836-445124D7C61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796463" y="5011738"/>
                <a:ext cx="222250" cy="327025"/>
              </a:xfrm>
              <a:custGeom>
                <a:avLst/>
                <a:gdLst>
                  <a:gd name="T0" fmla="*/ 43 w 59"/>
                  <a:gd name="T1" fmla="*/ 0 h 87"/>
                  <a:gd name="T2" fmla="*/ 59 w 59"/>
                  <a:gd name="T3" fmla="*/ 77 h 87"/>
                  <a:gd name="T4" fmla="*/ 20 w 59"/>
                  <a:gd name="T5" fmla="*/ 87 h 87"/>
                  <a:gd name="T6" fmla="*/ 0 w 59"/>
                  <a:gd name="T7" fmla="*/ 30 h 87"/>
                  <a:gd name="T8" fmla="*/ 43 w 59"/>
                  <a:gd name="T9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87">
                    <a:moveTo>
                      <a:pt x="43" y="0"/>
                    </a:moveTo>
                    <a:cubicBezTo>
                      <a:pt x="48" y="24"/>
                      <a:pt x="56" y="51"/>
                      <a:pt x="59" y="77"/>
                    </a:cubicBezTo>
                    <a:cubicBezTo>
                      <a:pt x="49" y="85"/>
                      <a:pt x="34" y="87"/>
                      <a:pt x="20" y="87"/>
                    </a:cubicBezTo>
                    <a:cubicBezTo>
                      <a:pt x="0" y="30"/>
                      <a:pt x="0" y="30"/>
                      <a:pt x="0" y="30"/>
                    </a:cubicBez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8" name="任意多边形: 形状 257">
                <a:extLst>
                  <a:ext uri="{FF2B5EF4-FFF2-40B4-BE49-F238E27FC236}">
                    <a16:creationId xmlns:a16="http://schemas.microsoft.com/office/drawing/2014/main" id="{484FF49C-5BD6-7345-F968-FE048F0DCBB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53588" y="5022851"/>
                <a:ext cx="169863" cy="334963"/>
              </a:xfrm>
              <a:custGeom>
                <a:avLst/>
                <a:gdLst>
                  <a:gd name="T0" fmla="*/ 0 w 45"/>
                  <a:gd name="T1" fmla="*/ 0 h 89"/>
                  <a:gd name="T2" fmla="*/ 42 w 45"/>
                  <a:gd name="T3" fmla="*/ 24 h 89"/>
                  <a:gd name="T4" fmla="*/ 42 w 45"/>
                  <a:gd name="T5" fmla="*/ 87 h 89"/>
                  <a:gd name="T6" fmla="*/ 0 w 45"/>
                  <a:gd name="T7" fmla="*/ 84 h 89"/>
                  <a:gd name="T8" fmla="*/ 0 w 45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89">
                    <a:moveTo>
                      <a:pt x="0" y="0"/>
                    </a:moveTo>
                    <a:cubicBezTo>
                      <a:pt x="42" y="24"/>
                      <a:pt x="42" y="24"/>
                      <a:pt x="42" y="24"/>
                    </a:cubicBezTo>
                    <a:cubicBezTo>
                      <a:pt x="42" y="24"/>
                      <a:pt x="45" y="62"/>
                      <a:pt x="42" y="87"/>
                    </a:cubicBezTo>
                    <a:cubicBezTo>
                      <a:pt x="30" y="89"/>
                      <a:pt x="9" y="89"/>
                      <a:pt x="0" y="8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9" name="任意多边形: 形状 258">
                <a:extLst>
                  <a:ext uri="{FF2B5EF4-FFF2-40B4-BE49-F238E27FC236}">
                    <a16:creationId xmlns:a16="http://schemas.microsoft.com/office/drawing/2014/main" id="{E418FA7B-CDCA-C602-459E-9873F31A107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494838" y="4460876"/>
                <a:ext cx="457200" cy="584200"/>
              </a:xfrm>
              <a:custGeom>
                <a:avLst/>
                <a:gdLst>
                  <a:gd name="T0" fmla="*/ 39 w 121"/>
                  <a:gd name="T1" fmla="*/ 14 h 155"/>
                  <a:gd name="T2" fmla="*/ 97 w 121"/>
                  <a:gd name="T3" fmla="*/ 36 h 155"/>
                  <a:gd name="T4" fmla="*/ 107 w 121"/>
                  <a:gd name="T5" fmla="*/ 86 h 155"/>
                  <a:gd name="T6" fmla="*/ 121 w 121"/>
                  <a:gd name="T7" fmla="*/ 132 h 155"/>
                  <a:gd name="T8" fmla="*/ 38 w 121"/>
                  <a:gd name="T9" fmla="*/ 149 h 155"/>
                  <a:gd name="T10" fmla="*/ 18 w 121"/>
                  <a:gd name="T11" fmla="*/ 73 h 155"/>
                  <a:gd name="T12" fmla="*/ 7 w 121"/>
                  <a:gd name="T13" fmla="*/ 30 h 155"/>
                  <a:gd name="T14" fmla="*/ 39 w 121"/>
                  <a:gd name="T15" fmla="*/ 14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1" h="155">
                    <a:moveTo>
                      <a:pt x="39" y="14"/>
                    </a:moveTo>
                    <a:cubicBezTo>
                      <a:pt x="76" y="0"/>
                      <a:pt x="93" y="16"/>
                      <a:pt x="97" y="36"/>
                    </a:cubicBezTo>
                    <a:cubicBezTo>
                      <a:pt x="97" y="36"/>
                      <a:pt x="102" y="65"/>
                      <a:pt x="107" y="86"/>
                    </a:cubicBezTo>
                    <a:cubicBezTo>
                      <a:pt x="110" y="96"/>
                      <a:pt x="120" y="117"/>
                      <a:pt x="121" y="132"/>
                    </a:cubicBezTo>
                    <a:cubicBezTo>
                      <a:pt x="98" y="138"/>
                      <a:pt x="70" y="155"/>
                      <a:pt x="38" y="149"/>
                    </a:cubicBezTo>
                    <a:cubicBezTo>
                      <a:pt x="31" y="116"/>
                      <a:pt x="26" y="90"/>
                      <a:pt x="18" y="73"/>
                    </a:cubicBezTo>
                    <a:cubicBezTo>
                      <a:pt x="9" y="55"/>
                      <a:pt x="0" y="42"/>
                      <a:pt x="7" y="30"/>
                    </a:cubicBezTo>
                    <a:cubicBezTo>
                      <a:pt x="11" y="22"/>
                      <a:pt x="20" y="20"/>
                      <a:pt x="39" y="14"/>
                    </a:cubicBezTo>
                    <a:close/>
                  </a:path>
                </a:pathLst>
              </a:custGeom>
              <a:solidFill>
                <a:srgbClr val="C27C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0" name="任意多边形: 形状 259">
                <a:extLst>
                  <a:ext uri="{FF2B5EF4-FFF2-40B4-BE49-F238E27FC236}">
                    <a16:creationId xmlns:a16="http://schemas.microsoft.com/office/drawing/2014/main" id="{D337E90F-7364-DF45-923D-E2F00C087BE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09138" y="5686426"/>
                <a:ext cx="173038" cy="106363"/>
              </a:xfrm>
              <a:custGeom>
                <a:avLst/>
                <a:gdLst>
                  <a:gd name="T0" fmla="*/ 41 w 46"/>
                  <a:gd name="T1" fmla="*/ 1 h 28"/>
                  <a:gd name="T2" fmla="*/ 44 w 46"/>
                  <a:gd name="T3" fmla="*/ 19 h 28"/>
                  <a:gd name="T4" fmla="*/ 19 w 46"/>
                  <a:gd name="T5" fmla="*/ 21 h 28"/>
                  <a:gd name="T6" fmla="*/ 2 w 46"/>
                  <a:gd name="T7" fmla="*/ 13 h 28"/>
                  <a:gd name="T8" fmla="*/ 16 w 46"/>
                  <a:gd name="T9" fmla="*/ 5 h 28"/>
                  <a:gd name="T10" fmla="*/ 24 w 46"/>
                  <a:gd name="T11" fmla="*/ 0 h 28"/>
                  <a:gd name="T12" fmla="*/ 41 w 46"/>
                  <a:gd name="T13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" h="28">
                    <a:moveTo>
                      <a:pt x="41" y="1"/>
                    </a:moveTo>
                    <a:cubicBezTo>
                      <a:pt x="41" y="1"/>
                      <a:pt x="46" y="10"/>
                      <a:pt x="44" y="19"/>
                    </a:cubicBezTo>
                    <a:cubicBezTo>
                      <a:pt x="43" y="28"/>
                      <a:pt x="24" y="24"/>
                      <a:pt x="19" y="21"/>
                    </a:cubicBezTo>
                    <a:cubicBezTo>
                      <a:pt x="15" y="19"/>
                      <a:pt x="3" y="19"/>
                      <a:pt x="2" y="13"/>
                    </a:cubicBezTo>
                    <a:cubicBezTo>
                      <a:pt x="0" y="8"/>
                      <a:pt x="7" y="4"/>
                      <a:pt x="16" y="5"/>
                    </a:cubicBezTo>
                    <a:cubicBezTo>
                      <a:pt x="24" y="5"/>
                      <a:pt x="24" y="0"/>
                      <a:pt x="24" y="0"/>
                    </a:cubicBezTo>
                    <a:cubicBezTo>
                      <a:pt x="24" y="0"/>
                      <a:pt x="30" y="4"/>
                      <a:pt x="41" y="1"/>
                    </a:cubicBezTo>
                    <a:close/>
                  </a:path>
                </a:pathLst>
              </a:custGeom>
              <a:solidFill>
                <a:srgbClr val="353A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1" name="任意多边形: 形状 260">
                <a:extLst>
                  <a:ext uri="{FF2B5EF4-FFF2-40B4-BE49-F238E27FC236}">
                    <a16:creationId xmlns:a16="http://schemas.microsoft.com/office/drawing/2014/main" id="{E516F57A-447C-1B34-6268-064DAAA8A77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439275" y="4244976"/>
                <a:ext cx="271463" cy="249238"/>
              </a:xfrm>
              <a:custGeom>
                <a:avLst/>
                <a:gdLst>
                  <a:gd name="T0" fmla="*/ 56 w 72"/>
                  <a:gd name="T1" fmla="*/ 61 h 66"/>
                  <a:gd name="T2" fmla="*/ 68 w 72"/>
                  <a:gd name="T3" fmla="*/ 29 h 66"/>
                  <a:gd name="T4" fmla="*/ 40 w 72"/>
                  <a:gd name="T5" fmla="*/ 4 h 66"/>
                  <a:gd name="T6" fmla="*/ 5 w 72"/>
                  <a:gd name="T7" fmla="*/ 30 h 66"/>
                  <a:gd name="T8" fmla="*/ 24 w 72"/>
                  <a:gd name="T9" fmla="*/ 33 h 66"/>
                  <a:gd name="T10" fmla="*/ 33 w 72"/>
                  <a:gd name="T11" fmla="*/ 49 h 66"/>
                  <a:gd name="T12" fmla="*/ 36 w 72"/>
                  <a:gd name="T13" fmla="*/ 38 h 66"/>
                  <a:gd name="T14" fmla="*/ 56 w 72"/>
                  <a:gd name="T15" fmla="*/ 61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2" h="66">
                    <a:moveTo>
                      <a:pt x="56" y="61"/>
                    </a:moveTo>
                    <a:cubicBezTo>
                      <a:pt x="72" y="56"/>
                      <a:pt x="71" y="37"/>
                      <a:pt x="68" y="29"/>
                    </a:cubicBezTo>
                    <a:cubicBezTo>
                      <a:pt x="68" y="25"/>
                      <a:pt x="68" y="0"/>
                      <a:pt x="40" y="4"/>
                    </a:cubicBezTo>
                    <a:cubicBezTo>
                      <a:pt x="24" y="1"/>
                      <a:pt x="0" y="14"/>
                      <a:pt x="5" y="30"/>
                    </a:cubicBezTo>
                    <a:cubicBezTo>
                      <a:pt x="8" y="37"/>
                      <a:pt x="15" y="38"/>
                      <a:pt x="24" y="33"/>
                    </a:cubicBezTo>
                    <a:cubicBezTo>
                      <a:pt x="30" y="53"/>
                      <a:pt x="31" y="50"/>
                      <a:pt x="33" y="49"/>
                    </a:cubicBezTo>
                    <a:cubicBezTo>
                      <a:pt x="36" y="48"/>
                      <a:pt x="29" y="39"/>
                      <a:pt x="36" y="38"/>
                    </a:cubicBezTo>
                    <a:cubicBezTo>
                      <a:pt x="43" y="36"/>
                      <a:pt x="41" y="66"/>
                      <a:pt x="56" y="61"/>
                    </a:cubicBezTo>
                    <a:close/>
                  </a:path>
                </a:pathLst>
              </a:custGeom>
              <a:solidFill>
                <a:srgbClr val="6A43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2" name="任意多边形: 形状 261">
                <a:extLst>
                  <a:ext uri="{FF2B5EF4-FFF2-40B4-BE49-F238E27FC236}">
                    <a16:creationId xmlns:a16="http://schemas.microsoft.com/office/drawing/2014/main" id="{30CD7DB8-C3FC-A6C1-A0AD-2D9709919C0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488488" y="4548188"/>
                <a:ext cx="127000" cy="198438"/>
              </a:xfrm>
              <a:custGeom>
                <a:avLst/>
                <a:gdLst>
                  <a:gd name="T0" fmla="*/ 3 w 34"/>
                  <a:gd name="T1" fmla="*/ 52 h 53"/>
                  <a:gd name="T2" fmla="*/ 18 w 34"/>
                  <a:gd name="T3" fmla="*/ 1 h 53"/>
                  <a:gd name="T4" fmla="*/ 34 w 34"/>
                  <a:gd name="T5" fmla="*/ 50 h 53"/>
                  <a:gd name="T6" fmla="*/ 3 w 34"/>
                  <a:gd name="T7" fmla="*/ 5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53">
                    <a:moveTo>
                      <a:pt x="3" y="52"/>
                    </a:moveTo>
                    <a:cubicBezTo>
                      <a:pt x="0" y="28"/>
                      <a:pt x="1" y="0"/>
                      <a:pt x="18" y="1"/>
                    </a:cubicBezTo>
                    <a:cubicBezTo>
                      <a:pt x="28" y="2"/>
                      <a:pt x="33" y="26"/>
                      <a:pt x="34" y="50"/>
                    </a:cubicBezTo>
                    <a:cubicBezTo>
                      <a:pt x="24" y="52"/>
                      <a:pt x="13" y="53"/>
                      <a:pt x="3" y="52"/>
                    </a:cubicBezTo>
                    <a:close/>
                  </a:path>
                </a:pathLst>
              </a:custGeom>
              <a:solidFill>
                <a:srgbClr val="C27C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3" name="任意多边形: 形状 262">
                <a:extLst>
                  <a:ext uri="{FF2B5EF4-FFF2-40B4-BE49-F238E27FC236}">
                    <a16:creationId xmlns:a16="http://schemas.microsoft.com/office/drawing/2014/main" id="{049E6F40-F5A9-2BEF-570C-E64A6CF2440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491663" y="4735513"/>
                <a:ext cx="128588" cy="385763"/>
              </a:xfrm>
              <a:custGeom>
                <a:avLst/>
                <a:gdLst>
                  <a:gd name="T0" fmla="*/ 4 w 34"/>
                  <a:gd name="T1" fmla="*/ 2 h 102"/>
                  <a:gd name="T2" fmla="*/ 33 w 34"/>
                  <a:gd name="T3" fmla="*/ 0 h 102"/>
                  <a:gd name="T4" fmla="*/ 32 w 34"/>
                  <a:gd name="T5" fmla="*/ 48 h 102"/>
                  <a:gd name="T6" fmla="*/ 16 w 34"/>
                  <a:gd name="T7" fmla="*/ 102 h 102"/>
                  <a:gd name="T8" fmla="*/ 0 w 34"/>
                  <a:gd name="T9" fmla="*/ 99 h 102"/>
                  <a:gd name="T10" fmla="*/ 9 w 34"/>
                  <a:gd name="T11" fmla="*/ 41 h 102"/>
                  <a:gd name="T12" fmla="*/ 4 w 34"/>
                  <a:gd name="T13" fmla="*/ 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102">
                    <a:moveTo>
                      <a:pt x="4" y="2"/>
                    </a:moveTo>
                    <a:cubicBezTo>
                      <a:pt x="13" y="3"/>
                      <a:pt x="23" y="2"/>
                      <a:pt x="33" y="0"/>
                    </a:cubicBezTo>
                    <a:cubicBezTo>
                      <a:pt x="34" y="15"/>
                      <a:pt x="34" y="41"/>
                      <a:pt x="32" y="48"/>
                    </a:cubicBezTo>
                    <a:cubicBezTo>
                      <a:pt x="29" y="59"/>
                      <a:pt x="21" y="83"/>
                      <a:pt x="16" y="102"/>
                    </a:cubicBezTo>
                    <a:cubicBezTo>
                      <a:pt x="11" y="102"/>
                      <a:pt x="4" y="101"/>
                      <a:pt x="0" y="99"/>
                    </a:cubicBezTo>
                    <a:cubicBezTo>
                      <a:pt x="9" y="41"/>
                      <a:pt x="9" y="41"/>
                      <a:pt x="9" y="41"/>
                    </a:cubicBezTo>
                    <a:cubicBezTo>
                      <a:pt x="9" y="41"/>
                      <a:pt x="5" y="17"/>
                      <a:pt x="4" y="2"/>
                    </a:cubicBez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4" name="任意多边形: 形状 263">
                <a:extLst>
                  <a:ext uri="{FF2B5EF4-FFF2-40B4-BE49-F238E27FC236}">
                    <a16:creationId xmlns:a16="http://schemas.microsoft.com/office/drawing/2014/main" id="{39C19359-6922-23E8-4D95-43E7F1797C7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472613" y="5083176"/>
                <a:ext cx="101600" cy="93663"/>
              </a:xfrm>
              <a:custGeom>
                <a:avLst/>
                <a:gdLst>
                  <a:gd name="T0" fmla="*/ 6 w 27"/>
                  <a:gd name="T1" fmla="*/ 4 h 25"/>
                  <a:gd name="T2" fmla="*/ 18 w 27"/>
                  <a:gd name="T3" fmla="*/ 0 h 25"/>
                  <a:gd name="T4" fmla="*/ 21 w 27"/>
                  <a:gd name="T5" fmla="*/ 10 h 25"/>
                  <a:gd name="T6" fmla="*/ 23 w 27"/>
                  <a:gd name="T7" fmla="*/ 20 h 25"/>
                  <a:gd name="T8" fmla="*/ 20 w 27"/>
                  <a:gd name="T9" fmla="*/ 16 h 25"/>
                  <a:gd name="T10" fmla="*/ 21 w 27"/>
                  <a:gd name="T11" fmla="*/ 22 h 25"/>
                  <a:gd name="T12" fmla="*/ 17 w 27"/>
                  <a:gd name="T13" fmla="*/ 17 h 25"/>
                  <a:gd name="T14" fmla="*/ 16 w 27"/>
                  <a:gd name="T15" fmla="*/ 24 h 25"/>
                  <a:gd name="T16" fmla="*/ 13 w 27"/>
                  <a:gd name="T17" fmla="*/ 17 h 25"/>
                  <a:gd name="T18" fmla="*/ 10 w 27"/>
                  <a:gd name="T19" fmla="*/ 25 h 25"/>
                  <a:gd name="T20" fmla="*/ 5 w 27"/>
                  <a:gd name="T21" fmla="*/ 15 h 25"/>
                  <a:gd name="T22" fmla="*/ 5 w 27"/>
                  <a:gd name="T23" fmla="*/ 20 h 25"/>
                  <a:gd name="T24" fmla="*/ 1 w 27"/>
                  <a:gd name="T25" fmla="*/ 18 h 25"/>
                  <a:gd name="T26" fmla="*/ 6 w 27"/>
                  <a:gd name="T27" fmla="*/ 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" h="25">
                    <a:moveTo>
                      <a:pt x="6" y="4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18" y="6"/>
                      <a:pt x="19" y="9"/>
                      <a:pt x="21" y="10"/>
                    </a:cubicBezTo>
                    <a:cubicBezTo>
                      <a:pt x="27" y="16"/>
                      <a:pt x="24" y="19"/>
                      <a:pt x="23" y="20"/>
                    </a:cubicBezTo>
                    <a:cubicBezTo>
                      <a:pt x="22" y="21"/>
                      <a:pt x="22" y="17"/>
                      <a:pt x="20" y="16"/>
                    </a:cubicBezTo>
                    <a:cubicBezTo>
                      <a:pt x="22" y="18"/>
                      <a:pt x="23" y="21"/>
                      <a:pt x="21" y="22"/>
                    </a:cubicBezTo>
                    <a:cubicBezTo>
                      <a:pt x="19" y="23"/>
                      <a:pt x="20" y="19"/>
                      <a:pt x="17" y="17"/>
                    </a:cubicBezTo>
                    <a:cubicBezTo>
                      <a:pt x="19" y="22"/>
                      <a:pt x="17" y="24"/>
                      <a:pt x="16" y="24"/>
                    </a:cubicBezTo>
                    <a:cubicBezTo>
                      <a:pt x="14" y="23"/>
                      <a:pt x="14" y="20"/>
                      <a:pt x="13" y="17"/>
                    </a:cubicBezTo>
                    <a:cubicBezTo>
                      <a:pt x="13" y="21"/>
                      <a:pt x="13" y="25"/>
                      <a:pt x="10" y="25"/>
                    </a:cubicBezTo>
                    <a:cubicBezTo>
                      <a:pt x="7" y="24"/>
                      <a:pt x="10" y="15"/>
                      <a:pt x="5" y="15"/>
                    </a:cubicBezTo>
                    <a:cubicBezTo>
                      <a:pt x="4" y="15"/>
                      <a:pt x="6" y="20"/>
                      <a:pt x="5" y="20"/>
                    </a:cubicBezTo>
                    <a:cubicBezTo>
                      <a:pt x="3" y="21"/>
                      <a:pt x="2" y="20"/>
                      <a:pt x="1" y="18"/>
                    </a:cubicBezTo>
                    <a:cubicBezTo>
                      <a:pt x="0" y="11"/>
                      <a:pt x="3" y="8"/>
                      <a:pt x="6" y="4"/>
                    </a:cubicBez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5" name="任意多边形: 形状 264">
                <a:extLst>
                  <a:ext uri="{FF2B5EF4-FFF2-40B4-BE49-F238E27FC236}">
                    <a16:creationId xmlns:a16="http://schemas.microsoft.com/office/drawing/2014/main" id="{DF3FC2DB-0470-0ECF-472B-4296A50798D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593263" y="4498976"/>
                <a:ext cx="7938" cy="30163"/>
              </a:xfrm>
              <a:custGeom>
                <a:avLst/>
                <a:gdLst>
                  <a:gd name="T0" fmla="*/ 0 w 2"/>
                  <a:gd name="T1" fmla="*/ 0 h 8"/>
                  <a:gd name="T2" fmla="*/ 1 w 2"/>
                  <a:gd name="T3" fmla="*/ 1 h 8"/>
                  <a:gd name="T4" fmla="*/ 1 w 2"/>
                  <a:gd name="T5" fmla="*/ 2 h 8"/>
                  <a:gd name="T6" fmla="*/ 2 w 2"/>
                  <a:gd name="T7" fmla="*/ 4 h 8"/>
                  <a:gd name="T8" fmla="*/ 2 w 2"/>
                  <a:gd name="T9" fmla="*/ 5 h 8"/>
                  <a:gd name="T10" fmla="*/ 2 w 2"/>
                  <a:gd name="T11" fmla="*/ 6 h 8"/>
                  <a:gd name="T12" fmla="*/ 2 w 2"/>
                  <a:gd name="T13" fmla="*/ 8 h 8"/>
                  <a:gd name="T14" fmla="*/ 2 w 2"/>
                  <a:gd name="T15" fmla="*/ 7 h 8"/>
                  <a:gd name="T16" fmla="*/ 1 w 2"/>
                  <a:gd name="T17" fmla="*/ 6 h 8"/>
                  <a:gd name="T18" fmla="*/ 0 w 2"/>
                  <a:gd name="T19" fmla="*/ 4 h 8"/>
                  <a:gd name="T20" fmla="*/ 0 w 2"/>
                  <a:gd name="T21" fmla="*/ 3 h 8"/>
                  <a:gd name="T22" fmla="*/ 0 w 2"/>
                  <a:gd name="T23" fmla="*/ 2 h 8"/>
                  <a:gd name="T24" fmla="*/ 0 w 2"/>
                  <a:gd name="T2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8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4"/>
                    </a:cubicBezTo>
                    <a:cubicBezTo>
                      <a:pt x="2" y="4"/>
                      <a:pt x="2" y="5"/>
                      <a:pt x="2" y="5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7"/>
                      <a:pt x="2" y="8"/>
                      <a:pt x="2" y="8"/>
                    </a:cubicBezTo>
                    <a:cubicBezTo>
                      <a:pt x="2" y="8"/>
                      <a:pt x="2" y="7"/>
                      <a:pt x="2" y="7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5"/>
                      <a:pt x="0" y="5"/>
                      <a:pt x="0" y="4"/>
                    </a:cubicBezTo>
                    <a:cubicBezTo>
                      <a:pt x="0" y="4"/>
                      <a:pt x="0" y="3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6" name="任意多边形: 形状 265">
                <a:extLst>
                  <a:ext uri="{FF2B5EF4-FFF2-40B4-BE49-F238E27FC236}">
                    <a16:creationId xmlns:a16="http://schemas.microsoft.com/office/drawing/2014/main" id="{E742BE97-25A0-4C54-6BBE-0507A908B46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26600" y="4389438"/>
                <a:ext cx="7938" cy="49213"/>
              </a:xfrm>
              <a:custGeom>
                <a:avLst/>
                <a:gdLst>
                  <a:gd name="T0" fmla="*/ 0 w 2"/>
                  <a:gd name="T1" fmla="*/ 13 h 13"/>
                  <a:gd name="T2" fmla="*/ 0 w 2"/>
                  <a:gd name="T3" fmla="*/ 11 h 13"/>
                  <a:gd name="T4" fmla="*/ 0 w 2"/>
                  <a:gd name="T5" fmla="*/ 9 h 13"/>
                  <a:gd name="T6" fmla="*/ 0 w 2"/>
                  <a:gd name="T7" fmla="*/ 6 h 13"/>
                  <a:gd name="T8" fmla="*/ 0 w 2"/>
                  <a:gd name="T9" fmla="*/ 4 h 13"/>
                  <a:gd name="T10" fmla="*/ 0 w 2"/>
                  <a:gd name="T11" fmla="*/ 2 h 13"/>
                  <a:gd name="T12" fmla="*/ 0 w 2"/>
                  <a:gd name="T13" fmla="*/ 0 h 13"/>
                  <a:gd name="T14" fmla="*/ 0 w 2"/>
                  <a:gd name="T15" fmla="*/ 0 h 13"/>
                  <a:gd name="T16" fmla="*/ 0 w 2"/>
                  <a:gd name="T17" fmla="*/ 0 h 13"/>
                  <a:gd name="T18" fmla="*/ 1 w 2"/>
                  <a:gd name="T19" fmla="*/ 1 h 13"/>
                  <a:gd name="T20" fmla="*/ 1 w 2"/>
                  <a:gd name="T21" fmla="*/ 1 h 13"/>
                  <a:gd name="T22" fmla="*/ 2 w 2"/>
                  <a:gd name="T23" fmla="*/ 6 h 13"/>
                  <a:gd name="T24" fmla="*/ 1 w 2"/>
                  <a:gd name="T25" fmla="*/ 9 h 13"/>
                  <a:gd name="T26" fmla="*/ 1 w 2"/>
                  <a:gd name="T27" fmla="*/ 11 h 13"/>
                  <a:gd name="T28" fmla="*/ 0 w 2"/>
                  <a:gd name="T2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" h="13">
                    <a:moveTo>
                      <a:pt x="0" y="13"/>
                    </a:moveTo>
                    <a:cubicBezTo>
                      <a:pt x="0" y="13"/>
                      <a:pt x="0" y="12"/>
                      <a:pt x="0" y="11"/>
                    </a:cubicBezTo>
                    <a:cubicBezTo>
                      <a:pt x="0" y="10"/>
                      <a:pt x="0" y="10"/>
                      <a:pt x="0" y="9"/>
                    </a:cubicBezTo>
                    <a:cubicBezTo>
                      <a:pt x="0" y="8"/>
                      <a:pt x="0" y="7"/>
                      <a:pt x="0" y="6"/>
                    </a:cubicBezTo>
                    <a:cubicBezTo>
                      <a:pt x="0" y="5"/>
                      <a:pt x="0" y="5"/>
                      <a:pt x="0" y="4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3"/>
                      <a:pt x="2" y="5"/>
                      <a:pt x="2" y="6"/>
                    </a:cubicBezTo>
                    <a:cubicBezTo>
                      <a:pt x="2" y="7"/>
                      <a:pt x="2" y="8"/>
                      <a:pt x="1" y="9"/>
                    </a:cubicBezTo>
                    <a:cubicBezTo>
                      <a:pt x="1" y="10"/>
                      <a:pt x="1" y="11"/>
                      <a:pt x="1" y="11"/>
                    </a:cubicBezTo>
                    <a:cubicBezTo>
                      <a:pt x="0" y="12"/>
                      <a:pt x="0" y="13"/>
                      <a:pt x="0" y="13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7" name="任意多边形: 形状 266">
                <a:extLst>
                  <a:ext uri="{FF2B5EF4-FFF2-40B4-BE49-F238E27FC236}">
                    <a16:creationId xmlns:a16="http://schemas.microsoft.com/office/drawing/2014/main" id="{E4FC20CE-A940-6F70-40D7-A33A21BCB38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42475" y="4354513"/>
                <a:ext cx="22225" cy="49213"/>
              </a:xfrm>
              <a:custGeom>
                <a:avLst/>
                <a:gdLst>
                  <a:gd name="T0" fmla="*/ 0 w 6"/>
                  <a:gd name="T1" fmla="*/ 0 h 13"/>
                  <a:gd name="T2" fmla="*/ 2 w 6"/>
                  <a:gd name="T3" fmla="*/ 2 h 13"/>
                  <a:gd name="T4" fmla="*/ 5 w 6"/>
                  <a:gd name="T5" fmla="*/ 6 h 13"/>
                  <a:gd name="T6" fmla="*/ 5 w 6"/>
                  <a:gd name="T7" fmla="*/ 8 h 13"/>
                  <a:gd name="T8" fmla="*/ 5 w 6"/>
                  <a:gd name="T9" fmla="*/ 11 h 13"/>
                  <a:gd name="T10" fmla="*/ 5 w 6"/>
                  <a:gd name="T11" fmla="*/ 12 h 13"/>
                  <a:gd name="T12" fmla="*/ 4 w 6"/>
                  <a:gd name="T13" fmla="*/ 13 h 13"/>
                  <a:gd name="T14" fmla="*/ 5 w 6"/>
                  <a:gd name="T15" fmla="*/ 12 h 13"/>
                  <a:gd name="T16" fmla="*/ 4 w 6"/>
                  <a:gd name="T17" fmla="*/ 11 h 13"/>
                  <a:gd name="T18" fmla="*/ 4 w 6"/>
                  <a:gd name="T19" fmla="*/ 9 h 13"/>
                  <a:gd name="T20" fmla="*/ 3 w 6"/>
                  <a:gd name="T21" fmla="*/ 6 h 13"/>
                  <a:gd name="T22" fmla="*/ 2 w 6"/>
                  <a:gd name="T23" fmla="*/ 4 h 13"/>
                  <a:gd name="T24" fmla="*/ 1 w 6"/>
                  <a:gd name="T25" fmla="*/ 2 h 13"/>
                  <a:gd name="T26" fmla="*/ 0 w 6"/>
                  <a:gd name="T2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" h="13">
                    <a:moveTo>
                      <a:pt x="0" y="0"/>
                    </a:moveTo>
                    <a:cubicBezTo>
                      <a:pt x="0" y="0"/>
                      <a:pt x="1" y="1"/>
                      <a:pt x="2" y="2"/>
                    </a:cubicBezTo>
                    <a:cubicBezTo>
                      <a:pt x="3" y="3"/>
                      <a:pt x="4" y="4"/>
                      <a:pt x="5" y="6"/>
                    </a:cubicBezTo>
                    <a:cubicBezTo>
                      <a:pt x="5" y="7"/>
                      <a:pt x="5" y="7"/>
                      <a:pt x="5" y="8"/>
                    </a:cubicBezTo>
                    <a:cubicBezTo>
                      <a:pt x="6" y="9"/>
                      <a:pt x="6" y="10"/>
                      <a:pt x="5" y="11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4" y="13"/>
                      <a:pt x="5" y="12"/>
                      <a:pt x="5" y="12"/>
                    </a:cubicBezTo>
                    <a:cubicBezTo>
                      <a:pt x="5" y="12"/>
                      <a:pt x="5" y="11"/>
                      <a:pt x="4" y="11"/>
                    </a:cubicBezTo>
                    <a:cubicBezTo>
                      <a:pt x="4" y="10"/>
                      <a:pt x="4" y="9"/>
                      <a:pt x="4" y="9"/>
                    </a:cubicBezTo>
                    <a:cubicBezTo>
                      <a:pt x="4" y="8"/>
                      <a:pt x="3" y="7"/>
                      <a:pt x="3" y="6"/>
                    </a:cubicBezTo>
                    <a:cubicBezTo>
                      <a:pt x="3" y="6"/>
                      <a:pt x="2" y="5"/>
                      <a:pt x="2" y="4"/>
                    </a:cubicBezTo>
                    <a:cubicBezTo>
                      <a:pt x="2" y="4"/>
                      <a:pt x="1" y="3"/>
                      <a:pt x="1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8" name="任意多边形: 形状 267">
                <a:extLst>
                  <a:ext uri="{FF2B5EF4-FFF2-40B4-BE49-F238E27FC236}">
                    <a16:creationId xmlns:a16="http://schemas.microsoft.com/office/drawing/2014/main" id="{F52E2D34-603A-8C78-6E30-D123227912A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80575" y="4351338"/>
                <a:ext cx="6350" cy="60325"/>
              </a:xfrm>
              <a:custGeom>
                <a:avLst/>
                <a:gdLst>
                  <a:gd name="T0" fmla="*/ 0 w 2"/>
                  <a:gd name="T1" fmla="*/ 0 h 16"/>
                  <a:gd name="T2" fmla="*/ 1 w 2"/>
                  <a:gd name="T3" fmla="*/ 2 h 16"/>
                  <a:gd name="T4" fmla="*/ 2 w 2"/>
                  <a:gd name="T5" fmla="*/ 8 h 16"/>
                  <a:gd name="T6" fmla="*/ 2 w 2"/>
                  <a:gd name="T7" fmla="*/ 11 h 16"/>
                  <a:gd name="T8" fmla="*/ 1 w 2"/>
                  <a:gd name="T9" fmla="*/ 14 h 16"/>
                  <a:gd name="T10" fmla="*/ 0 w 2"/>
                  <a:gd name="T11" fmla="*/ 16 h 16"/>
                  <a:gd name="T12" fmla="*/ 0 w 2"/>
                  <a:gd name="T13" fmla="*/ 16 h 16"/>
                  <a:gd name="T14" fmla="*/ 0 w 2"/>
                  <a:gd name="T15" fmla="*/ 16 h 16"/>
                  <a:gd name="T16" fmla="*/ 0 w 2"/>
                  <a:gd name="T17" fmla="*/ 14 h 16"/>
                  <a:gd name="T18" fmla="*/ 1 w 2"/>
                  <a:gd name="T19" fmla="*/ 8 h 16"/>
                  <a:gd name="T20" fmla="*/ 0 w 2"/>
                  <a:gd name="T21" fmla="*/ 5 h 16"/>
                  <a:gd name="T22" fmla="*/ 0 w 2"/>
                  <a:gd name="T23" fmla="*/ 3 h 16"/>
                  <a:gd name="T24" fmla="*/ 0 w 2"/>
                  <a:gd name="T25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16">
                    <a:moveTo>
                      <a:pt x="0" y="0"/>
                    </a:moveTo>
                    <a:cubicBezTo>
                      <a:pt x="0" y="0"/>
                      <a:pt x="0" y="1"/>
                      <a:pt x="1" y="2"/>
                    </a:cubicBezTo>
                    <a:cubicBezTo>
                      <a:pt x="1" y="4"/>
                      <a:pt x="2" y="6"/>
                      <a:pt x="2" y="8"/>
                    </a:cubicBezTo>
                    <a:cubicBezTo>
                      <a:pt x="2" y="9"/>
                      <a:pt x="2" y="10"/>
                      <a:pt x="2" y="11"/>
                    </a:cubicBezTo>
                    <a:cubicBezTo>
                      <a:pt x="2" y="13"/>
                      <a:pt x="2" y="13"/>
                      <a:pt x="1" y="14"/>
                    </a:cubicBezTo>
                    <a:cubicBezTo>
                      <a:pt x="1" y="15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5"/>
                      <a:pt x="0" y="15"/>
                      <a:pt x="0" y="14"/>
                    </a:cubicBezTo>
                    <a:cubicBezTo>
                      <a:pt x="1" y="12"/>
                      <a:pt x="1" y="10"/>
                      <a:pt x="1" y="8"/>
                    </a:cubicBezTo>
                    <a:cubicBezTo>
                      <a:pt x="0" y="7"/>
                      <a:pt x="0" y="6"/>
                      <a:pt x="0" y="5"/>
                    </a:cubicBezTo>
                    <a:cubicBezTo>
                      <a:pt x="0" y="4"/>
                      <a:pt x="0" y="3"/>
                      <a:pt x="0" y="3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9" name="任意多边形: 形状 268">
                <a:extLst>
                  <a:ext uri="{FF2B5EF4-FFF2-40B4-BE49-F238E27FC236}">
                    <a16:creationId xmlns:a16="http://schemas.microsoft.com/office/drawing/2014/main" id="{63D10B3A-D2EF-BE0A-2C10-B1AB6BE87FF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593263" y="4348163"/>
                <a:ext cx="15875" cy="33338"/>
              </a:xfrm>
              <a:custGeom>
                <a:avLst/>
                <a:gdLst>
                  <a:gd name="T0" fmla="*/ 0 w 4"/>
                  <a:gd name="T1" fmla="*/ 0 h 9"/>
                  <a:gd name="T2" fmla="*/ 1 w 4"/>
                  <a:gd name="T3" fmla="*/ 1 h 9"/>
                  <a:gd name="T4" fmla="*/ 1 w 4"/>
                  <a:gd name="T5" fmla="*/ 3 h 9"/>
                  <a:gd name="T6" fmla="*/ 2 w 4"/>
                  <a:gd name="T7" fmla="*/ 4 h 9"/>
                  <a:gd name="T8" fmla="*/ 4 w 4"/>
                  <a:gd name="T9" fmla="*/ 9 h 9"/>
                  <a:gd name="T10" fmla="*/ 3 w 4"/>
                  <a:gd name="T11" fmla="*/ 8 h 9"/>
                  <a:gd name="T12" fmla="*/ 1 w 4"/>
                  <a:gd name="T13" fmla="*/ 6 h 9"/>
                  <a:gd name="T14" fmla="*/ 1 w 4"/>
                  <a:gd name="T15" fmla="*/ 5 h 9"/>
                  <a:gd name="T16" fmla="*/ 0 w 4"/>
                  <a:gd name="T17" fmla="*/ 3 h 9"/>
                  <a:gd name="T18" fmla="*/ 0 w 4"/>
                  <a:gd name="T19" fmla="*/ 1 h 9"/>
                  <a:gd name="T20" fmla="*/ 0 w 4"/>
                  <a:gd name="T21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" h="9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4"/>
                      <a:pt x="2" y="4"/>
                    </a:cubicBezTo>
                    <a:cubicBezTo>
                      <a:pt x="3" y="6"/>
                      <a:pt x="4" y="8"/>
                      <a:pt x="4" y="9"/>
                    </a:cubicBezTo>
                    <a:cubicBezTo>
                      <a:pt x="4" y="9"/>
                      <a:pt x="3" y="8"/>
                      <a:pt x="3" y="8"/>
                    </a:cubicBezTo>
                    <a:cubicBezTo>
                      <a:pt x="2" y="7"/>
                      <a:pt x="2" y="7"/>
                      <a:pt x="1" y="6"/>
                    </a:cubicBezTo>
                    <a:cubicBezTo>
                      <a:pt x="1" y="6"/>
                      <a:pt x="1" y="5"/>
                      <a:pt x="1" y="5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0" name="任意多边形: 形状 269">
                <a:extLst>
                  <a:ext uri="{FF2B5EF4-FFF2-40B4-BE49-F238E27FC236}">
                    <a16:creationId xmlns:a16="http://schemas.microsoft.com/office/drawing/2014/main" id="{CA4A0BF8-8718-79D1-A508-75CA11E00CA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09138" y="4318001"/>
                <a:ext cx="22225" cy="33338"/>
              </a:xfrm>
              <a:custGeom>
                <a:avLst/>
                <a:gdLst>
                  <a:gd name="T0" fmla="*/ 0 w 6"/>
                  <a:gd name="T1" fmla="*/ 0 h 9"/>
                  <a:gd name="T2" fmla="*/ 2 w 6"/>
                  <a:gd name="T3" fmla="*/ 1 h 9"/>
                  <a:gd name="T4" fmla="*/ 3 w 6"/>
                  <a:gd name="T5" fmla="*/ 2 h 9"/>
                  <a:gd name="T6" fmla="*/ 4 w 6"/>
                  <a:gd name="T7" fmla="*/ 3 h 9"/>
                  <a:gd name="T8" fmla="*/ 5 w 6"/>
                  <a:gd name="T9" fmla="*/ 5 h 9"/>
                  <a:gd name="T10" fmla="*/ 6 w 6"/>
                  <a:gd name="T11" fmla="*/ 7 h 9"/>
                  <a:gd name="T12" fmla="*/ 5 w 6"/>
                  <a:gd name="T13" fmla="*/ 9 h 9"/>
                  <a:gd name="T14" fmla="*/ 5 w 6"/>
                  <a:gd name="T15" fmla="*/ 9 h 9"/>
                  <a:gd name="T16" fmla="*/ 5 w 6"/>
                  <a:gd name="T17" fmla="*/ 7 h 9"/>
                  <a:gd name="T18" fmla="*/ 4 w 6"/>
                  <a:gd name="T19" fmla="*/ 6 h 9"/>
                  <a:gd name="T20" fmla="*/ 3 w 6"/>
                  <a:gd name="T21" fmla="*/ 4 h 9"/>
                  <a:gd name="T22" fmla="*/ 2 w 6"/>
                  <a:gd name="T23" fmla="*/ 3 h 9"/>
                  <a:gd name="T24" fmla="*/ 1 w 6"/>
                  <a:gd name="T25" fmla="*/ 2 h 9"/>
                  <a:gd name="T26" fmla="*/ 0 w 6"/>
                  <a:gd name="T2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" h="9">
                    <a:moveTo>
                      <a:pt x="0" y="0"/>
                    </a:moveTo>
                    <a:cubicBezTo>
                      <a:pt x="0" y="0"/>
                      <a:pt x="1" y="0"/>
                      <a:pt x="2" y="1"/>
                    </a:cubicBezTo>
                    <a:cubicBezTo>
                      <a:pt x="2" y="1"/>
                      <a:pt x="3" y="2"/>
                      <a:pt x="3" y="2"/>
                    </a:cubicBezTo>
                    <a:cubicBezTo>
                      <a:pt x="3" y="2"/>
                      <a:pt x="4" y="3"/>
                      <a:pt x="4" y="3"/>
                    </a:cubicBezTo>
                    <a:cubicBezTo>
                      <a:pt x="5" y="4"/>
                      <a:pt x="5" y="5"/>
                      <a:pt x="5" y="5"/>
                    </a:cubicBezTo>
                    <a:cubicBezTo>
                      <a:pt x="6" y="6"/>
                      <a:pt x="6" y="7"/>
                      <a:pt x="6" y="7"/>
                    </a:cubicBezTo>
                    <a:cubicBezTo>
                      <a:pt x="6" y="8"/>
                      <a:pt x="5" y="8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8"/>
                      <a:pt x="5" y="7"/>
                    </a:cubicBezTo>
                    <a:cubicBezTo>
                      <a:pt x="5" y="7"/>
                      <a:pt x="4" y="6"/>
                      <a:pt x="4" y="6"/>
                    </a:cubicBezTo>
                    <a:cubicBezTo>
                      <a:pt x="4" y="5"/>
                      <a:pt x="3" y="5"/>
                      <a:pt x="3" y="4"/>
                    </a:cubicBezTo>
                    <a:cubicBezTo>
                      <a:pt x="3" y="4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1" name="任意多边形: 形状 270">
                <a:extLst>
                  <a:ext uri="{FF2B5EF4-FFF2-40B4-BE49-F238E27FC236}">
                    <a16:creationId xmlns:a16="http://schemas.microsoft.com/office/drawing/2014/main" id="{55745385-569C-2F5E-317C-E4FB0DA740A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56763" y="4302126"/>
                <a:ext cx="7938" cy="34925"/>
              </a:xfrm>
              <a:custGeom>
                <a:avLst/>
                <a:gdLst>
                  <a:gd name="T0" fmla="*/ 0 w 2"/>
                  <a:gd name="T1" fmla="*/ 0 h 9"/>
                  <a:gd name="T2" fmla="*/ 1 w 2"/>
                  <a:gd name="T3" fmla="*/ 1 h 9"/>
                  <a:gd name="T4" fmla="*/ 2 w 2"/>
                  <a:gd name="T5" fmla="*/ 2 h 9"/>
                  <a:gd name="T6" fmla="*/ 2 w 2"/>
                  <a:gd name="T7" fmla="*/ 4 h 9"/>
                  <a:gd name="T8" fmla="*/ 2 w 2"/>
                  <a:gd name="T9" fmla="*/ 7 h 9"/>
                  <a:gd name="T10" fmla="*/ 1 w 2"/>
                  <a:gd name="T11" fmla="*/ 9 h 9"/>
                  <a:gd name="T12" fmla="*/ 1 w 2"/>
                  <a:gd name="T13" fmla="*/ 7 h 9"/>
                  <a:gd name="T14" fmla="*/ 1 w 2"/>
                  <a:gd name="T15" fmla="*/ 6 h 9"/>
                  <a:gd name="T16" fmla="*/ 0 w 2"/>
                  <a:gd name="T17" fmla="*/ 4 h 9"/>
                  <a:gd name="T18" fmla="*/ 0 w 2"/>
                  <a:gd name="T19" fmla="*/ 3 h 9"/>
                  <a:gd name="T20" fmla="*/ 0 w 2"/>
                  <a:gd name="T21" fmla="*/ 1 h 9"/>
                  <a:gd name="T22" fmla="*/ 0 w 2"/>
                  <a:gd name="T2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9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1"/>
                      <a:pt x="2" y="2"/>
                      <a:pt x="2" y="2"/>
                    </a:cubicBezTo>
                    <a:cubicBezTo>
                      <a:pt x="2" y="3"/>
                      <a:pt x="2" y="3"/>
                      <a:pt x="2" y="4"/>
                    </a:cubicBezTo>
                    <a:cubicBezTo>
                      <a:pt x="2" y="5"/>
                      <a:pt x="2" y="6"/>
                      <a:pt x="2" y="7"/>
                    </a:cubicBezTo>
                    <a:cubicBezTo>
                      <a:pt x="2" y="8"/>
                      <a:pt x="1" y="9"/>
                      <a:pt x="1" y="9"/>
                    </a:cubicBezTo>
                    <a:cubicBezTo>
                      <a:pt x="1" y="9"/>
                      <a:pt x="1" y="8"/>
                      <a:pt x="1" y="7"/>
                    </a:cubicBezTo>
                    <a:cubicBezTo>
                      <a:pt x="1" y="7"/>
                      <a:pt x="1" y="6"/>
                      <a:pt x="1" y="6"/>
                    </a:cubicBezTo>
                    <a:cubicBezTo>
                      <a:pt x="0" y="5"/>
                      <a:pt x="0" y="5"/>
                      <a:pt x="0" y="4"/>
                    </a:cubicBezTo>
                    <a:cubicBezTo>
                      <a:pt x="0" y="4"/>
                      <a:pt x="0" y="3"/>
                      <a:pt x="0" y="3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2" name="任意多边形: 形状 271">
                <a:extLst>
                  <a:ext uri="{FF2B5EF4-FFF2-40B4-BE49-F238E27FC236}">
                    <a16:creationId xmlns:a16="http://schemas.microsoft.com/office/drawing/2014/main" id="{0A88638C-079E-F560-5A48-711FAF6FDF9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555163" y="4324351"/>
                <a:ext cx="11113" cy="34925"/>
              </a:xfrm>
              <a:custGeom>
                <a:avLst/>
                <a:gdLst>
                  <a:gd name="T0" fmla="*/ 2 w 3"/>
                  <a:gd name="T1" fmla="*/ 0 h 9"/>
                  <a:gd name="T2" fmla="*/ 2 w 3"/>
                  <a:gd name="T3" fmla="*/ 1 h 9"/>
                  <a:gd name="T4" fmla="*/ 2 w 3"/>
                  <a:gd name="T5" fmla="*/ 3 h 9"/>
                  <a:gd name="T6" fmla="*/ 2 w 3"/>
                  <a:gd name="T7" fmla="*/ 4 h 9"/>
                  <a:gd name="T8" fmla="*/ 3 w 3"/>
                  <a:gd name="T9" fmla="*/ 7 h 9"/>
                  <a:gd name="T10" fmla="*/ 3 w 3"/>
                  <a:gd name="T11" fmla="*/ 9 h 9"/>
                  <a:gd name="T12" fmla="*/ 2 w 3"/>
                  <a:gd name="T13" fmla="*/ 8 h 9"/>
                  <a:gd name="T14" fmla="*/ 1 w 3"/>
                  <a:gd name="T15" fmla="*/ 6 h 9"/>
                  <a:gd name="T16" fmla="*/ 1 w 3"/>
                  <a:gd name="T17" fmla="*/ 5 h 9"/>
                  <a:gd name="T18" fmla="*/ 1 w 3"/>
                  <a:gd name="T19" fmla="*/ 1 h 9"/>
                  <a:gd name="T20" fmla="*/ 2 w 3"/>
                  <a:gd name="T21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9">
                    <a:moveTo>
                      <a:pt x="2" y="0"/>
                    </a:moveTo>
                    <a:cubicBezTo>
                      <a:pt x="2" y="0"/>
                      <a:pt x="2" y="0"/>
                      <a:pt x="2" y="1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2" y="3"/>
                      <a:pt x="2" y="4"/>
                      <a:pt x="2" y="4"/>
                    </a:cubicBezTo>
                    <a:cubicBezTo>
                      <a:pt x="2" y="5"/>
                      <a:pt x="3" y="6"/>
                      <a:pt x="3" y="7"/>
                    </a:cubicBezTo>
                    <a:cubicBezTo>
                      <a:pt x="3" y="8"/>
                      <a:pt x="3" y="9"/>
                      <a:pt x="3" y="9"/>
                    </a:cubicBezTo>
                    <a:cubicBezTo>
                      <a:pt x="3" y="9"/>
                      <a:pt x="3" y="8"/>
                      <a:pt x="2" y="8"/>
                    </a:cubicBezTo>
                    <a:cubicBezTo>
                      <a:pt x="2" y="7"/>
                      <a:pt x="1" y="7"/>
                      <a:pt x="1" y="6"/>
                    </a:cubicBezTo>
                    <a:cubicBezTo>
                      <a:pt x="1" y="6"/>
                      <a:pt x="1" y="5"/>
                      <a:pt x="1" y="5"/>
                    </a:cubicBezTo>
                    <a:cubicBezTo>
                      <a:pt x="0" y="3"/>
                      <a:pt x="1" y="2"/>
                      <a:pt x="1" y="1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3" name="任意多边形: 形状 272">
                <a:extLst>
                  <a:ext uri="{FF2B5EF4-FFF2-40B4-BE49-F238E27FC236}">
                    <a16:creationId xmlns:a16="http://schemas.microsoft.com/office/drawing/2014/main" id="{5251C2F9-DAE9-FB4B-AF57-743F49874E9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540875" y="4340226"/>
                <a:ext cx="7938" cy="22225"/>
              </a:xfrm>
              <a:custGeom>
                <a:avLst/>
                <a:gdLst>
                  <a:gd name="T0" fmla="*/ 0 w 2"/>
                  <a:gd name="T1" fmla="*/ 0 h 6"/>
                  <a:gd name="T2" fmla="*/ 1 w 2"/>
                  <a:gd name="T3" fmla="*/ 1 h 6"/>
                  <a:gd name="T4" fmla="*/ 1 w 2"/>
                  <a:gd name="T5" fmla="*/ 2 h 6"/>
                  <a:gd name="T6" fmla="*/ 1 w 2"/>
                  <a:gd name="T7" fmla="*/ 3 h 6"/>
                  <a:gd name="T8" fmla="*/ 2 w 2"/>
                  <a:gd name="T9" fmla="*/ 4 h 6"/>
                  <a:gd name="T10" fmla="*/ 2 w 2"/>
                  <a:gd name="T11" fmla="*/ 5 h 6"/>
                  <a:gd name="T12" fmla="*/ 2 w 2"/>
                  <a:gd name="T13" fmla="*/ 6 h 6"/>
                  <a:gd name="T14" fmla="*/ 1 w 2"/>
                  <a:gd name="T15" fmla="*/ 6 h 6"/>
                  <a:gd name="T16" fmla="*/ 0 w 2"/>
                  <a:gd name="T17" fmla="*/ 4 h 6"/>
                  <a:gd name="T18" fmla="*/ 0 w 2"/>
                  <a:gd name="T19" fmla="*/ 2 h 6"/>
                  <a:gd name="T20" fmla="*/ 0 w 2"/>
                  <a:gd name="T21" fmla="*/ 1 h 6"/>
                  <a:gd name="T22" fmla="*/ 0 w 2"/>
                  <a:gd name="T2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6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1" y="6"/>
                    </a:cubicBezTo>
                    <a:cubicBezTo>
                      <a:pt x="1" y="5"/>
                      <a:pt x="0" y="5"/>
                      <a:pt x="0" y="4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4" name="任意多边形: 形状 273">
                <a:extLst>
                  <a:ext uri="{FF2B5EF4-FFF2-40B4-BE49-F238E27FC236}">
                    <a16:creationId xmlns:a16="http://schemas.microsoft.com/office/drawing/2014/main" id="{079CAB35-29AF-DAB1-9B16-41A1184A2B5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834563" y="4535488"/>
                <a:ext cx="38100" cy="120650"/>
              </a:xfrm>
              <a:custGeom>
                <a:avLst/>
                <a:gdLst>
                  <a:gd name="T0" fmla="*/ 0 w 10"/>
                  <a:gd name="T1" fmla="*/ 0 h 32"/>
                  <a:gd name="T2" fmla="*/ 2 w 10"/>
                  <a:gd name="T3" fmla="*/ 5 h 32"/>
                  <a:gd name="T4" fmla="*/ 4 w 10"/>
                  <a:gd name="T5" fmla="*/ 10 h 32"/>
                  <a:gd name="T6" fmla="*/ 6 w 10"/>
                  <a:gd name="T7" fmla="*/ 16 h 32"/>
                  <a:gd name="T8" fmla="*/ 7 w 10"/>
                  <a:gd name="T9" fmla="*/ 22 h 32"/>
                  <a:gd name="T10" fmla="*/ 9 w 10"/>
                  <a:gd name="T11" fmla="*/ 27 h 32"/>
                  <a:gd name="T12" fmla="*/ 10 w 10"/>
                  <a:gd name="T13" fmla="*/ 32 h 32"/>
                  <a:gd name="T14" fmla="*/ 8 w 10"/>
                  <a:gd name="T15" fmla="*/ 27 h 32"/>
                  <a:gd name="T16" fmla="*/ 6 w 10"/>
                  <a:gd name="T17" fmla="*/ 22 h 32"/>
                  <a:gd name="T18" fmla="*/ 4 w 10"/>
                  <a:gd name="T19" fmla="*/ 16 h 32"/>
                  <a:gd name="T20" fmla="*/ 2 w 10"/>
                  <a:gd name="T21" fmla="*/ 11 h 32"/>
                  <a:gd name="T22" fmla="*/ 1 w 10"/>
                  <a:gd name="T23" fmla="*/ 5 h 32"/>
                  <a:gd name="T24" fmla="*/ 0 w 10"/>
                  <a:gd name="T2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32">
                    <a:moveTo>
                      <a:pt x="0" y="0"/>
                    </a:moveTo>
                    <a:cubicBezTo>
                      <a:pt x="0" y="0"/>
                      <a:pt x="1" y="2"/>
                      <a:pt x="2" y="5"/>
                    </a:cubicBezTo>
                    <a:cubicBezTo>
                      <a:pt x="2" y="7"/>
                      <a:pt x="3" y="8"/>
                      <a:pt x="4" y="10"/>
                    </a:cubicBezTo>
                    <a:cubicBezTo>
                      <a:pt x="4" y="12"/>
                      <a:pt x="5" y="14"/>
                      <a:pt x="6" y="16"/>
                    </a:cubicBezTo>
                    <a:cubicBezTo>
                      <a:pt x="6" y="18"/>
                      <a:pt x="7" y="20"/>
                      <a:pt x="7" y="22"/>
                    </a:cubicBezTo>
                    <a:cubicBezTo>
                      <a:pt x="8" y="24"/>
                      <a:pt x="8" y="25"/>
                      <a:pt x="9" y="27"/>
                    </a:cubicBezTo>
                    <a:cubicBezTo>
                      <a:pt x="9" y="30"/>
                      <a:pt x="10" y="32"/>
                      <a:pt x="10" y="32"/>
                    </a:cubicBezTo>
                    <a:cubicBezTo>
                      <a:pt x="10" y="32"/>
                      <a:pt x="9" y="30"/>
                      <a:pt x="8" y="27"/>
                    </a:cubicBezTo>
                    <a:cubicBezTo>
                      <a:pt x="7" y="26"/>
                      <a:pt x="6" y="24"/>
                      <a:pt x="6" y="22"/>
                    </a:cubicBezTo>
                    <a:cubicBezTo>
                      <a:pt x="5" y="20"/>
                      <a:pt x="5" y="18"/>
                      <a:pt x="4" y="16"/>
                    </a:cubicBezTo>
                    <a:cubicBezTo>
                      <a:pt x="3" y="14"/>
                      <a:pt x="3" y="12"/>
                      <a:pt x="2" y="11"/>
                    </a:cubicBezTo>
                    <a:cubicBezTo>
                      <a:pt x="2" y="9"/>
                      <a:pt x="1" y="7"/>
                      <a:pt x="1" y="5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5" name="任意多边形: 形状 274">
                <a:extLst>
                  <a:ext uri="{FF2B5EF4-FFF2-40B4-BE49-F238E27FC236}">
                    <a16:creationId xmlns:a16="http://schemas.microsoft.com/office/drawing/2014/main" id="{5CA2B25C-D28B-6178-465B-283C9A06EE8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864725" y="4573588"/>
                <a:ext cx="63500" cy="65088"/>
              </a:xfrm>
              <a:custGeom>
                <a:avLst/>
                <a:gdLst>
                  <a:gd name="T0" fmla="*/ 17 w 17"/>
                  <a:gd name="T1" fmla="*/ 0 h 17"/>
                  <a:gd name="T2" fmla="*/ 15 w 17"/>
                  <a:gd name="T3" fmla="*/ 3 h 17"/>
                  <a:gd name="T4" fmla="*/ 13 w 17"/>
                  <a:gd name="T5" fmla="*/ 6 h 17"/>
                  <a:gd name="T6" fmla="*/ 10 w 17"/>
                  <a:gd name="T7" fmla="*/ 9 h 17"/>
                  <a:gd name="T8" fmla="*/ 4 w 17"/>
                  <a:gd name="T9" fmla="*/ 15 h 17"/>
                  <a:gd name="T10" fmla="*/ 0 w 17"/>
                  <a:gd name="T11" fmla="*/ 17 h 17"/>
                  <a:gd name="T12" fmla="*/ 1 w 17"/>
                  <a:gd name="T13" fmla="*/ 16 h 17"/>
                  <a:gd name="T14" fmla="*/ 3 w 17"/>
                  <a:gd name="T15" fmla="*/ 14 h 17"/>
                  <a:gd name="T16" fmla="*/ 9 w 17"/>
                  <a:gd name="T17" fmla="*/ 8 h 17"/>
                  <a:gd name="T18" fmla="*/ 12 w 17"/>
                  <a:gd name="T19" fmla="*/ 5 h 17"/>
                  <a:gd name="T20" fmla="*/ 15 w 17"/>
                  <a:gd name="T21" fmla="*/ 2 h 17"/>
                  <a:gd name="T22" fmla="*/ 17 w 17"/>
                  <a:gd name="T23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" h="17">
                    <a:moveTo>
                      <a:pt x="17" y="0"/>
                    </a:moveTo>
                    <a:cubicBezTo>
                      <a:pt x="17" y="0"/>
                      <a:pt x="17" y="1"/>
                      <a:pt x="15" y="3"/>
                    </a:cubicBezTo>
                    <a:cubicBezTo>
                      <a:pt x="15" y="4"/>
                      <a:pt x="14" y="5"/>
                      <a:pt x="13" y="6"/>
                    </a:cubicBezTo>
                    <a:cubicBezTo>
                      <a:pt x="12" y="7"/>
                      <a:pt x="11" y="8"/>
                      <a:pt x="10" y="9"/>
                    </a:cubicBezTo>
                    <a:cubicBezTo>
                      <a:pt x="8" y="12"/>
                      <a:pt x="5" y="14"/>
                      <a:pt x="4" y="15"/>
                    </a:cubicBezTo>
                    <a:cubicBezTo>
                      <a:pt x="2" y="16"/>
                      <a:pt x="0" y="17"/>
                      <a:pt x="0" y="17"/>
                    </a:cubicBezTo>
                    <a:cubicBezTo>
                      <a:pt x="0" y="17"/>
                      <a:pt x="0" y="17"/>
                      <a:pt x="1" y="16"/>
                    </a:cubicBezTo>
                    <a:cubicBezTo>
                      <a:pt x="1" y="16"/>
                      <a:pt x="2" y="15"/>
                      <a:pt x="3" y="14"/>
                    </a:cubicBezTo>
                    <a:cubicBezTo>
                      <a:pt x="4" y="13"/>
                      <a:pt x="7" y="10"/>
                      <a:pt x="9" y="8"/>
                    </a:cubicBezTo>
                    <a:cubicBezTo>
                      <a:pt x="10" y="7"/>
                      <a:pt x="11" y="6"/>
                      <a:pt x="12" y="5"/>
                    </a:cubicBezTo>
                    <a:cubicBezTo>
                      <a:pt x="13" y="4"/>
                      <a:pt x="14" y="3"/>
                      <a:pt x="15" y="2"/>
                    </a:cubicBezTo>
                    <a:cubicBezTo>
                      <a:pt x="16" y="1"/>
                      <a:pt x="17" y="0"/>
                      <a:pt x="17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6" name="任意多边形: 形状 275">
                <a:extLst>
                  <a:ext uri="{FF2B5EF4-FFF2-40B4-BE49-F238E27FC236}">
                    <a16:creationId xmlns:a16="http://schemas.microsoft.com/office/drawing/2014/main" id="{92781300-4EBD-F2EB-D1B4-9F64904DEB1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09138" y="4614863"/>
                <a:ext cx="30163" cy="120650"/>
              </a:xfrm>
              <a:custGeom>
                <a:avLst/>
                <a:gdLst>
                  <a:gd name="T0" fmla="*/ 0 w 8"/>
                  <a:gd name="T1" fmla="*/ 0 h 32"/>
                  <a:gd name="T2" fmla="*/ 4 w 8"/>
                  <a:gd name="T3" fmla="*/ 15 h 32"/>
                  <a:gd name="T4" fmla="*/ 7 w 8"/>
                  <a:gd name="T5" fmla="*/ 30 h 32"/>
                  <a:gd name="T6" fmla="*/ 8 w 8"/>
                  <a:gd name="T7" fmla="*/ 30 h 32"/>
                  <a:gd name="T8" fmla="*/ 7 w 8"/>
                  <a:gd name="T9" fmla="*/ 30 h 32"/>
                  <a:gd name="T10" fmla="*/ 0 w 8"/>
                  <a:gd name="T11" fmla="*/ 32 h 32"/>
                  <a:gd name="T12" fmla="*/ 7 w 8"/>
                  <a:gd name="T13" fmla="*/ 29 h 32"/>
                  <a:gd name="T14" fmla="*/ 6 w 8"/>
                  <a:gd name="T15" fmla="*/ 30 h 32"/>
                  <a:gd name="T16" fmla="*/ 3 w 8"/>
                  <a:gd name="T17" fmla="*/ 15 h 32"/>
                  <a:gd name="T18" fmla="*/ 0 w 8"/>
                  <a:gd name="T1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32">
                    <a:moveTo>
                      <a:pt x="0" y="0"/>
                    </a:moveTo>
                    <a:cubicBezTo>
                      <a:pt x="2" y="5"/>
                      <a:pt x="3" y="10"/>
                      <a:pt x="4" y="15"/>
                    </a:cubicBezTo>
                    <a:cubicBezTo>
                      <a:pt x="6" y="20"/>
                      <a:pt x="7" y="25"/>
                      <a:pt x="7" y="30"/>
                    </a:cubicBezTo>
                    <a:cubicBezTo>
                      <a:pt x="8" y="30"/>
                      <a:pt x="8" y="30"/>
                      <a:pt x="8" y="30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5" y="31"/>
                      <a:pt x="2" y="31"/>
                      <a:pt x="0" y="32"/>
                    </a:cubicBezTo>
                    <a:cubicBezTo>
                      <a:pt x="2" y="31"/>
                      <a:pt x="5" y="30"/>
                      <a:pt x="7" y="29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5" y="25"/>
                      <a:pt x="4" y="20"/>
                      <a:pt x="3" y="15"/>
                    </a:cubicBezTo>
                    <a:cubicBezTo>
                      <a:pt x="2" y="10"/>
                      <a:pt x="1" y="5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7" name="任意多边形: 形状 276">
                <a:extLst>
                  <a:ext uri="{FF2B5EF4-FFF2-40B4-BE49-F238E27FC236}">
                    <a16:creationId xmlns:a16="http://schemas.microsoft.com/office/drawing/2014/main" id="{C3BF5659-D2DE-A2F9-17C9-4683DB061C9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494838" y="4710113"/>
                <a:ext cx="128588" cy="14288"/>
              </a:xfrm>
              <a:custGeom>
                <a:avLst/>
                <a:gdLst>
                  <a:gd name="T0" fmla="*/ 34 w 34"/>
                  <a:gd name="T1" fmla="*/ 0 h 4"/>
                  <a:gd name="T2" fmla="*/ 29 w 34"/>
                  <a:gd name="T3" fmla="*/ 2 h 4"/>
                  <a:gd name="T4" fmla="*/ 17 w 34"/>
                  <a:gd name="T5" fmla="*/ 4 h 4"/>
                  <a:gd name="T6" fmla="*/ 11 w 34"/>
                  <a:gd name="T7" fmla="*/ 4 h 4"/>
                  <a:gd name="T8" fmla="*/ 5 w 34"/>
                  <a:gd name="T9" fmla="*/ 4 h 4"/>
                  <a:gd name="T10" fmla="*/ 1 w 34"/>
                  <a:gd name="T11" fmla="*/ 3 h 4"/>
                  <a:gd name="T12" fmla="*/ 0 w 34"/>
                  <a:gd name="T13" fmla="*/ 2 h 4"/>
                  <a:gd name="T14" fmla="*/ 2 w 34"/>
                  <a:gd name="T15" fmla="*/ 2 h 4"/>
                  <a:gd name="T16" fmla="*/ 5 w 34"/>
                  <a:gd name="T17" fmla="*/ 3 h 4"/>
                  <a:gd name="T18" fmla="*/ 11 w 34"/>
                  <a:gd name="T19" fmla="*/ 3 h 4"/>
                  <a:gd name="T20" fmla="*/ 17 w 34"/>
                  <a:gd name="T21" fmla="*/ 2 h 4"/>
                  <a:gd name="T22" fmla="*/ 23 w 34"/>
                  <a:gd name="T23" fmla="*/ 2 h 4"/>
                  <a:gd name="T24" fmla="*/ 28 w 34"/>
                  <a:gd name="T25" fmla="*/ 1 h 4"/>
                  <a:gd name="T26" fmla="*/ 34 w 34"/>
                  <a:gd name="T2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" h="4">
                    <a:moveTo>
                      <a:pt x="34" y="0"/>
                    </a:moveTo>
                    <a:cubicBezTo>
                      <a:pt x="34" y="0"/>
                      <a:pt x="32" y="1"/>
                      <a:pt x="29" y="2"/>
                    </a:cubicBezTo>
                    <a:cubicBezTo>
                      <a:pt x="26" y="3"/>
                      <a:pt x="21" y="3"/>
                      <a:pt x="17" y="4"/>
                    </a:cubicBezTo>
                    <a:cubicBezTo>
                      <a:pt x="15" y="4"/>
                      <a:pt x="13" y="4"/>
                      <a:pt x="11" y="4"/>
                    </a:cubicBezTo>
                    <a:cubicBezTo>
                      <a:pt x="9" y="4"/>
                      <a:pt x="7" y="4"/>
                      <a:pt x="5" y="4"/>
                    </a:cubicBezTo>
                    <a:cubicBezTo>
                      <a:pt x="4" y="4"/>
                      <a:pt x="2" y="3"/>
                      <a:pt x="1" y="3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2" y="2"/>
                    </a:cubicBezTo>
                    <a:cubicBezTo>
                      <a:pt x="2" y="3"/>
                      <a:pt x="4" y="3"/>
                      <a:pt x="5" y="3"/>
                    </a:cubicBezTo>
                    <a:cubicBezTo>
                      <a:pt x="7" y="3"/>
                      <a:pt x="9" y="3"/>
                      <a:pt x="11" y="3"/>
                    </a:cubicBezTo>
                    <a:cubicBezTo>
                      <a:pt x="13" y="3"/>
                      <a:pt x="15" y="3"/>
                      <a:pt x="17" y="2"/>
                    </a:cubicBezTo>
                    <a:cubicBezTo>
                      <a:pt x="19" y="2"/>
                      <a:pt x="21" y="2"/>
                      <a:pt x="23" y="2"/>
                    </a:cubicBezTo>
                    <a:cubicBezTo>
                      <a:pt x="25" y="1"/>
                      <a:pt x="27" y="1"/>
                      <a:pt x="28" y="1"/>
                    </a:cubicBezTo>
                    <a:cubicBezTo>
                      <a:pt x="32" y="0"/>
                      <a:pt x="34" y="0"/>
                      <a:pt x="34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8" name="任意多边形: 形状 277">
                <a:extLst>
                  <a:ext uri="{FF2B5EF4-FFF2-40B4-BE49-F238E27FC236}">
                    <a16:creationId xmlns:a16="http://schemas.microsoft.com/office/drawing/2014/main" id="{D78F2B43-625A-00AE-3954-1D58F7CBD0D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34538" y="4932363"/>
                <a:ext cx="312738" cy="79375"/>
              </a:xfrm>
              <a:custGeom>
                <a:avLst/>
                <a:gdLst>
                  <a:gd name="T0" fmla="*/ 83 w 83"/>
                  <a:gd name="T1" fmla="*/ 0 h 21"/>
                  <a:gd name="T2" fmla="*/ 71 w 83"/>
                  <a:gd name="T3" fmla="*/ 6 h 21"/>
                  <a:gd name="T4" fmla="*/ 43 w 83"/>
                  <a:gd name="T5" fmla="*/ 15 h 21"/>
                  <a:gd name="T6" fmla="*/ 28 w 83"/>
                  <a:gd name="T7" fmla="*/ 19 h 21"/>
                  <a:gd name="T8" fmla="*/ 20 w 83"/>
                  <a:gd name="T9" fmla="*/ 20 h 21"/>
                  <a:gd name="T10" fmla="*/ 14 w 83"/>
                  <a:gd name="T11" fmla="*/ 20 h 21"/>
                  <a:gd name="T12" fmla="*/ 8 w 83"/>
                  <a:gd name="T13" fmla="*/ 20 h 21"/>
                  <a:gd name="T14" fmla="*/ 4 w 83"/>
                  <a:gd name="T15" fmla="*/ 20 h 21"/>
                  <a:gd name="T16" fmla="*/ 0 w 83"/>
                  <a:gd name="T17" fmla="*/ 20 h 21"/>
                  <a:gd name="T18" fmla="*/ 4 w 83"/>
                  <a:gd name="T19" fmla="*/ 20 h 21"/>
                  <a:gd name="T20" fmla="*/ 8 w 83"/>
                  <a:gd name="T21" fmla="*/ 20 h 21"/>
                  <a:gd name="T22" fmla="*/ 14 w 83"/>
                  <a:gd name="T23" fmla="*/ 19 h 21"/>
                  <a:gd name="T24" fmla="*/ 27 w 83"/>
                  <a:gd name="T25" fmla="*/ 17 h 21"/>
                  <a:gd name="T26" fmla="*/ 42 w 83"/>
                  <a:gd name="T27" fmla="*/ 13 h 21"/>
                  <a:gd name="T28" fmla="*/ 58 w 83"/>
                  <a:gd name="T29" fmla="*/ 9 h 21"/>
                  <a:gd name="T30" fmla="*/ 71 w 83"/>
                  <a:gd name="T31" fmla="*/ 5 h 21"/>
                  <a:gd name="T32" fmla="*/ 83 w 83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3" h="21">
                    <a:moveTo>
                      <a:pt x="83" y="0"/>
                    </a:moveTo>
                    <a:cubicBezTo>
                      <a:pt x="83" y="0"/>
                      <a:pt x="78" y="3"/>
                      <a:pt x="71" y="6"/>
                    </a:cubicBezTo>
                    <a:cubicBezTo>
                      <a:pt x="63" y="9"/>
                      <a:pt x="53" y="12"/>
                      <a:pt x="43" y="15"/>
                    </a:cubicBezTo>
                    <a:cubicBezTo>
                      <a:pt x="38" y="16"/>
                      <a:pt x="32" y="18"/>
                      <a:pt x="28" y="19"/>
                    </a:cubicBezTo>
                    <a:cubicBezTo>
                      <a:pt x="25" y="19"/>
                      <a:pt x="23" y="20"/>
                      <a:pt x="20" y="20"/>
                    </a:cubicBezTo>
                    <a:cubicBezTo>
                      <a:pt x="18" y="20"/>
                      <a:pt x="16" y="20"/>
                      <a:pt x="14" y="20"/>
                    </a:cubicBezTo>
                    <a:cubicBezTo>
                      <a:pt x="12" y="21"/>
                      <a:pt x="10" y="21"/>
                      <a:pt x="8" y="20"/>
                    </a:cubicBezTo>
                    <a:cubicBezTo>
                      <a:pt x="7" y="20"/>
                      <a:pt x="5" y="20"/>
                      <a:pt x="4" y="20"/>
                    </a:cubicBezTo>
                    <a:cubicBezTo>
                      <a:pt x="2" y="20"/>
                      <a:pt x="0" y="20"/>
                      <a:pt x="0" y="20"/>
                    </a:cubicBezTo>
                    <a:cubicBezTo>
                      <a:pt x="0" y="20"/>
                      <a:pt x="2" y="20"/>
                      <a:pt x="4" y="20"/>
                    </a:cubicBezTo>
                    <a:cubicBezTo>
                      <a:pt x="5" y="20"/>
                      <a:pt x="7" y="20"/>
                      <a:pt x="8" y="20"/>
                    </a:cubicBezTo>
                    <a:cubicBezTo>
                      <a:pt x="10" y="20"/>
                      <a:pt x="12" y="20"/>
                      <a:pt x="14" y="19"/>
                    </a:cubicBezTo>
                    <a:cubicBezTo>
                      <a:pt x="18" y="19"/>
                      <a:pt x="22" y="18"/>
                      <a:pt x="27" y="17"/>
                    </a:cubicBezTo>
                    <a:cubicBezTo>
                      <a:pt x="32" y="16"/>
                      <a:pt x="37" y="15"/>
                      <a:pt x="42" y="13"/>
                    </a:cubicBezTo>
                    <a:cubicBezTo>
                      <a:pt x="48" y="12"/>
                      <a:pt x="53" y="10"/>
                      <a:pt x="58" y="9"/>
                    </a:cubicBezTo>
                    <a:cubicBezTo>
                      <a:pt x="62" y="7"/>
                      <a:pt x="67" y="6"/>
                      <a:pt x="71" y="5"/>
                    </a:cubicBezTo>
                    <a:cubicBezTo>
                      <a:pt x="78" y="2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9" name="任意多边形: 形状 278">
                <a:extLst>
                  <a:ext uri="{FF2B5EF4-FFF2-40B4-BE49-F238E27FC236}">
                    <a16:creationId xmlns:a16="http://schemas.microsoft.com/office/drawing/2014/main" id="{6242E82F-E7B1-41C6-2422-9E15E666D28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815513" y="5110163"/>
                <a:ext cx="76200" cy="55563"/>
              </a:xfrm>
              <a:custGeom>
                <a:avLst/>
                <a:gdLst>
                  <a:gd name="T0" fmla="*/ 0 w 20"/>
                  <a:gd name="T1" fmla="*/ 15 h 15"/>
                  <a:gd name="T2" fmla="*/ 0 w 20"/>
                  <a:gd name="T3" fmla="*/ 12 h 15"/>
                  <a:gd name="T4" fmla="*/ 0 w 20"/>
                  <a:gd name="T5" fmla="*/ 9 h 15"/>
                  <a:gd name="T6" fmla="*/ 1 w 20"/>
                  <a:gd name="T7" fmla="*/ 3 h 15"/>
                  <a:gd name="T8" fmla="*/ 1 w 20"/>
                  <a:gd name="T9" fmla="*/ 3 h 15"/>
                  <a:gd name="T10" fmla="*/ 1 w 20"/>
                  <a:gd name="T11" fmla="*/ 2 h 15"/>
                  <a:gd name="T12" fmla="*/ 11 w 20"/>
                  <a:gd name="T13" fmla="*/ 1 h 15"/>
                  <a:gd name="T14" fmla="*/ 20 w 20"/>
                  <a:gd name="T15" fmla="*/ 0 h 15"/>
                  <a:gd name="T16" fmla="*/ 11 w 20"/>
                  <a:gd name="T17" fmla="*/ 2 h 15"/>
                  <a:gd name="T18" fmla="*/ 2 w 20"/>
                  <a:gd name="T19" fmla="*/ 4 h 15"/>
                  <a:gd name="T20" fmla="*/ 2 w 20"/>
                  <a:gd name="T21" fmla="*/ 3 h 15"/>
                  <a:gd name="T22" fmla="*/ 1 w 20"/>
                  <a:gd name="T23" fmla="*/ 9 h 15"/>
                  <a:gd name="T24" fmla="*/ 1 w 20"/>
                  <a:gd name="T25" fmla="*/ 12 h 15"/>
                  <a:gd name="T26" fmla="*/ 0 w 20"/>
                  <a:gd name="T2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cubicBezTo>
                      <a:pt x="0" y="14"/>
                      <a:pt x="0" y="13"/>
                      <a:pt x="0" y="12"/>
                    </a:cubicBezTo>
                    <a:cubicBezTo>
                      <a:pt x="0" y="11"/>
                      <a:pt x="0" y="10"/>
                      <a:pt x="0" y="9"/>
                    </a:cubicBezTo>
                    <a:cubicBezTo>
                      <a:pt x="0" y="7"/>
                      <a:pt x="0" y="5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4" y="2"/>
                      <a:pt x="8" y="1"/>
                      <a:pt x="11" y="1"/>
                    </a:cubicBezTo>
                    <a:cubicBezTo>
                      <a:pt x="14" y="0"/>
                      <a:pt x="17" y="0"/>
                      <a:pt x="20" y="0"/>
                    </a:cubicBezTo>
                    <a:cubicBezTo>
                      <a:pt x="17" y="1"/>
                      <a:pt x="14" y="1"/>
                      <a:pt x="11" y="2"/>
                    </a:cubicBezTo>
                    <a:cubicBezTo>
                      <a:pt x="8" y="3"/>
                      <a:pt x="5" y="3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5"/>
                      <a:pt x="2" y="7"/>
                      <a:pt x="1" y="9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0" y="13"/>
                      <a:pt x="0" y="14"/>
                      <a:pt x="0" y="15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0" name="任意多边形: 形状 279">
                <a:extLst>
                  <a:ext uri="{FF2B5EF4-FFF2-40B4-BE49-F238E27FC236}">
                    <a16:creationId xmlns:a16="http://schemas.microsoft.com/office/drawing/2014/main" id="{1840D0D9-588F-C379-ADDC-A042C976A06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72638" y="5026026"/>
                <a:ext cx="7938" cy="295275"/>
              </a:xfrm>
              <a:custGeom>
                <a:avLst/>
                <a:gdLst>
                  <a:gd name="T0" fmla="*/ 1 w 2"/>
                  <a:gd name="T1" fmla="*/ 0 h 78"/>
                  <a:gd name="T2" fmla="*/ 2 w 2"/>
                  <a:gd name="T3" fmla="*/ 12 h 78"/>
                  <a:gd name="T4" fmla="*/ 2 w 2"/>
                  <a:gd name="T5" fmla="*/ 25 h 78"/>
                  <a:gd name="T6" fmla="*/ 2 w 2"/>
                  <a:gd name="T7" fmla="*/ 39 h 78"/>
                  <a:gd name="T8" fmla="*/ 2 w 2"/>
                  <a:gd name="T9" fmla="*/ 53 h 78"/>
                  <a:gd name="T10" fmla="*/ 1 w 2"/>
                  <a:gd name="T11" fmla="*/ 66 h 78"/>
                  <a:gd name="T12" fmla="*/ 1 w 2"/>
                  <a:gd name="T13" fmla="*/ 78 h 78"/>
                  <a:gd name="T14" fmla="*/ 0 w 2"/>
                  <a:gd name="T15" fmla="*/ 66 h 78"/>
                  <a:gd name="T16" fmla="*/ 0 w 2"/>
                  <a:gd name="T17" fmla="*/ 53 h 78"/>
                  <a:gd name="T18" fmla="*/ 0 w 2"/>
                  <a:gd name="T19" fmla="*/ 39 h 78"/>
                  <a:gd name="T20" fmla="*/ 0 w 2"/>
                  <a:gd name="T21" fmla="*/ 25 h 78"/>
                  <a:gd name="T22" fmla="*/ 1 w 2"/>
                  <a:gd name="T23" fmla="*/ 12 h 78"/>
                  <a:gd name="T24" fmla="*/ 1 w 2"/>
                  <a:gd name="T25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78">
                    <a:moveTo>
                      <a:pt x="1" y="0"/>
                    </a:moveTo>
                    <a:cubicBezTo>
                      <a:pt x="1" y="0"/>
                      <a:pt x="1" y="5"/>
                      <a:pt x="2" y="12"/>
                    </a:cubicBezTo>
                    <a:cubicBezTo>
                      <a:pt x="2" y="16"/>
                      <a:pt x="2" y="20"/>
                      <a:pt x="2" y="25"/>
                    </a:cubicBezTo>
                    <a:cubicBezTo>
                      <a:pt x="2" y="29"/>
                      <a:pt x="2" y="34"/>
                      <a:pt x="2" y="39"/>
                    </a:cubicBezTo>
                    <a:cubicBezTo>
                      <a:pt x="2" y="44"/>
                      <a:pt x="2" y="49"/>
                      <a:pt x="2" y="53"/>
                    </a:cubicBezTo>
                    <a:cubicBezTo>
                      <a:pt x="2" y="58"/>
                      <a:pt x="1" y="62"/>
                      <a:pt x="1" y="66"/>
                    </a:cubicBezTo>
                    <a:cubicBezTo>
                      <a:pt x="1" y="73"/>
                      <a:pt x="1" y="78"/>
                      <a:pt x="1" y="78"/>
                    </a:cubicBezTo>
                    <a:cubicBezTo>
                      <a:pt x="1" y="78"/>
                      <a:pt x="1" y="73"/>
                      <a:pt x="0" y="66"/>
                    </a:cubicBezTo>
                    <a:cubicBezTo>
                      <a:pt x="0" y="62"/>
                      <a:pt x="0" y="58"/>
                      <a:pt x="0" y="53"/>
                    </a:cubicBezTo>
                    <a:cubicBezTo>
                      <a:pt x="0" y="49"/>
                      <a:pt x="0" y="44"/>
                      <a:pt x="0" y="39"/>
                    </a:cubicBezTo>
                    <a:cubicBezTo>
                      <a:pt x="0" y="34"/>
                      <a:pt x="0" y="29"/>
                      <a:pt x="0" y="25"/>
                    </a:cubicBezTo>
                    <a:cubicBezTo>
                      <a:pt x="0" y="20"/>
                      <a:pt x="1" y="16"/>
                      <a:pt x="1" y="12"/>
                    </a:cubicBezTo>
                    <a:cubicBezTo>
                      <a:pt x="1" y="5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1" name="任意多边形: 形状 280">
                <a:extLst>
                  <a:ext uri="{FF2B5EF4-FFF2-40B4-BE49-F238E27FC236}">
                    <a16:creationId xmlns:a16="http://schemas.microsoft.com/office/drawing/2014/main" id="{086D7533-592E-0AFC-35B0-3D9DC1E2542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53588" y="5313363"/>
                <a:ext cx="161925" cy="11113"/>
              </a:xfrm>
              <a:custGeom>
                <a:avLst/>
                <a:gdLst>
                  <a:gd name="T0" fmla="*/ 43 w 43"/>
                  <a:gd name="T1" fmla="*/ 2 h 3"/>
                  <a:gd name="T2" fmla="*/ 36 w 43"/>
                  <a:gd name="T3" fmla="*/ 3 h 3"/>
                  <a:gd name="T4" fmla="*/ 29 w 43"/>
                  <a:gd name="T5" fmla="*/ 3 h 3"/>
                  <a:gd name="T6" fmla="*/ 21 w 43"/>
                  <a:gd name="T7" fmla="*/ 3 h 3"/>
                  <a:gd name="T8" fmla="*/ 13 w 43"/>
                  <a:gd name="T9" fmla="*/ 3 h 3"/>
                  <a:gd name="T10" fmla="*/ 6 w 43"/>
                  <a:gd name="T11" fmla="*/ 2 h 3"/>
                  <a:gd name="T12" fmla="*/ 1 w 43"/>
                  <a:gd name="T13" fmla="*/ 1 h 3"/>
                  <a:gd name="T14" fmla="*/ 0 w 43"/>
                  <a:gd name="T15" fmla="*/ 0 h 3"/>
                  <a:gd name="T16" fmla="*/ 1 w 43"/>
                  <a:gd name="T17" fmla="*/ 0 h 3"/>
                  <a:gd name="T18" fmla="*/ 6 w 43"/>
                  <a:gd name="T19" fmla="*/ 1 h 3"/>
                  <a:gd name="T20" fmla="*/ 13 w 43"/>
                  <a:gd name="T21" fmla="*/ 1 h 3"/>
                  <a:gd name="T22" fmla="*/ 21 w 43"/>
                  <a:gd name="T23" fmla="*/ 2 h 3"/>
                  <a:gd name="T24" fmla="*/ 36 w 43"/>
                  <a:gd name="T25" fmla="*/ 2 h 3"/>
                  <a:gd name="T26" fmla="*/ 43 w 43"/>
                  <a:gd name="T2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3" h="3">
                    <a:moveTo>
                      <a:pt x="43" y="2"/>
                    </a:moveTo>
                    <a:cubicBezTo>
                      <a:pt x="43" y="2"/>
                      <a:pt x="40" y="2"/>
                      <a:pt x="36" y="3"/>
                    </a:cubicBezTo>
                    <a:cubicBezTo>
                      <a:pt x="34" y="3"/>
                      <a:pt x="32" y="3"/>
                      <a:pt x="29" y="3"/>
                    </a:cubicBezTo>
                    <a:cubicBezTo>
                      <a:pt x="26" y="3"/>
                      <a:pt x="24" y="3"/>
                      <a:pt x="21" y="3"/>
                    </a:cubicBezTo>
                    <a:cubicBezTo>
                      <a:pt x="18" y="3"/>
                      <a:pt x="16" y="3"/>
                      <a:pt x="13" y="3"/>
                    </a:cubicBezTo>
                    <a:cubicBezTo>
                      <a:pt x="10" y="3"/>
                      <a:pt x="8" y="2"/>
                      <a:pt x="6" y="2"/>
                    </a:cubicBezTo>
                    <a:cubicBezTo>
                      <a:pt x="4" y="2"/>
                      <a:pt x="2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3" y="1"/>
                      <a:pt x="4" y="1"/>
                      <a:pt x="6" y="1"/>
                    </a:cubicBezTo>
                    <a:cubicBezTo>
                      <a:pt x="8" y="1"/>
                      <a:pt x="11" y="1"/>
                      <a:pt x="13" y="1"/>
                    </a:cubicBezTo>
                    <a:cubicBezTo>
                      <a:pt x="16" y="1"/>
                      <a:pt x="18" y="2"/>
                      <a:pt x="21" y="2"/>
                    </a:cubicBezTo>
                    <a:cubicBezTo>
                      <a:pt x="26" y="2"/>
                      <a:pt x="32" y="2"/>
                      <a:pt x="36" y="2"/>
                    </a:cubicBezTo>
                    <a:cubicBezTo>
                      <a:pt x="40" y="2"/>
                      <a:pt x="43" y="2"/>
                      <a:pt x="43" y="2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2" name="任意多边形: 形状 281">
                <a:extLst>
                  <a:ext uri="{FF2B5EF4-FFF2-40B4-BE49-F238E27FC236}">
                    <a16:creationId xmlns:a16="http://schemas.microsoft.com/office/drawing/2014/main" id="{CFCD3EE6-A658-98BD-A5CC-9E2AE2CC299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864725" y="5267326"/>
                <a:ext cx="150813" cy="41275"/>
              </a:xfrm>
              <a:custGeom>
                <a:avLst/>
                <a:gdLst>
                  <a:gd name="T0" fmla="*/ 40 w 40"/>
                  <a:gd name="T1" fmla="*/ 0 h 11"/>
                  <a:gd name="T2" fmla="*/ 34 w 40"/>
                  <a:gd name="T3" fmla="*/ 3 h 11"/>
                  <a:gd name="T4" fmla="*/ 28 w 40"/>
                  <a:gd name="T5" fmla="*/ 6 h 11"/>
                  <a:gd name="T6" fmla="*/ 21 w 40"/>
                  <a:gd name="T7" fmla="*/ 8 h 11"/>
                  <a:gd name="T8" fmla="*/ 13 w 40"/>
                  <a:gd name="T9" fmla="*/ 10 h 11"/>
                  <a:gd name="T10" fmla="*/ 7 w 40"/>
                  <a:gd name="T11" fmla="*/ 10 h 11"/>
                  <a:gd name="T12" fmla="*/ 0 w 40"/>
                  <a:gd name="T13" fmla="*/ 10 h 11"/>
                  <a:gd name="T14" fmla="*/ 2 w 40"/>
                  <a:gd name="T15" fmla="*/ 10 h 11"/>
                  <a:gd name="T16" fmla="*/ 6 w 40"/>
                  <a:gd name="T17" fmla="*/ 9 h 11"/>
                  <a:gd name="T18" fmla="*/ 13 w 40"/>
                  <a:gd name="T19" fmla="*/ 8 h 11"/>
                  <a:gd name="T20" fmla="*/ 20 w 40"/>
                  <a:gd name="T21" fmla="*/ 6 h 11"/>
                  <a:gd name="T22" fmla="*/ 33 w 40"/>
                  <a:gd name="T23" fmla="*/ 2 h 11"/>
                  <a:gd name="T24" fmla="*/ 40 w 40"/>
                  <a:gd name="T2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0" h="11">
                    <a:moveTo>
                      <a:pt x="40" y="0"/>
                    </a:moveTo>
                    <a:cubicBezTo>
                      <a:pt x="40" y="0"/>
                      <a:pt x="37" y="2"/>
                      <a:pt x="34" y="3"/>
                    </a:cubicBezTo>
                    <a:cubicBezTo>
                      <a:pt x="32" y="4"/>
                      <a:pt x="30" y="5"/>
                      <a:pt x="28" y="6"/>
                    </a:cubicBezTo>
                    <a:cubicBezTo>
                      <a:pt x="25" y="6"/>
                      <a:pt x="23" y="7"/>
                      <a:pt x="21" y="8"/>
                    </a:cubicBezTo>
                    <a:cubicBezTo>
                      <a:pt x="18" y="9"/>
                      <a:pt x="16" y="9"/>
                      <a:pt x="13" y="10"/>
                    </a:cubicBezTo>
                    <a:cubicBezTo>
                      <a:pt x="11" y="10"/>
                      <a:pt x="9" y="10"/>
                      <a:pt x="7" y="10"/>
                    </a:cubicBezTo>
                    <a:cubicBezTo>
                      <a:pt x="3" y="11"/>
                      <a:pt x="0" y="10"/>
                      <a:pt x="0" y="10"/>
                    </a:cubicBezTo>
                    <a:cubicBezTo>
                      <a:pt x="0" y="10"/>
                      <a:pt x="1" y="10"/>
                      <a:pt x="2" y="10"/>
                    </a:cubicBezTo>
                    <a:cubicBezTo>
                      <a:pt x="3" y="10"/>
                      <a:pt x="5" y="10"/>
                      <a:pt x="6" y="9"/>
                    </a:cubicBezTo>
                    <a:cubicBezTo>
                      <a:pt x="8" y="9"/>
                      <a:pt x="11" y="9"/>
                      <a:pt x="13" y="8"/>
                    </a:cubicBezTo>
                    <a:cubicBezTo>
                      <a:pt x="15" y="8"/>
                      <a:pt x="18" y="7"/>
                      <a:pt x="20" y="6"/>
                    </a:cubicBezTo>
                    <a:cubicBezTo>
                      <a:pt x="25" y="5"/>
                      <a:pt x="30" y="3"/>
                      <a:pt x="33" y="2"/>
                    </a:cubicBezTo>
                    <a:cubicBezTo>
                      <a:pt x="37" y="1"/>
                      <a:pt x="40" y="0"/>
                      <a:pt x="4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3" name="任意多边形: 形状 282">
                <a:extLst>
                  <a:ext uri="{FF2B5EF4-FFF2-40B4-BE49-F238E27FC236}">
                    <a16:creationId xmlns:a16="http://schemas.microsoft.com/office/drawing/2014/main" id="{83B6416D-F720-89F6-ACA6-AB6E9D9D222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15488" y="5724526"/>
                <a:ext cx="158750" cy="41275"/>
              </a:xfrm>
              <a:custGeom>
                <a:avLst/>
                <a:gdLst>
                  <a:gd name="T0" fmla="*/ 42 w 42"/>
                  <a:gd name="T1" fmla="*/ 7 h 11"/>
                  <a:gd name="T2" fmla="*/ 36 w 42"/>
                  <a:gd name="T3" fmla="*/ 10 h 11"/>
                  <a:gd name="T4" fmla="*/ 29 w 42"/>
                  <a:gd name="T5" fmla="*/ 11 h 11"/>
                  <a:gd name="T6" fmla="*/ 20 w 42"/>
                  <a:gd name="T7" fmla="*/ 10 h 11"/>
                  <a:gd name="T8" fmla="*/ 12 w 42"/>
                  <a:gd name="T9" fmla="*/ 7 h 11"/>
                  <a:gd name="T10" fmla="*/ 6 w 42"/>
                  <a:gd name="T11" fmla="*/ 4 h 11"/>
                  <a:gd name="T12" fmla="*/ 0 w 42"/>
                  <a:gd name="T13" fmla="*/ 0 h 11"/>
                  <a:gd name="T14" fmla="*/ 6 w 42"/>
                  <a:gd name="T15" fmla="*/ 3 h 11"/>
                  <a:gd name="T16" fmla="*/ 13 w 42"/>
                  <a:gd name="T17" fmla="*/ 5 h 11"/>
                  <a:gd name="T18" fmla="*/ 21 w 42"/>
                  <a:gd name="T19" fmla="*/ 8 h 11"/>
                  <a:gd name="T20" fmla="*/ 29 w 42"/>
                  <a:gd name="T21" fmla="*/ 9 h 11"/>
                  <a:gd name="T22" fmla="*/ 36 w 42"/>
                  <a:gd name="T23" fmla="*/ 9 h 11"/>
                  <a:gd name="T24" fmla="*/ 42 w 42"/>
                  <a:gd name="T25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11">
                    <a:moveTo>
                      <a:pt x="42" y="7"/>
                    </a:moveTo>
                    <a:cubicBezTo>
                      <a:pt x="42" y="7"/>
                      <a:pt x="40" y="9"/>
                      <a:pt x="36" y="10"/>
                    </a:cubicBezTo>
                    <a:cubicBezTo>
                      <a:pt x="34" y="10"/>
                      <a:pt x="31" y="11"/>
                      <a:pt x="29" y="11"/>
                    </a:cubicBezTo>
                    <a:cubicBezTo>
                      <a:pt x="26" y="11"/>
                      <a:pt x="23" y="11"/>
                      <a:pt x="20" y="10"/>
                    </a:cubicBezTo>
                    <a:cubicBezTo>
                      <a:pt x="18" y="9"/>
                      <a:pt x="15" y="8"/>
                      <a:pt x="12" y="7"/>
                    </a:cubicBezTo>
                    <a:cubicBezTo>
                      <a:pt x="10" y="6"/>
                      <a:pt x="8" y="5"/>
                      <a:pt x="6" y="4"/>
                    </a:cubicBezTo>
                    <a:cubicBezTo>
                      <a:pt x="2" y="2"/>
                      <a:pt x="0" y="0"/>
                      <a:pt x="0" y="0"/>
                    </a:cubicBezTo>
                    <a:cubicBezTo>
                      <a:pt x="0" y="0"/>
                      <a:pt x="2" y="1"/>
                      <a:pt x="6" y="3"/>
                    </a:cubicBezTo>
                    <a:cubicBezTo>
                      <a:pt x="8" y="4"/>
                      <a:pt x="11" y="5"/>
                      <a:pt x="13" y="5"/>
                    </a:cubicBezTo>
                    <a:cubicBezTo>
                      <a:pt x="16" y="6"/>
                      <a:pt x="18" y="7"/>
                      <a:pt x="21" y="8"/>
                    </a:cubicBezTo>
                    <a:cubicBezTo>
                      <a:pt x="23" y="9"/>
                      <a:pt x="26" y="9"/>
                      <a:pt x="29" y="9"/>
                    </a:cubicBezTo>
                    <a:cubicBezTo>
                      <a:pt x="31" y="10"/>
                      <a:pt x="34" y="9"/>
                      <a:pt x="36" y="9"/>
                    </a:cubicBezTo>
                    <a:cubicBezTo>
                      <a:pt x="40" y="8"/>
                      <a:pt x="42" y="7"/>
                      <a:pt x="42" y="7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4" name="任意多边形: 形状 283">
                <a:extLst>
                  <a:ext uri="{FF2B5EF4-FFF2-40B4-BE49-F238E27FC236}">
                    <a16:creationId xmlns:a16="http://schemas.microsoft.com/office/drawing/2014/main" id="{51C73EEA-2F8B-CCA7-3A58-C73465FB4F2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34538" y="5702301"/>
                <a:ext cx="26988" cy="33338"/>
              </a:xfrm>
              <a:custGeom>
                <a:avLst/>
                <a:gdLst>
                  <a:gd name="T0" fmla="*/ 7 w 7"/>
                  <a:gd name="T1" fmla="*/ 1 h 9"/>
                  <a:gd name="T2" fmla="*/ 5 w 7"/>
                  <a:gd name="T3" fmla="*/ 2 h 9"/>
                  <a:gd name="T4" fmla="*/ 4 w 7"/>
                  <a:gd name="T5" fmla="*/ 3 h 9"/>
                  <a:gd name="T6" fmla="*/ 3 w 7"/>
                  <a:gd name="T7" fmla="*/ 4 h 9"/>
                  <a:gd name="T8" fmla="*/ 1 w 7"/>
                  <a:gd name="T9" fmla="*/ 7 h 9"/>
                  <a:gd name="T10" fmla="*/ 0 w 7"/>
                  <a:gd name="T11" fmla="*/ 9 h 9"/>
                  <a:gd name="T12" fmla="*/ 0 w 7"/>
                  <a:gd name="T13" fmla="*/ 8 h 9"/>
                  <a:gd name="T14" fmla="*/ 0 w 7"/>
                  <a:gd name="T15" fmla="*/ 7 h 9"/>
                  <a:gd name="T16" fmla="*/ 0 w 7"/>
                  <a:gd name="T17" fmla="*/ 5 h 9"/>
                  <a:gd name="T18" fmla="*/ 2 w 7"/>
                  <a:gd name="T19" fmla="*/ 3 h 9"/>
                  <a:gd name="T20" fmla="*/ 3 w 7"/>
                  <a:gd name="T21" fmla="*/ 2 h 9"/>
                  <a:gd name="T22" fmla="*/ 5 w 7"/>
                  <a:gd name="T23" fmla="*/ 1 h 9"/>
                  <a:gd name="T24" fmla="*/ 7 w 7"/>
                  <a:gd name="T25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9">
                    <a:moveTo>
                      <a:pt x="7" y="1"/>
                    </a:moveTo>
                    <a:cubicBezTo>
                      <a:pt x="7" y="1"/>
                      <a:pt x="6" y="1"/>
                      <a:pt x="5" y="2"/>
                    </a:cubicBezTo>
                    <a:cubicBezTo>
                      <a:pt x="5" y="2"/>
                      <a:pt x="5" y="2"/>
                      <a:pt x="4" y="3"/>
                    </a:cubicBezTo>
                    <a:cubicBezTo>
                      <a:pt x="4" y="3"/>
                      <a:pt x="3" y="4"/>
                      <a:pt x="3" y="4"/>
                    </a:cubicBezTo>
                    <a:cubicBezTo>
                      <a:pt x="2" y="5"/>
                      <a:pt x="1" y="6"/>
                      <a:pt x="1" y="7"/>
                    </a:cubicBezTo>
                    <a:cubicBezTo>
                      <a:pt x="1" y="8"/>
                      <a:pt x="0" y="9"/>
                      <a:pt x="0" y="9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7"/>
                    </a:cubicBezTo>
                    <a:cubicBezTo>
                      <a:pt x="0" y="7"/>
                      <a:pt x="0" y="6"/>
                      <a:pt x="0" y="5"/>
                    </a:cubicBezTo>
                    <a:cubicBezTo>
                      <a:pt x="1" y="5"/>
                      <a:pt x="1" y="4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4" y="1"/>
                      <a:pt x="4" y="1"/>
                      <a:pt x="5" y="1"/>
                    </a:cubicBezTo>
                    <a:cubicBezTo>
                      <a:pt x="6" y="0"/>
                      <a:pt x="7" y="1"/>
                      <a:pt x="7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5" name="任意多边形: 形状 284">
                <a:extLst>
                  <a:ext uri="{FF2B5EF4-FFF2-40B4-BE49-F238E27FC236}">
                    <a16:creationId xmlns:a16="http://schemas.microsoft.com/office/drawing/2014/main" id="{806D727D-CFC0-AAB5-F3D6-7B64F4612AE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906000" y="5727701"/>
                <a:ext cx="161925" cy="41275"/>
              </a:xfrm>
              <a:custGeom>
                <a:avLst/>
                <a:gdLst>
                  <a:gd name="T0" fmla="*/ 43 w 43"/>
                  <a:gd name="T1" fmla="*/ 7 h 11"/>
                  <a:gd name="T2" fmla="*/ 36 w 43"/>
                  <a:gd name="T3" fmla="*/ 10 h 11"/>
                  <a:gd name="T4" fmla="*/ 29 w 43"/>
                  <a:gd name="T5" fmla="*/ 11 h 11"/>
                  <a:gd name="T6" fmla="*/ 21 w 43"/>
                  <a:gd name="T7" fmla="*/ 9 h 11"/>
                  <a:gd name="T8" fmla="*/ 13 w 43"/>
                  <a:gd name="T9" fmla="*/ 6 h 11"/>
                  <a:gd name="T10" fmla="*/ 7 w 43"/>
                  <a:gd name="T11" fmla="*/ 3 h 11"/>
                  <a:gd name="T12" fmla="*/ 0 w 43"/>
                  <a:gd name="T13" fmla="*/ 0 h 11"/>
                  <a:gd name="T14" fmla="*/ 7 w 43"/>
                  <a:gd name="T15" fmla="*/ 2 h 11"/>
                  <a:gd name="T16" fmla="*/ 14 w 43"/>
                  <a:gd name="T17" fmla="*/ 5 h 11"/>
                  <a:gd name="T18" fmla="*/ 21 w 43"/>
                  <a:gd name="T19" fmla="*/ 8 h 11"/>
                  <a:gd name="T20" fmla="*/ 29 w 43"/>
                  <a:gd name="T21" fmla="*/ 9 h 11"/>
                  <a:gd name="T22" fmla="*/ 36 w 43"/>
                  <a:gd name="T23" fmla="*/ 9 h 11"/>
                  <a:gd name="T24" fmla="*/ 43 w 43"/>
                  <a:gd name="T25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11">
                    <a:moveTo>
                      <a:pt x="43" y="7"/>
                    </a:moveTo>
                    <a:cubicBezTo>
                      <a:pt x="43" y="7"/>
                      <a:pt x="41" y="8"/>
                      <a:pt x="36" y="10"/>
                    </a:cubicBezTo>
                    <a:cubicBezTo>
                      <a:pt x="34" y="10"/>
                      <a:pt x="32" y="10"/>
                      <a:pt x="29" y="11"/>
                    </a:cubicBezTo>
                    <a:cubicBezTo>
                      <a:pt x="27" y="11"/>
                      <a:pt x="24" y="10"/>
                      <a:pt x="21" y="9"/>
                    </a:cubicBezTo>
                    <a:cubicBezTo>
                      <a:pt x="18" y="8"/>
                      <a:pt x="15" y="7"/>
                      <a:pt x="13" y="6"/>
                    </a:cubicBezTo>
                    <a:cubicBezTo>
                      <a:pt x="11" y="5"/>
                      <a:pt x="8" y="4"/>
                      <a:pt x="7" y="3"/>
                    </a:cubicBezTo>
                    <a:cubicBezTo>
                      <a:pt x="3" y="1"/>
                      <a:pt x="0" y="0"/>
                      <a:pt x="0" y="0"/>
                    </a:cubicBezTo>
                    <a:cubicBezTo>
                      <a:pt x="0" y="0"/>
                      <a:pt x="3" y="1"/>
                      <a:pt x="7" y="2"/>
                    </a:cubicBezTo>
                    <a:cubicBezTo>
                      <a:pt x="9" y="3"/>
                      <a:pt x="11" y="4"/>
                      <a:pt x="14" y="5"/>
                    </a:cubicBezTo>
                    <a:cubicBezTo>
                      <a:pt x="16" y="6"/>
                      <a:pt x="19" y="7"/>
                      <a:pt x="21" y="8"/>
                    </a:cubicBezTo>
                    <a:cubicBezTo>
                      <a:pt x="24" y="9"/>
                      <a:pt x="27" y="9"/>
                      <a:pt x="29" y="9"/>
                    </a:cubicBezTo>
                    <a:cubicBezTo>
                      <a:pt x="32" y="9"/>
                      <a:pt x="34" y="9"/>
                      <a:pt x="36" y="9"/>
                    </a:cubicBezTo>
                    <a:cubicBezTo>
                      <a:pt x="40" y="8"/>
                      <a:pt x="43" y="7"/>
                      <a:pt x="43" y="7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6" name="任意多边形: 形状 285">
                <a:extLst>
                  <a:ext uri="{FF2B5EF4-FFF2-40B4-BE49-F238E27FC236}">
                    <a16:creationId xmlns:a16="http://schemas.microsoft.com/office/drawing/2014/main" id="{B0FBD57A-B12A-7FDF-13D4-A34A5DD0145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928225" y="5705476"/>
                <a:ext cx="23813" cy="33338"/>
              </a:xfrm>
              <a:custGeom>
                <a:avLst/>
                <a:gdLst>
                  <a:gd name="T0" fmla="*/ 6 w 6"/>
                  <a:gd name="T1" fmla="*/ 0 h 9"/>
                  <a:gd name="T2" fmla="*/ 5 w 6"/>
                  <a:gd name="T3" fmla="*/ 1 h 9"/>
                  <a:gd name="T4" fmla="*/ 4 w 6"/>
                  <a:gd name="T5" fmla="*/ 2 h 9"/>
                  <a:gd name="T6" fmla="*/ 2 w 6"/>
                  <a:gd name="T7" fmla="*/ 4 h 9"/>
                  <a:gd name="T8" fmla="*/ 1 w 6"/>
                  <a:gd name="T9" fmla="*/ 7 h 9"/>
                  <a:gd name="T10" fmla="*/ 0 w 6"/>
                  <a:gd name="T11" fmla="*/ 9 h 9"/>
                  <a:gd name="T12" fmla="*/ 0 w 6"/>
                  <a:gd name="T13" fmla="*/ 8 h 9"/>
                  <a:gd name="T14" fmla="*/ 0 w 6"/>
                  <a:gd name="T15" fmla="*/ 7 h 9"/>
                  <a:gd name="T16" fmla="*/ 0 w 6"/>
                  <a:gd name="T17" fmla="*/ 5 h 9"/>
                  <a:gd name="T18" fmla="*/ 1 w 6"/>
                  <a:gd name="T19" fmla="*/ 3 h 9"/>
                  <a:gd name="T20" fmla="*/ 3 w 6"/>
                  <a:gd name="T21" fmla="*/ 1 h 9"/>
                  <a:gd name="T22" fmla="*/ 4 w 6"/>
                  <a:gd name="T23" fmla="*/ 0 h 9"/>
                  <a:gd name="T24" fmla="*/ 6 w 6"/>
                  <a:gd name="T2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" h="9">
                    <a:moveTo>
                      <a:pt x="6" y="0"/>
                    </a:moveTo>
                    <a:cubicBezTo>
                      <a:pt x="6" y="0"/>
                      <a:pt x="6" y="1"/>
                      <a:pt x="5" y="1"/>
                    </a:cubicBezTo>
                    <a:cubicBezTo>
                      <a:pt x="5" y="2"/>
                      <a:pt x="4" y="2"/>
                      <a:pt x="4" y="2"/>
                    </a:cubicBezTo>
                    <a:cubicBezTo>
                      <a:pt x="3" y="3"/>
                      <a:pt x="3" y="3"/>
                      <a:pt x="2" y="4"/>
                    </a:cubicBezTo>
                    <a:cubicBezTo>
                      <a:pt x="2" y="5"/>
                      <a:pt x="1" y="6"/>
                      <a:pt x="1" y="7"/>
                    </a:cubicBezTo>
                    <a:cubicBezTo>
                      <a:pt x="0" y="8"/>
                      <a:pt x="0" y="9"/>
                      <a:pt x="0" y="9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7"/>
                      <a:pt x="0" y="7"/>
                    </a:cubicBezTo>
                    <a:cubicBezTo>
                      <a:pt x="0" y="6"/>
                      <a:pt x="0" y="5"/>
                      <a:pt x="0" y="5"/>
                    </a:cubicBezTo>
                    <a:cubicBezTo>
                      <a:pt x="0" y="4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3" y="1"/>
                      <a:pt x="4" y="1"/>
                      <a:pt x="4" y="0"/>
                    </a:cubicBezTo>
                    <a:cubicBezTo>
                      <a:pt x="5" y="0"/>
                      <a:pt x="6" y="0"/>
                      <a:pt x="6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7" name="任意多边形: 形状 286">
                <a:extLst>
                  <a:ext uri="{FF2B5EF4-FFF2-40B4-BE49-F238E27FC236}">
                    <a16:creationId xmlns:a16="http://schemas.microsoft.com/office/drawing/2014/main" id="{E1F59450-E278-6EC1-E907-BC1C84D7FBD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37500" y="4214813"/>
                <a:ext cx="90488" cy="147638"/>
              </a:xfrm>
              <a:custGeom>
                <a:avLst/>
                <a:gdLst>
                  <a:gd name="T0" fmla="*/ 3 w 24"/>
                  <a:gd name="T1" fmla="*/ 38 h 39"/>
                  <a:gd name="T2" fmla="*/ 6 w 24"/>
                  <a:gd name="T3" fmla="*/ 23 h 39"/>
                  <a:gd name="T4" fmla="*/ 12 w 24"/>
                  <a:gd name="T5" fmla="*/ 4 h 39"/>
                  <a:gd name="T6" fmla="*/ 18 w 24"/>
                  <a:gd name="T7" fmla="*/ 39 h 39"/>
                  <a:gd name="T8" fmla="*/ 3 w 24"/>
                  <a:gd name="T9" fmla="*/ 3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9">
                    <a:moveTo>
                      <a:pt x="3" y="38"/>
                    </a:moveTo>
                    <a:cubicBezTo>
                      <a:pt x="6" y="23"/>
                      <a:pt x="6" y="23"/>
                      <a:pt x="6" y="23"/>
                    </a:cubicBezTo>
                    <a:cubicBezTo>
                      <a:pt x="6" y="23"/>
                      <a:pt x="0" y="9"/>
                      <a:pt x="12" y="4"/>
                    </a:cubicBezTo>
                    <a:cubicBezTo>
                      <a:pt x="24" y="0"/>
                      <a:pt x="18" y="39"/>
                      <a:pt x="18" y="39"/>
                    </a:cubicBezTo>
                    <a:lnTo>
                      <a:pt x="3" y="38"/>
                    </a:ln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8" name="任意多边形: 形状 287">
                <a:extLst>
                  <a:ext uri="{FF2B5EF4-FFF2-40B4-BE49-F238E27FC236}">
                    <a16:creationId xmlns:a16="http://schemas.microsoft.com/office/drawing/2014/main" id="{23802509-3A4E-1AA0-F6BA-BBBBAA14EDB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840663" y="4332288"/>
                <a:ext cx="331788" cy="336550"/>
              </a:xfrm>
              <a:custGeom>
                <a:avLst/>
                <a:gdLst>
                  <a:gd name="T0" fmla="*/ 72 w 88"/>
                  <a:gd name="T1" fmla="*/ 48 h 89"/>
                  <a:gd name="T2" fmla="*/ 44 w 88"/>
                  <a:gd name="T3" fmla="*/ 48 h 89"/>
                  <a:gd name="T4" fmla="*/ 46 w 88"/>
                  <a:gd name="T5" fmla="*/ 0 h 89"/>
                  <a:gd name="T6" fmla="*/ 27 w 88"/>
                  <a:gd name="T7" fmla="*/ 0 h 89"/>
                  <a:gd name="T8" fmla="*/ 17 w 88"/>
                  <a:gd name="T9" fmla="*/ 75 h 89"/>
                  <a:gd name="T10" fmla="*/ 88 w 88"/>
                  <a:gd name="T11" fmla="*/ 84 h 89"/>
                  <a:gd name="T12" fmla="*/ 72 w 88"/>
                  <a:gd name="T13" fmla="*/ 48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8" h="89">
                    <a:moveTo>
                      <a:pt x="72" y="48"/>
                    </a:moveTo>
                    <a:cubicBezTo>
                      <a:pt x="44" y="48"/>
                      <a:pt x="44" y="48"/>
                      <a:pt x="44" y="48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0"/>
                      <a:pt x="0" y="61"/>
                      <a:pt x="17" y="75"/>
                    </a:cubicBezTo>
                    <a:cubicBezTo>
                      <a:pt x="35" y="89"/>
                      <a:pt x="88" y="84"/>
                      <a:pt x="88" y="84"/>
                    </a:cubicBezTo>
                    <a:lnTo>
                      <a:pt x="72" y="48"/>
                    </a:lnTo>
                    <a:close/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9" name="任意多边形: 形状 288">
                <a:extLst>
                  <a:ext uri="{FF2B5EF4-FFF2-40B4-BE49-F238E27FC236}">
                    <a16:creationId xmlns:a16="http://schemas.microsoft.com/office/drawing/2014/main" id="{7B299E17-A440-E5B7-2D93-2A580611176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23213" y="4079876"/>
                <a:ext cx="1338263" cy="1512888"/>
              </a:xfrm>
              <a:custGeom>
                <a:avLst/>
                <a:gdLst>
                  <a:gd name="T0" fmla="*/ 843 w 843"/>
                  <a:gd name="T1" fmla="*/ 881 h 953"/>
                  <a:gd name="T2" fmla="*/ 767 w 843"/>
                  <a:gd name="T3" fmla="*/ 953 h 953"/>
                  <a:gd name="T4" fmla="*/ 0 w 843"/>
                  <a:gd name="T5" fmla="*/ 71 h 953"/>
                  <a:gd name="T6" fmla="*/ 74 w 843"/>
                  <a:gd name="T7" fmla="*/ 0 h 953"/>
                  <a:gd name="T8" fmla="*/ 843 w 843"/>
                  <a:gd name="T9" fmla="*/ 881 h 9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3" h="953">
                    <a:moveTo>
                      <a:pt x="843" y="881"/>
                    </a:moveTo>
                    <a:lnTo>
                      <a:pt x="767" y="953"/>
                    </a:lnTo>
                    <a:lnTo>
                      <a:pt x="0" y="71"/>
                    </a:lnTo>
                    <a:lnTo>
                      <a:pt x="74" y="0"/>
                    </a:lnTo>
                    <a:lnTo>
                      <a:pt x="843" y="881"/>
                    </a:lnTo>
                    <a:close/>
                  </a:path>
                </a:pathLst>
              </a:custGeom>
              <a:solidFill>
                <a:srgbClr val="F8B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0" name="任意多边形: 形状 289">
                <a:extLst>
                  <a:ext uri="{FF2B5EF4-FFF2-40B4-BE49-F238E27FC236}">
                    <a16:creationId xmlns:a16="http://schemas.microsoft.com/office/drawing/2014/main" id="{5B92E84E-FD2A-AB58-DB14-982BD9F5932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45438" y="4189413"/>
                <a:ext cx="1198563" cy="1379538"/>
              </a:xfrm>
              <a:custGeom>
                <a:avLst/>
                <a:gdLst>
                  <a:gd name="T0" fmla="*/ 0 w 318"/>
                  <a:gd name="T1" fmla="*/ 0 h 366"/>
                  <a:gd name="T2" fmla="*/ 50 w 318"/>
                  <a:gd name="T3" fmla="*/ 57 h 366"/>
                  <a:gd name="T4" fmla="*/ 160 w 318"/>
                  <a:gd name="T5" fmla="*/ 182 h 366"/>
                  <a:gd name="T6" fmla="*/ 269 w 318"/>
                  <a:gd name="T7" fmla="*/ 308 h 366"/>
                  <a:gd name="T8" fmla="*/ 318 w 318"/>
                  <a:gd name="T9" fmla="*/ 366 h 366"/>
                  <a:gd name="T10" fmla="*/ 268 w 318"/>
                  <a:gd name="T11" fmla="*/ 309 h 366"/>
                  <a:gd name="T12" fmla="*/ 158 w 318"/>
                  <a:gd name="T13" fmla="*/ 183 h 366"/>
                  <a:gd name="T14" fmla="*/ 49 w 318"/>
                  <a:gd name="T15" fmla="*/ 57 h 366"/>
                  <a:gd name="T16" fmla="*/ 0 w 318"/>
                  <a:gd name="T17" fmla="*/ 0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8" h="366">
                    <a:moveTo>
                      <a:pt x="0" y="0"/>
                    </a:moveTo>
                    <a:cubicBezTo>
                      <a:pt x="0" y="0"/>
                      <a:pt x="20" y="23"/>
                      <a:pt x="50" y="57"/>
                    </a:cubicBezTo>
                    <a:cubicBezTo>
                      <a:pt x="80" y="91"/>
                      <a:pt x="120" y="137"/>
                      <a:pt x="160" y="182"/>
                    </a:cubicBezTo>
                    <a:cubicBezTo>
                      <a:pt x="199" y="228"/>
                      <a:pt x="239" y="274"/>
                      <a:pt x="269" y="308"/>
                    </a:cubicBezTo>
                    <a:cubicBezTo>
                      <a:pt x="298" y="343"/>
                      <a:pt x="318" y="366"/>
                      <a:pt x="318" y="366"/>
                    </a:cubicBezTo>
                    <a:cubicBezTo>
                      <a:pt x="318" y="366"/>
                      <a:pt x="298" y="343"/>
                      <a:pt x="268" y="309"/>
                    </a:cubicBezTo>
                    <a:cubicBezTo>
                      <a:pt x="238" y="274"/>
                      <a:pt x="198" y="229"/>
                      <a:pt x="158" y="183"/>
                    </a:cubicBezTo>
                    <a:cubicBezTo>
                      <a:pt x="119" y="137"/>
                      <a:pt x="79" y="92"/>
                      <a:pt x="49" y="57"/>
                    </a:cubicBezTo>
                    <a:cubicBezTo>
                      <a:pt x="20" y="2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1" name="任意多边形: 形状 290">
                <a:extLst>
                  <a:ext uri="{FF2B5EF4-FFF2-40B4-BE49-F238E27FC236}">
                    <a16:creationId xmlns:a16="http://schemas.microsoft.com/office/drawing/2014/main" id="{6FDF327E-F59F-9FFB-4980-ED2777A93E1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32750" y="4098926"/>
                <a:ext cx="1201738" cy="1379538"/>
              </a:xfrm>
              <a:custGeom>
                <a:avLst/>
                <a:gdLst>
                  <a:gd name="T0" fmla="*/ 0 w 319"/>
                  <a:gd name="T1" fmla="*/ 0 h 366"/>
                  <a:gd name="T2" fmla="*/ 51 w 319"/>
                  <a:gd name="T3" fmla="*/ 57 h 366"/>
                  <a:gd name="T4" fmla="*/ 161 w 319"/>
                  <a:gd name="T5" fmla="*/ 183 h 366"/>
                  <a:gd name="T6" fmla="*/ 270 w 319"/>
                  <a:gd name="T7" fmla="*/ 309 h 366"/>
                  <a:gd name="T8" fmla="*/ 319 w 319"/>
                  <a:gd name="T9" fmla="*/ 366 h 366"/>
                  <a:gd name="T10" fmla="*/ 269 w 319"/>
                  <a:gd name="T11" fmla="*/ 309 h 366"/>
                  <a:gd name="T12" fmla="*/ 159 w 319"/>
                  <a:gd name="T13" fmla="*/ 184 h 366"/>
                  <a:gd name="T14" fmla="*/ 50 w 319"/>
                  <a:gd name="T15" fmla="*/ 57 h 366"/>
                  <a:gd name="T16" fmla="*/ 0 w 319"/>
                  <a:gd name="T17" fmla="*/ 0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9" h="366">
                    <a:moveTo>
                      <a:pt x="0" y="0"/>
                    </a:moveTo>
                    <a:cubicBezTo>
                      <a:pt x="0" y="0"/>
                      <a:pt x="21" y="23"/>
                      <a:pt x="51" y="57"/>
                    </a:cubicBezTo>
                    <a:cubicBezTo>
                      <a:pt x="81" y="91"/>
                      <a:pt x="121" y="137"/>
                      <a:pt x="161" y="183"/>
                    </a:cubicBezTo>
                    <a:cubicBezTo>
                      <a:pt x="200" y="228"/>
                      <a:pt x="240" y="274"/>
                      <a:pt x="270" y="309"/>
                    </a:cubicBezTo>
                    <a:cubicBezTo>
                      <a:pt x="300" y="343"/>
                      <a:pt x="319" y="366"/>
                      <a:pt x="319" y="366"/>
                    </a:cubicBezTo>
                    <a:cubicBezTo>
                      <a:pt x="319" y="366"/>
                      <a:pt x="299" y="344"/>
                      <a:pt x="269" y="309"/>
                    </a:cubicBezTo>
                    <a:cubicBezTo>
                      <a:pt x="239" y="275"/>
                      <a:pt x="199" y="229"/>
                      <a:pt x="159" y="184"/>
                    </a:cubicBezTo>
                    <a:cubicBezTo>
                      <a:pt x="120" y="138"/>
                      <a:pt x="80" y="92"/>
                      <a:pt x="50" y="57"/>
                    </a:cubicBezTo>
                    <a:cubicBezTo>
                      <a:pt x="20" y="2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2" name="任意多边形: 形状 291">
                <a:extLst>
                  <a:ext uri="{FF2B5EF4-FFF2-40B4-BE49-F238E27FC236}">
                    <a16:creationId xmlns:a16="http://schemas.microsoft.com/office/drawing/2014/main" id="{E52F151A-73F4-93F1-642F-8A9EFFAA435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80363" y="4170363"/>
                <a:ext cx="1190625" cy="1373188"/>
              </a:xfrm>
              <a:custGeom>
                <a:avLst/>
                <a:gdLst>
                  <a:gd name="T0" fmla="*/ 0 w 316"/>
                  <a:gd name="T1" fmla="*/ 0 h 364"/>
                  <a:gd name="T2" fmla="*/ 50 w 316"/>
                  <a:gd name="T3" fmla="*/ 56 h 364"/>
                  <a:gd name="T4" fmla="*/ 159 w 316"/>
                  <a:gd name="T5" fmla="*/ 181 h 364"/>
                  <a:gd name="T6" fmla="*/ 267 w 316"/>
                  <a:gd name="T7" fmla="*/ 306 h 364"/>
                  <a:gd name="T8" fmla="*/ 316 w 316"/>
                  <a:gd name="T9" fmla="*/ 364 h 364"/>
                  <a:gd name="T10" fmla="*/ 267 w 316"/>
                  <a:gd name="T11" fmla="*/ 307 h 364"/>
                  <a:gd name="T12" fmla="*/ 157 w 316"/>
                  <a:gd name="T13" fmla="*/ 182 h 364"/>
                  <a:gd name="T14" fmla="*/ 49 w 316"/>
                  <a:gd name="T15" fmla="*/ 57 h 364"/>
                  <a:gd name="T16" fmla="*/ 0 w 316"/>
                  <a:gd name="T17" fmla="*/ 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6" h="364">
                    <a:moveTo>
                      <a:pt x="0" y="0"/>
                    </a:moveTo>
                    <a:cubicBezTo>
                      <a:pt x="0" y="0"/>
                      <a:pt x="20" y="22"/>
                      <a:pt x="50" y="56"/>
                    </a:cubicBezTo>
                    <a:cubicBezTo>
                      <a:pt x="79" y="90"/>
                      <a:pt x="119" y="136"/>
                      <a:pt x="159" y="181"/>
                    </a:cubicBezTo>
                    <a:cubicBezTo>
                      <a:pt x="198" y="227"/>
                      <a:pt x="238" y="272"/>
                      <a:pt x="267" y="306"/>
                    </a:cubicBezTo>
                    <a:cubicBezTo>
                      <a:pt x="297" y="341"/>
                      <a:pt x="316" y="364"/>
                      <a:pt x="316" y="364"/>
                    </a:cubicBezTo>
                    <a:cubicBezTo>
                      <a:pt x="316" y="364"/>
                      <a:pt x="297" y="341"/>
                      <a:pt x="267" y="307"/>
                    </a:cubicBezTo>
                    <a:cubicBezTo>
                      <a:pt x="237" y="273"/>
                      <a:pt x="197" y="228"/>
                      <a:pt x="157" y="182"/>
                    </a:cubicBezTo>
                    <a:cubicBezTo>
                      <a:pt x="118" y="137"/>
                      <a:pt x="79" y="91"/>
                      <a:pt x="49" y="57"/>
                    </a:cubicBezTo>
                    <a:cubicBezTo>
                      <a:pt x="19" y="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3" name="任意多边形: 形状 292">
                <a:extLst>
                  <a:ext uri="{FF2B5EF4-FFF2-40B4-BE49-F238E27FC236}">
                    <a16:creationId xmlns:a16="http://schemas.microsoft.com/office/drawing/2014/main" id="{7E2C12DD-A1BA-43B9-C910-8C36A30697E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21638" y="4129088"/>
                <a:ext cx="1195388" cy="1373188"/>
              </a:xfrm>
              <a:custGeom>
                <a:avLst/>
                <a:gdLst>
                  <a:gd name="T0" fmla="*/ 0 w 317"/>
                  <a:gd name="T1" fmla="*/ 0 h 364"/>
                  <a:gd name="T2" fmla="*/ 50 w 317"/>
                  <a:gd name="T3" fmla="*/ 56 h 364"/>
                  <a:gd name="T4" fmla="*/ 159 w 317"/>
                  <a:gd name="T5" fmla="*/ 181 h 364"/>
                  <a:gd name="T6" fmla="*/ 268 w 317"/>
                  <a:gd name="T7" fmla="*/ 307 h 364"/>
                  <a:gd name="T8" fmla="*/ 317 w 317"/>
                  <a:gd name="T9" fmla="*/ 364 h 364"/>
                  <a:gd name="T10" fmla="*/ 267 w 317"/>
                  <a:gd name="T11" fmla="*/ 307 h 364"/>
                  <a:gd name="T12" fmla="*/ 158 w 317"/>
                  <a:gd name="T13" fmla="*/ 182 h 364"/>
                  <a:gd name="T14" fmla="*/ 49 w 317"/>
                  <a:gd name="T15" fmla="*/ 57 h 364"/>
                  <a:gd name="T16" fmla="*/ 0 w 317"/>
                  <a:gd name="T17" fmla="*/ 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7" h="364">
                    <a:moveTo>
                      <a:pt x="0" y="0"/>
                    </a:moveTo>
                    <a:cubicBezTo>
                      <a:pt x="0" y="0"/>
                      <a:pt x="20" y="22"/>
                      <a:pt x="50" y="56"/>
                    </a:cubicBezTo>
                    <a:cubicBezTo>
                      <a:pt x="80" y="90"/>
                      <a:pt x="119" y="136"/>
                      <a:pt x="159" y="181"/>
                    </a:cubicBezTo>
                    <a:cubicBezTo>
                      <a:pt x="199" y="227"/>
                      <a:pt x="238" y="272"/>
                      <a:pt x="268" y="307"/>
                    </a:cubicBezTo>
                    <a:cubicBezTo>
                      <a:pt x="297" y="341"/>
                      <a:pt x="317" y="364"/>
                      <a:pt x="317" y="364"/>
                    </a:cubicBezTo>
                    <a:cubicBezTo>
                      <a:pt x="317" y="364"/>
                      <a:pt x="297" y="341"/>
                      <a:pt x="267" y="307"/>
                    </a:cubicBezTo>
                    <a:cubicBezTo>
                      <a:pt x="237" y="273"/>
                      <a:pt x="197" y="228"/>
                      <a:pt x="158" y="182"/>
                    </a:cubicBezTo>
                    <a:cubicBezTo>
                      <a:pt x="118" y="137"/>
                      <a:pt x="79" y="91"/>
                      <a:pt x="49" y="57"/>
                    </a:cubicBezTo>
                    <a:cubicBezTo>
                      <a:pt x="20" y="2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4" name="任意多边形: 形状 293">
                <a:extLst>
                  <a:ext uri="{FF2B5EF4-FFF2-40B4-BE49-F238E27FC236}">
                    <a16:creationId xmlns:a16="http://schemas.microsoft.com/office/drawing/2014/main" id="{D4691B7E-61C3-161D-6988-A4CB2E874D6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132888" y="5472113"/>
                <a:ext cx="177800" cy="176213"/>
              </a:xfrm>
              <a:custGeom>
                <a:avLst/>
                <a:gdLst>
                  <a:gd name="T0" fmla="*/ 34 w 47"/>
                  <a:gd name="T1" fmla="*/ 2 h 47"/>
                  <a:gd name="T2" fmla="*/ 34 w 47"/>
                  <a:gd name="T3" fmla="*/ 2 h 47"/>
                  <a:gd name="T4" fmla="*/ 26 w 47"/>
                  <a:gd name="T5" fmla="*/ 2 h 47"/>
                  <a:gd name="T6" fmla="*/ 26 w 47"/>
                  <a:gd name="T7" fmla="*/ 9 h 47"/>
                  <a:gd name="T8" fmla="*/ 26 w 47"/>
                  <a:gd name="T9" fmla="*/ 10 h 47"/>
                  <a:gd name="T10" fmla="*/ 26 w 47"/>
                  <a:gd name="T11" fmla="*/ 10 h 47"/>
                  <a:gd name="T12" fmla="*/ 26 w 47"/>
                  <a:gd name="T13" fmla="*/ 9 h 47"/>
                  <a:gd name="T14" fmla="*/ 18 w 47"/>
                  <a:gd name="T15" fmla="*/ 9 h 47"/>
                  <a:gd name="T16" fmla="*/ 18 w 47"/>
                  <a:gd name="T17" fmla="*/ 17 h 47"/>
                  <a:gd name="T18" fmla="*/ 18 w 47"/>
                  <a:gd name="T19" fmla="*/ 17 h 47"/>
                  <a:gd name="T20" fmla="*/ 18 w 47"/>
                  <a:gd name="T21" fmla="*/ 17 h 47"/>
                  <a:gd name="T22" fmla="*/ 18 w 47"/>
                  <a:gd name="T23" fmla="*/ 17 h 47"/>
                  <a:gd name="T24" fmla="*/ 10 w 47"/>
                  <a:gd name="T25" fmla="*/ 17 h 47"/>
                  <a:gd name="T26" fmla="*/ 10 w 47"/>
                  <a:gd name="T27" fmla="*/ 24 h 47"/>
                  <a:gd name="T28" fmla="*/ 11 w 47"/>
                  <a:gd name="T29" fmla="*/ 25 h 47"/>
                  <a:gd name="T30" fmla="*/ 11 w 47"/>
                  <a:gd name="T31" fmla="*/ 25 h 47"/>
                  <a:gd name="T32" fmla="*/ 10 w 47"/>
                  <a:gd name="T33" fmla="*/ 24 h 47"/>
                  <a:gd name="T34" fmla="*/ 3 w 47"/>
                  <a:gd name="T35" fmla="*/ 24 h 47"/>
                  <a:gd name="T36" fmla="*/ 2 w 47"/>
                  <a:gd name="T37" fmla="*/ 32 h 47"/>
                  <a:gd name="T38" fmla="*/ 47 w 47"/>
                  <a:gd name="T39" fmla="*/ 47 h 47"/>
                  <a:gd name="T40" fmla="*/ 34 w 47"/>
                  <a:gd name="T41" fmla="*/ 2 h 47"/>
                  <a:gd name="T42" fmla="*/ 34 w 47"/>
                  <a:gd name="T43" fmla="*/ 2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7" h="47">
                    <a:moveTo>
                      <a:pt x="34" y="2"/>
                    </a:moveTo>
                    <a:cubicBezTo>
                      <a:pt x="34" y="2"/>
                      <a:pt x="34" y="2"/>
                      <a:pt x="34" y="2"/>
                    </a:cubicBezTo>
                    <a:cubicBezTo>
                      <a:pt x="32" y="0"/>
                      <a:pt x="28" y="0"/>
                      <a:pt x="26" y="2"/>
                    </a:cubicBezTo>
                    <a:cubicBezTo>
                      <a:pt x="24" y="4"/>
                      <a:pt x="24" y="7"/>
                      <a:pt x="26" y="9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6" y="9"/>
                      <a:pt x="26" y="9"/>
                      <a:pt x="26" y="9"/>
                    </a:cubicBezTo>
                    <a:cubicBezTo>
                      <a:pt x="24" y="7"/>
                      <a:pt x="20" y="7"/>
                      <a:pt x="18" y="9"/>
                    </a:cubicBezTo>
                    <a:cubicBezTo>
                      <a:pt x="16" y="11"/>
                      <a:pt x="16" y="15"/>
                      <a:pt x="18" y="17"/>
                    </a:cubicBezTo>
                    <a:cubicBezTo>
                      <a:pt x="18" y="17"/>
                      <a:pt x="18" y="17"/>
                      <a:pt x="18" y="17"/>
                    </a:cubicBezTo>
                    <a:cubicBezTo>
                      <a:pt x="18" y="17"/>
                      <a:pt x="18" y="17"/>
                      <a:pt x="18" y="17"/>
                    </a:cubicBezTo>
                    <a:cubicBezTo>
                      <a:pt x="18" y="17"/>
                      <a:pt x="18" y="17"/>
                      <a:pt x="18" y="17"/>
                    </a:cubicBezTo>
                    <a:cubicBezTo>
                      <a:pt x="16" y="15"/>
                      <a:pt x="13" y="15"/>
                      <a:pt x="10" y="17"/>
                    </a:cubicBezTo>
                    <a:cubicBezTo>
                      <a:pt x="8" y="19"/>
                      <a:pt x="8" y="22"/>
                      <a:pt x="10" y="24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8" y="22"/>
                      <a:pt x="5" y="22"/>
                      <a:pt x="3" y="24"/>
                    </a:cubicBezTo>
                    <a:cubicBezTo>
                      <a:pt x="0" y="26"/>
                      <a:pt x="0" y="30"/>
                      <a:pt x="2" y="32"/>
                    </a:cubicBezTo>
                    <a:cubicBezTo>
                      <a:pt x="4" y="33"/>
                      <a:pt x="47" y="47"/>
                      <a:pt x="47" y="47"/>
                    </a:cubicBezTo>
                    <a:cubicBezTo>
                      <a:pt x="47" y="47"/>
                      <a:pt x="35" y="3"/>
                      <a:pt x="34" y="2"/>
                    </a:cubicBezTo>
                    <a:cubicBezTo>
                      <a:pt x="34" y="2"/>
                      <a:pt x="34" y="2"/>
                      <a:pt x="34" y="2"/>
                    </a:cubicBezTo>
                    <a:close/>
                  </a:path>
                </a:pathLst>
              </a:custGeom>
              <a:solidFill>
                <a:srgbClr val="FAE5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5" name="任意多边形: 形状 294">
                <a:extLst>
                  <a:ext uri="{FF2B5EF4-FFF2-40B4-BE49-F238E27FC236}">
                    <a16:creationId xmlns:a16="http://schemas.microsoft.com/office/drawing/2014/main" id="{014496BA-6D50-8AA7-3BDD-2964D8D4471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250363" y="5581651"/>
                <a:ext cx="60325" cy="66675"/>
              </a:xfrm>
              <a:custGeom>
                <a:avLst/>
                <a:gdLst>
                  <a:gd name="T0" fmla="*/ 0 w 16"/>
                  <a:gd name="T1" fmla="*/ 13 h 18"/>
                  <a:gd name="T2" fmla="*/ 16 w 16"/>
                  <a:gd name="T3" fmla="*/ 18 h 18"/>
                  <a:gd name="T4" fmla="*/ 11 w 16"/>
                  <a:gd name="T5" fmla="*/ 0 h 18"/>
                  <a:gd name="T6" fmla="*/ 0 w 16"/>
                  <a:gd name="T7" fmla="*/ 13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8">
                    <a:moveTo>
                      <a:pt x="0" y="13"/>
                    </a:moveTo>
                    <a:cubicBezTo>
                      <a:pt x="9" y="15"/>
                      <a:pt x="16" y="18"/>
                      <a:pt x="16" y="18"/>
                    </a:cubicBezTo>
                    <a:cubicBezTo>
                      <a:pt x="16" y="18"/>
                      <a:pt x="14" y="10"/>
                      <a:pt x="11" y="0"/>
                    </a:cubicBezTo>
                    <a:cubicBezTo>
                      <a:pt x="6" y="3"/>
                      <a:pt x="2" y="7"/>
                      <a:pt x="0" y="13"/>
                    </a:cubicBezTo>
                    <a:close/>
                  </a:path>
                </a:pathLst>
              </a:custGeom>
              <a:solidFill>
                <a:srgbClr val="F8B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6" name="任意多边形: 形状 295">
                <a:extLst>
                  <a:ext uri="{FF2B5EF4-FFF2-40B4-BE49-F238E27FC236}">
                    <a16:creationId xmlns:a16="http://schemas.microsoft.com/office/drawing/2014/main" id="{98C43B55-489E-F4F4-D1CC-78018F92C8F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15275" y="4071938"/>
                <a:ext cx="136525" cy="128588"/>
              </a:xfrm>
              <a:custGeom>
                <a:avLst/>
                <a:gdLst>
                  <a:gd name="T0" fmla="*/ 34 w 36"/>
                  <a:gd name="T1" fmla="*/ 2 h 34"/>
                  <a:gd name="T2" fmla="*/ 22 w 36"/>
                  <a:gd name="T3" fmla="*/ 21 h 34"/>
                  <a:gd name="T4" fmla="*/ 2 w 36"/>
                  <a:gd name="T5" fmla="*/ 32 h 34"/>
                  <a:gd name="T6" fmla="*/ 14 w 36"/>
                  <a:gd name="T7" fmla="*/ 13 h 34"/>
                  <a:gd name="T8" fmla="*/ 34 w 36"/>
                  <a:gd name="T9" fmla="*/ 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34">
                    <a:moveTo>
                      <a:pt x="34" y="2"/>
                    </a:moveTo>
                    <a:cubicBezTo>
                      <a:pt x="36" y="4"/>
                      <a:pt x="31" y="13"/>
                      <a:pt x="22" y="21"/>
                    </a:cubicBezTo>
                    <a:cubicBezTo>
                      <a:pt x="14" y="30"/>
                      <a:pt x="5" y="34"/>
                      <a:pt x="2" y="32"/>
                    </a:cubicBezTo>
                    <a:cubicBezTo>
                      <a:pt x="0" y="30"/>
                      <a:pt x="5" y="21"/>
                      <a:pt x="14" y="13"/>
                    </a:cubicBezTo>
                    <a:cubicBezTo>
                      <a:pt x="22" y="4"/>
                      <a:pt x="31" y="0"/>
                      <a:pt x="34" y="2"/>
                    </a:cubicBezTo>
                    <a:close/>
                  </a:path>
                </a:pathLst>
              </a:custGeom>
              <a:solidFill>
                <a:srgbClr val="FAE5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7" name="任意多边形: 形状 296">
                <a:extLst>
                  <a:ext uri="{FF2B5EF4-FFF2-40B4-BE49-F238E27FC236}">
                    <a16:creationId xmlns:a16="http://schemas.microsoft.com/office/drawing/2014/main" id="{16C78E87-1BD6-BB14-D0CF-F2127878076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56550" y="4110038"/>
                <a:ext cx="53975" cy="52388"/>
              </a:xfrm>
              <a:custGeom>
                <a:avLst/>
                <a:gdLst>
                  <a:gd name="T0" fmla="*/ 13 w 14"/>
                  <a:gd name="T1" fmla="*/ 1 h 14"/>
                  <a:gd name="T2" fmla="*/ 9 w 14"/>
                  <a:gd name="T3" fmla="*/ 9 h 14"/>
                  <a:gd name="T4" fmla="*/ 1 w 14"/>
                  <a:gd name="T5" fmla="*/ 13 h 14"/>
                  <a:gd name="T6" fmla="*/ 5 w 14"/>
                  <a:gd name="T7" fmla="*/ 5 h 14"/>
                  <a:gd name="T8" fmla="*/ 13 w 14"/>
                  <a:gd name="T9" fmla="*/ 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3" y="1"/>
                    </a:moveTo>
                    <a:cubicBezTo>
                      <a:pt x="14" y="2"/>
                      <a:pt x="12" y="6"/>
                      <a:pt x="9" y="9"/>
                    </a:cubicBezTo>
                    <a:cubicBezTo>
                      <a:pt x="5" y="12"/>
                      <a:pt x="2" y="14"/>
                      <a:pt x="1" y="13"/>
                    </a:cubicBezTo>
                    <a:cubicBezTo>
                      <a:pt x="0" y="12"/>
                      <a:pt x="2" y="9"/>
                      <a:pt x="5" y="5"/>
                    </a:cubicBezTo>
                    <a:cubicBezTo>
                      <a:pt x="9" y="2"/>
                      <a:pt x="12" y="0"/>
                      <a:pt x="13" y="1"/>
                    </a:cubicBezTo>
                    <a:close/>
                  </a:path>
                </a:pathLst>
              </a:custGeom>
              <a:solidFill>
                <a:srgbClr val="F8B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8" name="任意多边形: 形状 297">
                <a:extLst>
                  <a:ext uri="{FF2B5EF4-FFF2-40B4-BE49-F238E27FC236}">
                    <a16:creationId xmlns:a16="http://schemas.microsoft.com/office/drawing/2014/main" id="{EB5B2DE8-949B-4D2C-A540-46379A9D197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91500" y="4359276"/>
                <a:ext cx="112713" cy="180975"/>
              </a:xfrm>
              <a:custGeom>
                <a:avLst/>
                <a:gdLst>
                  <a:gd name="T0" fmla="*/ 15 w 30"/>
                  <a:gd name="T1" fmla="*/ 48 h 48"/>
                  <a:gd name="T2" fmla="*/ 15 w 30"/>
                  <a:gd name="T3" fmla="*/ 48 h 48"/>
                  <a:gd name="T4" fmla="*/ 0 w 30"/>
                  <a:gd name="T5" fmla="*/ 38 h 48"/>
                  <a:gd name="T6" fmla="*/ 0 w 30"/>
                  <a:gd name="T7" fmla="*/ 14 h 48"/>
                  <a:gd name="T8" fmla="*/ 15 w 30"/>
                  <a:gd name="T9" fmla="*/ 0 h 48"/>
                  <a:gd name="T10" fmla="*/ 30 w 30"/>
                  <a:gd name="T11" fmla="*/ 14 h 48"/>
                  <a:gd name="T12" fmla="*/ 30 w 30"/>
                  <a:gd name="T13" fmla="*/ 38 h 48"/>
                  <a:gd name="T14" fmla="*/ 15 w 30"/>
                  <a:gd name="T15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48">
                    <a:moveTo>
                      <a:pt x="15" y="48"/>
                    </a:moveTo>
                    <a:cubicBezTo>
                      <a:pt x="15" y="48"/>
                      <a:pt x="15" y="48"/>
                      <a:pt x="15" y="48"/>
                    </a:cubicBezTo>
                    <a:cubicBezTo>
                      <a:pt x="6" y="48"/>
                      <a:pt x="0" y="46"/>
                      <a:pt x="0" y="38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5" y="0"/>
                    </a:cubicBezTo>
                    <a:cubicBezTo>
                      <a:pt x="23" y="0"/>
                      <a:pt x="30" y="6"/>
                      <a:pt x="30" y="14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30" y="46"/>
                      <a:pt x="23" y="48"/>
                      <a:pt x="15" y="48"/>
                    </a:cubicBez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9" name="任意多边形: 形状 298">
                <a:extLst>
                  <a:ext uri="{FF2B5EF4-FFF2-40B4-BE49-F238E27FC236}">
                    <a16:creationId xmlns:a16="http://schemas.microsoft.com/office/drawing/2014/main" id="{1E57014C-14DB-C7B2-2091-BF165510152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56575" y="4219576"/>
                <a:ext cx="257175" cy="304800"/>
              </a:xfrm>
              <a:custGeom>
                <a:avLst/>
                <a:gdLst>
                  <a:gd name="T0" fmla="*/ 64 w 68"/>
                  <a:gd name="T1" fmla="*/ 44 h 81"/>
                  <a:gd name="T2" fmla="*/ 39 w 68"/>
                  <a:gd name="T3" fmla="*/ 77 h 81"/>
                  <a:gd name="T4" fmla="*/ 4 w 68"/>
                  <a:gd name="T5" fmla="*/ 30 h 81"/>
                  <a:gd name="T6" fmla="*/ 47 w 68"/>
                  <a:gd name="T7" fmla="*/ 5 h 81"/>
                  <a:gd name="T8" fmla="*/ 64 w 68"/>
                  <a:gd name="T9" fmla="*/ 4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81">
                    <a:moveTo>
                      <a:pt x="64" y="44"/>
                    </a:moveTo>
                    <a:cubicBezTo>
                      <a:pt x="59" y="64"/>
                      <a:pt x="56" y="81"/>
                      <a:pt x="39" y="77"/>
                    </a:cubicBezTo>
                    <a:cubicBezTo>
                      <a:pt x="22" y="73"/>
                      <a:pt x="0" y="50"/>
                      <a:pt x="4" y="30"/>
                    </a:cubicBezTo>
                    <a:cubicBezTo>
                      <a:pt x="9" y="10"/>
                      <a:pt x="30" y="0"/>
                      <a:pt x="47" y="5"/>
                    </a:cubicBezTo>
                    <a:cubicBezTo>
                      <a:pt x="64" y="9"/>
                      <a:pt x="68" y="24"/>
                      <a:pt x="64" y="44"/>
                    </a:cubicBez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0" name="任意多边形: 形状 299">
                <a:extLst>
                  <a:ext uri="{FF2B5EF4-FFF2-40B4-BE49-F238E27FC236}">
                    <a16:creationId xmlns:a16="http://schemas.microsoft.com/office/drawing/2014/main" id="{80D25AF9-6E76-B8C4-2EDE-0DF646F1B0C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51800" y="5678488"/>
                <a:ext cx="79375" cy="68263"/>
              </a:xfrm>
              <a:custGeom>
                <a:avLst/>
                <a:gdLst>
                  <a:gd name="T0" fmla="*/ 0 w 21"/>
                  <a:gd name="T1" fmla="*/ 13 h 18"/>
                  <a:gd name="T2" fmla="*/ 19 w 21"/>
                  <a:gd name="T3" fmla="*/ 14 h 18"/>
                  <a:gd name="T4" fmla="*/ 21 w 21"/>
                  <a:gd name="T5" fmla="*/ 0 h 18"/>
                  <a:gd name="T6" fmla="*/ 0 w 21"/>
                  <a:gd name="T7" fmla="*/ 0 h 18"/>
                  <a:gd name="T8" fmla="*/ 0 w 21"/>
                  <a:gd name="T9" fmla="*/ 13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8">
                    <a:moveTo>
                      <a:pt x="0" y="13"/>
                    </a:moveTo>
                    <a:cubicBezTo>
                      <a:pt x="7" y="18"/>
                      <a:pt x="19" y="14"/>
                      <a:pt x="19" y="14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14" y="0"/>
                      <a:pt x="7" y="0"/>
                      <a:pt x="0" y="0"/>
                    </a:cubicBezTo>
                    <a:cubicBezTo>
                      <a:pt x="1" y="4"/>
                      <a:pt x="0" y="8"/>
                      <a:pt x="0" y="13"/>
                    </a:cubicBezTo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1" name="任意多边形: 形状 300">
                <a:extLst>
                  <a:ext uri="{FF2B5EF4-FFF2-40B4-BE49-F238E27FC236}">
                    <a16:creationId xmlns:a16="http://schemas.microsoft.com/office/drawing/2014/main" id="{F86A5507-33E5-10BB-4CEF-81773240788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27988" y="5719763"/>
                <a:ext cx="188913" cy="109538"/>
              </a:xfrm>
              <a:custGeom>
                <a:avLst/>
                <a:gdLst>
                  <a:gd name="T0" fmla="*/ 6 w 50"/>
                  <a:gd name="T1" fmla="*/ 2 h 29"/>
                  <a:gd name="T2" fmla="*/ 1 w 50"/>
                  <a:gd name="T3" fmla="*/ 20 h 29"/>
                  <a:gd name="T4" fmla="*/ 28 w 50"/>
                  <a:gd name="T5" fmla="*/ 22 h 29"/>
                  <a:gd name="T6" fmla="*/ 48 w 50"/>
                  <a:gd name="T7" fmla="*/ 14 h 29"/>
                  <a:gd name="T8" fmla="*/ 34 w 50"/>
                  <a:gd name="T9" fmla="*/ 5 h 29"/>
                  <a:gd name="T10" fmla="*/ 25 w 50"/>
                  <a:gd name="T11" fmla="*/ 0 h 29"/>
                  <a:gd name="T12" fmla="*/ 6 w 50"/>
                  <a:gd name="T13" fmla="*/ 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" h="29">
                    <a:moveTo>
                      <a:pt x="6" y="2"/>
                    </a:moveTo>
                    <a:cubicBezTo>
                      <a:pt x="6" y="2"/>
                      <a:pt x="0" y="11"/>
                      <a:pt x="1" y="20"/>
                    </a:cubicBezTo>
                    <a:cubicBezTo>
                      <a:pt x="1" y="29"/>
                      <a:pt x="23" y="24"/>
                      <a:pt x="28" y="22"/>
                    </a:cubicBezTo>
                    <a:cubicBezTo>
                      <a:pt x="33" y="19"/>
                      <a:pt x="46" y="19"/>
                      <a:pt x="48" y="14"/>
                    </a:cubicBezTo>
                    <a:cubicBezTo>
                      <a:pt x="50" y="8"/>
                      <a:pt x="43" y="4"/>
                      <a:pt x="34" y="5"/>
                    </a:cubicBezTo>
                    <a:cubicBezTo>
                      <a:pt x="25" y="6"/>
                      <a:pt x="25" y="0"/>
                      <a:pt x="25" y="0"/>
                    </a:cubicBezTo>
                    <a:cubicBezTo>
                      <a:pt x="25" y="0"/>
                      <a:pt x="18" y="4"/>
                      <a:pt x="6" y="2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2" name="任意多边形: 形状 301">
                <a:extLst>
                  <a:ext uri="{FF2B5EF4-FFF2-40B4-BE49-F238E27FC236}">
                    <a16:creationId xmlns:a16="http://schemas.microsoft.com/office/drawing/2014/main" id="{4A88606A-C73A-E0C3-D8DD-6BE33211953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12150" y="5678488"/>
                <a:ext cx="74613" cy="68263"/>
              </a:xfrm>
              <a:custGeom>
                <a:avLst/>
                <a:gdLst>
                  <a:gd name="T0" fmla="*/ 0 w 20"/>
                  <a:gd name="T1" fmla="*/ 0 h 18"/>
                  <a:gd name="T2" fmla="*/ 0 w 20"/>
                  <a:gd name="T3" fmla="*/ 13 h 18"/>
                  <a:gd name="T4" fmla="*/ 19 w 20"/>
                  <a:gd name="T5" fmla="*/ 14 h 18"/>
                  <a:gd name="T6" fmla="*/ 20 w 20"/>
                  <a:gd name="T7" fmla="*/ 0 h 18"/>
                  <a:gd name="T8" fmla="*/ 0 w 20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8">
                    <a:moveTo>
                      <a:pt x="0" y="0"/>
                    </a:moveTo>
                    <a:cubicBezTo>
                      <a:pt x="0" y="4"/>
                      <a:pt x="0" y="8"/>
                      <a:pt x="0" y="13"/>
                    </a:cubicBezTo>
                    <a:cubicBezTo>
                      <a:pt x="8" y="18"/>
                      <a:pt x="19" y="14"/>
                      <a:pt x="19" y="14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3" y="1"/>
                      <a:pt x="6" y="0"/>
                      <a:pt x="0" y="0"/>
                    </a:cubicBezTo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3" name="任意多边形: 形状 302">
                <a:extLst>
                  <a:ext uri="{FF2B5EF4-FFF2-40B4-BE49-F238E27FC236}">
                    <a16:creationId xmlns:a16="http://schemas.microsoft.com/office/drawing/2014/main" id="{FC1FAD81-D5EB-F022-F9E7-E291C8BA0E1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10525" y="4943476"/>
                <a:ext cx="485775" cy="214313"/>
              </a:xfrm>
              <a:custGeom>
                <a:avLst/>
                <a:gdLst>
                  <a:gd name="T0" fmla="*/ 24 w 129"/>
                  <a:gd name="T1" fmla="*/ 9 h 57"/>
                  <a:gd name="T2" fmla="*/ 70 w 129"/>
                  <a:gd name="T3" fmla="*/ 54 h 57"/>
                  <a:gd name="T4" fmla="*/ 102 w 129"/>
                  <a:gd name="T5" fmla="*/ 0 h 57"/>
                  <a:gd name="T6" fmla="*/ 24 w 129"/>
                  <a:gd name="T7" fmla="*/ 9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9" h="57">
                    <a:moveTo>
                      <a:pt x="24" y="9"/>
                    </a:moveTo>
                    <a:cubicBezTo>
                      <a:pt x="24" y="9"/>
                      <a:pt x="0" y="57"/>
                      <a:pt x="70" y="54"/>
                    </a:cubicBezTo>
                    <a:cubicBezTo>
                      <a:pt x="129" y="52"/>
                      <a:pt x="102" y="0"/>
                      <a:pt x="102" y="0"/>
                    </a:cubicBezTo>
                    <a:cubicBezTo>
                      <a:pt x="102" y="0"/>
                      <a:pt x="78" y="17"/>
                      <a:pt x="24" y="9"/>
                    </a:cubicBezTo>
                  </a:path>
                </a:pathLst>
              </a:custGeom>
              <a:solidFill>
                <a:srgbClr val="6A43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4" name="任意多边形: 形状 303">
                <a:extLst>
                  <a:ext uri="{FF2B5EF4-FFF2-40B4-BE49-F238E27FC236}">
                    <a16:creationId xmlns:a16="http://schemas.microsoft.com/office/drawing/2014/main" id="{6BF85C8A-D99E-0EA2-A997-2D75AC19A42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32750" y="5026026"/>
                <a:ext cx="241300" cy="690563"/>
              </a:xfrm>
              <a:custGeom>
                <a:avLst/>
                <a:gdLst>
                  <a:gd name="T0" fmla="*/ 14 w 64"/>
                  <a:gd name="T1" fmla="*/ 0 h 183"/>
                  <a:gd name="T2" fmla="*/ 0 w 64"/>
                  <a:gd name="T3" fmla="*/ 181 h 183"/>
                  <a:gd name="T4" fmla="*/ 33 w 64"/>
                  <a:gd name="T5" fmla="*/ 181 h 183"/>
                  <a:gd name="T6" fmla="*/ 64 w 64"/>
                  <a:gd name="T7" fmla="*/ 22 h 183"/>
                  <a:gd name="T8" fmla="*/ 14 w 64"/>
                  <a:gd name="T9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183">
                    <a:moveTo>
                      <a:pt x="14" y="0"/>
                    </a:moveTo>
                    <a:cubicBezTo>
                      <a:pt x="11" y="23"/>
                      <a:pt x="0" y="155"/>
                      <a:pt x="0" y="181"/>
                    </a:cubicBezTo>
                    <a:cubicBezTo>
                      <a:pt x="4" y="183"/>
                      <a:pt x="28" y="181"/>
                      <a:pt x="33" y="181"/>
                    </a:cubicBezTo>
                    <a:cubicBezTo>
                      <a:pt x="64" y="22"/>
                      <a:pt x="64" y="22"/>
                      <a:pt x="64" y="22"/>
                    </a:cubicBezTo>
                    <a:cubicBezTo>
                      <a:pt x="14" y="0"/>
                      <a:pt x="14" y="0"/>
                      <a:pt x="14" y="0"/>
                    </a:cubicBezTo>
                  </a:path>
                </a:pathLst>
              </a:custGeom>
              <a:solidFill>
                <a:srgbClr val="6A43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5" name="任意多边形: 形状 304">
                <a:extLst>
                  <a:ext uri="{FF2B5EF4-FFF2-40B4-BE49-F238E27FC236}">
                    <a16:creationId xmlns:a16="http://schemas.microsoft.com/office/drawing/2014/main" id="{AB096A49-B587-F901-8ABA-72C7208EF5D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24838" y="5000626"/>
                <a:ext cx="207963" cy="715963"/>
              </a:xfrm>
              <a:custGeom>
                <a:avLst/>
                <a:gdLst>
                  <a:gd name="T0" fmla="*/ 50 w 55"/>
                  <a:gd name="T1" fmla="*/ 0 h 190"/>
                  <a:gd name="T2" fmla="*/ 0 w 55"/>
                  <a:gd name="T3" fmla="*/ 31 h 190"/>
                  <a:gd name="T4" fmla="*/ 16 w 55"/>
                  <a:gd name="T5" fmla="*/ 188 h 190"/>
                  <a:gd name="T6" fmla="*/ 49 w 55"/>
                  <a:gd name="T7" fmla="*/ 186 h 190"/>
                  <a:gd name="T8" fmla="*/ 54 w 55"/>
                  <a:gd name="T9" fmla="*/ 75 h 190"/>
                  <a:gd name="T10" fmla="*/ 50 w 55"/>
                  <a:gd name="T11" fmla="*/ 0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190">
                    <a:moveTo>
                      <a:pt x="50" y="0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12" y="163"/>
                      <a:pt x="16" y="188"/>
                    </a:cubicBezTo>
                    <a:cubicBezTo>
                      <a:pt x="19" y="190"/>
                      <a:pt x="45" y="189"/>
                      <a:pt x="49" y="186"/>
                    </a:cubicBezTo>
                    <a:cubicBezTo>
                      <a:pt x="53" y="153"/>
                      <a:pt x="55" y="115"/>
                      <a:pt x="54" y="75"/>
                    </a:cubicBezTo>
                    <a:cubicBezTo>
                      <a:pt x="54" y="48"/>
                      <a:pt x="53" y="24"/>
                      <a:pt x="50" y="0"/>
                    </a:cubicBezTo>
                  </a:path>
                </a:pathLst>
              </a:custGeom>
              <a:solidFill>
                <a:srgbClr val="6A43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6" name="任意多边形: 形状 305">
                <a:extLst>
                  <a:ext uri="{FF2B5EF4-FFF2-40B4-BE49-F238E27FC236}">
                    <a16:creationId xmlns:a16="http://schemas.microsoft.com/office/drawing/2014/main" id="{165B7A48-A24A-8FBA-15F7-AF7795AB6ED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93100" y="5719763"/>
                <a:ext cx="187325" cy="109538"/>
              </a:xfrm>
              <a:custGeom>
                <a:avLst/>
                <a:gdLst>
                  <a:gd name="T0" fmla="*/ 5 w 50"/>
                  <a:gd name="T1" fmla="*/ 2 h 29"/>
                  <a:gd name="T2" fmla="*/ 2 w 50"/>
                  <a:gd name="T3" fmla="*/ 20 h 29"/>
                  <a:gd name="T4" fmla="*/ 29 w 50"/>
                  <a:gd name="T5" fmla="*/ 22 h 29"/>
                  <a:gd name="T6" fmla="*/ 49 w 50"/>
                  <a:gd name="T7" fmla="*/ 14 h 29"/>
                  <a:gd name="T8" fmla="*/ 33 w 50"/>
                  <a:gd name="T9" fmla="*/ 5 h 29"/>
                  <a:gd name="T10" fmla="*/ 24 w 50"/>
                  <a:gd name="T11" fmla="*/ 0 h 29"/>
                  <a:gd name="T12" fmla="*/ 5 w 50"/>
                  <a:gd name="T13" fmla="*/ 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" h="29">
                    <a:moveTo>
                      <a:pt x="5" y="2"/>
                    </a:moveTo>
                    <a:cubicBezTo>
                      <a:pt x="5" y="2"/>
                      <a:pt x="0" y="11"/>
                      <a:pt x="2" y="20"/>
                    </a:cubicBezTo>
                    <a:cubicBezTo>
                      <a:pt x="3" y="29"/>
                      <a:pt x="24" y="24"/>
                      <a:pt x="29" y="22"/>
                    </a:cubicBezTo>
                    <a:cubicBezTo>
                      <a:pt x="34" y="19"/>
                      <a:pt x="47" y="19"/>
                      <a:pt x="49" y="14"/>
                    </a:cubicBezTo>
                    <a:cubicBezTo>
                      <a:pt x="50" y="8"/>
                      <a:pt x="43" y="4"/>
                      <a:pt x="33" y="5"/>
                    </a:cubicBezTo>
                    <a:cubicBezTo>
                      <a:pt x="24" y="6"/>
                      <a:pt x="24" y="0"/>
                      <a:pt x="24" y="0"/>
                    </a:cubicBezTo>
                    <a:cubicBezTo>
                      <a:pt x="24" y="0"/>
                      <a:pt x="18" y="4"/>
                      <a:pt x="5" y="2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7" name="任意多边形: 形状 306">
                <a:extLst>
                  <a:ext uri="{FF2B5EF4-FFF2-40B4-BE49-F238E27FC236}">
                    <a16:creationId xmlns:a16="http://schemas.microsoft.com/office/drawing/2014/main" id="{026FE707-E7F9-C69F-0D49-D4AC19537F5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47038" y="4498976"/>
                <a:ext cx="400050" cy="531813"/>
              </a:xfrm>
              <a:custGeom>
                <a:avLst/>
                <a:gdLst>
                  <a:gd name="T0" fmla="*/ 56 w 106"/>
                  <a:gd name="T1" fmla="*/ 1 h 141"/>
                  <a:gd name="T2" fmla="*/ 4 w 106"/>
                  <a:gd name="T3" fmla="*/ 11 h 141"/>
                  <a:gd name="T4" fmla="*/ 4 w 106"/>
                  <a:gd name="T5" fmla="*/ 42 h 141"/>
                  <a:gd name="T6" fmla="*/ 11 w 106"/>
                  <a:gd name="T7" fmla="*/ 89 h 141"/>
                  <a:gd name="T8" fmla="*/ 11 w 106"/>
                  <a:gd name="T9" fmla="*/ 129 h 141"/>
                  <a:gd name="T10" fmla="*/ 101 w 106"/>
                  <a:gd name="T11" fmla="*/ 126 h 141"/>
                  <a:gd name="T12" fmla="*/ 100 w 106"/>
                  <a:gd name="T13" fmla="*/ 51 h 141"/>
                  <a:gd name="T14" fmla="*/ 95 w 106"/>
                  <a:gd name="T15" fmla="*/ 7 h 141"/>
                  <a:gd name="T16" fmla="*/ 56 w 106"/>
                  <a:gd name="T17" fmla="*/ 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141">
                    <a:moveTo>
                      <a:pt x="56" y="1"/>
                    </a:moveTo>
                    <a:cubicBezTo>
                      <a:pt x="29" y="1"/>
                      <a:pt x="12" y="0"/>
                      <a:pt x="4" y="11"/>
                    </a:cubicBezTo>
                    <a:cubicBezTo>
                      <a:pt x="1" y="15"/>
                      <a:pt x="0" y="22"/>
                      <a:pt x="4" y="42"/>
                    </a:cubicBezTo>
                    <a:cubicBezTo>
                      <a:pt x="4" y="42"/>
                      <a:pt x="9" y="68"/>
                      <a:pt x="11" y="89"/>
                    </a:cubicBezTo>
                    <a:cubicBezTo>
                      <a:pt x="12" y="100"/>
                      <a:pt x="13" y="111"/>
                      <a:pt x="11" y="129"/>
                    </a:cubicBezTo>
                    <a:cubicBezTo>
                      <a:pt x="11" y="129"/>
                      <a:pt x="71" y="141"/>
                      <a:pt x="101" y="126"/>
                    </a:cubicBezTo>
                    <a:cubicBezTo>
                      <a:pt x="96" y="92"/>
                      <a:pt x="98" y="69"/>
                      <a:pt x="100" y="51"/>
                    </a:cubicBezTo>
                    <a:cubicBezTo>
                      <a:pt x="102" y="31"/>
                      <a:pt x="106" y="16"/>
                      <a:pt x="95" y="7"/>
                    </a:cubicBezTo>
                    <a:cubicBezTo>
                      <a:pt x="88" y="1"/>
                      <a:pt x="77" y="1"/>
                      <a:pt x="56" y="1"/>
                    </a:cubicBezTo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8" name="任意多边形: 形状 307">
                <a:extLst>
                  <a:ext uri="{FF2B5EF4-FFF2-40B4-BE49-F238E27FC236}">
                    <a16:creationId xmlns:a16="http://schemas.microsoft.com/office/drawing/2014/main" id="{03FB9BA9-5079-9C9B-7A10-94ADC09698A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99450" y="4505326"/>
                <a:ext cx="106363" cy="87313"/>
              </a:xfrm>
              <a:custGeom>
                <a:avLst/>
                <a:gdLst>
                  <a:gd name="T0" fmla="*/ 8 w 28"/>
                  <a:gd name="T1" fmla="*/ 23 h 23"/>
                  <a:gd name="T2" fmla="*/ 28 w 28"/>
                  <a:gd name="T3" fmla="*/ 5 h 23"/>
                  <a:gd name="T4" fmla="*/ 20 w 28"/>
                  <a:gd name="T5" fmla="*/ 0 h 23"/>
                  <a:gd name="T6" fmla="*/ 1 w 28"/>
                  <a:gd name="T7" fmla="*/ 2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23">
                    <a:moveTo>
                      <a:pt x="8" y="23"/>
                    </a:moveTo>
                    <a:cubicBezTo>
                      <a:pt x="8" y="23"/>
                      <a:pt x="11" y="3"/>
                      <a:pt x="28" y="5"/>
                    </a:cubicBezTo>
                    <a:cubicBezTo>
                      <a:pt x="26" y="1"/>
                      <a:pt x="20" y="0"/>
                      <a:pt x="20" y="0"/>
                    </a:cubicBezTo>
                    <a:cubicBezTo>
                      <a:pt x="20" y="0"/>
                      <a:pt x="0" y="4"/>
                      <a:pt x="1" y="21"/>
                    </a:cubicBezTo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9" name="任意多边形: 形状 308">
                <a:extLst>
                  <a:ext uri="{FF2B5EF4-FFF2-40B4-BE49-F238E27FC236}">
                    <a16:creationId xmlns:a16="http://schemas.microsoft.com/office/drawing/2014/main" id="{662D375D-9572-9ADE-35C7-94ACDB4612B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99450" y="4886326"/>
                <a:ext cx="128588" cy="84138"/>
              </a:xfrm>
              <a:custGeom>
                <a:avLst/>
                <a:gdLst>
                  <a:gd name="T0" fmla="*/ 0 w 34"/>
                  <a:gd name="T1" fmla="*/ 5 h 22"/>
                  <a:gd name="T2" fmla="*/ 34 w 34"/>
                  <a:gd name="T3" fmla="*/ 13 h 22"/>
                  <a:gd name="T4" fmla="*/ 33 w 34"/>
                  <a:gd name="T5" fmla="*/ 8 h 22"/>
                  <a:gd name="T6" fmla="*/ 7 w 34"/>
                  <a:gd name="T7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22">
                    <a:moveTo>
                      <a:pt x="0" y="5"/>
                    </a:moveTo>
                    <a:cubicBezTo>
                      <a:pt x="0" y="5"/>
                      <a:pt x="19" y="22"/>
                      <a:pt x="34" y="13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33" y="8"/>
                      <a:pt x="13" y="10"/>
                      <a:pt x="7" y="0"/>
                    </a:cubicBezTo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0" name="任意多边形: 形状 309">
                <a:extLst>
                  <a:ext uri="{FF2B5EF4-FFF2-40B4-BE49-F238E27FC236}">
                    <a16:creationId xmlns:a16="http://schemas.microsoft.com/office/drawing/2014/main" id="{AE773306-7E39-8846-4D9D-00E88EB7797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81963" y="4494213"/>
                <a:ext cx="96838" cy="87313"/>
              </a:xfrm>
              <a:custGeom>
                <a:avLst/>
                <a:gdLst>
                  <a:gd name="T0" fmla="*/ 8 w 26"/>
                  <a:gd name="T1" fmla="*/ 23 h 23"/>
                  <a:gd name="T2" fmla="*/ 26 w 26"/>
                  <a:gd name="T3" fmla="*/ 2 h 23"/>
                  <a:gd name="T4" fmla="*/ 13 w 26"/>
                  <a:gd name="T5" fmla="*/ 1 h 23"/>
                  <a:gd name="T6" fmla="*/ 1 w 26"/>
                  <a:gd name="T7" fmla="*/ 2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23">
                    <a:moveTo>
                      <a:pt x="8" y="23"/>
                    </a:moveTo>
                    <a:cubicBezTo>
                      <a:pt x="8" y="23"/>
                      <a:pt x="9" y="1"/>
                      <a:pt x="26" y="2"/>
                    </a:cubicBezTo>
                    <a:cubicBezTo>
                      <a:pt x="22" y="0"/>
                      <a:pt x="13" y="1"/>
                      <a:pt x="13" y="1"/>
                    </a:cubicBezTo>
                    <a:cubicBezTo>
                      <a:pt x="13" y="1"/>
                      <a:pt x="0" y="4"/>
                      <a:pt x="1" y="21"/>
                    </a:cubicBezTo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1" name="任意多边形: 形状 310">
                <a:extLst>
                  <a:ext uri="{FF2B5EF4-FFF2-40B4-BE49-F238E27FC236}">
                    <a16:creationId xmlns:a16="http://schemas.microsoft.com/office/drawing/2014/main" id="{DBE7297B-64B7-30EF-FE2D-BDC80CBFE97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661400" y="4837113"/>
                <a:ext cx="117475" cy="117475"/>
              </a:xfrm>
              <a:custGeom>
                <a:avLst/>
                <a:gdLst>
                  <a:gd name="T0" fmla="*/ 1 w 31"/>
                  <a:gd name="T1" fmla="*/ 15 h 31"/>
                  <a:gd name="T2" fmla="*/ 27 w 31"/>
                  <a:gd name="T3" fmla="*/ 26 h 31"/>
                  <a:gd name="T4" fmla="*/ 21 w 31"/>
                  <a:gd name="T5" fmla="*/ 22 h 31"/>
                  <a:gd name="T6" fmla="*/ 29 w 31"/>
                  <a:gd name="T7" fmla="*/ 23 h 31"/>
                  <a:gd name="T8" fmla="*/ 21 w 31"/>
                  <a:gd name="T9" fmla="*/ 19 h 31"/>
                  <a:gd name="T10" fmla="*/ 30 w 31"/>
                  <a:gd name="T11" fmla="*/ 20 h 31"/>
                  <a:gd name="T12" fmla="*/ 21 w 31"/>
                  <a:gd name="T13" fmla="*/ 15 h 31"/>
                  <a:gd name="T14" fmla="*/ 29 w 31"/>
                  <a:gd name="T15" fmla="*/ 17 h 31"/>
                  <a:gd name="T16" fmla="*/ 19 w 31"/>
                  <a:gd name="T17" fmla="*/ 10 h 31"/>
                  <a:gd name="T18" fmla="*/ 24 w 31"/>
                  <a:gd name="T19" fmla="*/ 11 h 31"/>
                  <a:gd name="T20" fmla="*/ 0 w 31"/>
                  <a:gd name="T21" fmla="*/ 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" h="31">
                    <a:moveTo>
                      <a:pt x="1" y="15"/>
                    </a:moveTo>
                    <a:cubicBezTo>
                      <a:pt x="1" y="15"/>
                      <a:pt x="24" y="31"/>
                      <a:pt x="27" y="26"/>
                    </a:cubicBezTo>
                    <a:cubicBezTo>
                      <a:pt x="27" y="24"/>
                      <a:pt x="21" y="22"/>
                      <a:pt x="21" y="22"/>
                    </a:cubicBezTo>
                    <a:cubicBezTo>
                      <a:pt x="21" y="22"/>
                      <a:pt x="28" y="25"/>
                      <a:pt x="29" y="23"/>
                    </a:cubicBezTo>
                    <a:cubicBezTo>
                      <a:pt x="30" y="21"/>
                      <a:pt x="21" y="19"/>
                      <a:pt x="21" y="19"/>
                    </a:cubicBezTo>
                    <a:cubicBezTo>
                      <a:pt x="21" y="19"/>
                      <a:pt x="30" y="22"/>
                      <a:pt x="30" y="20"/>
                    </a:cubicBezTo>
                    <a:cubicBezTo>
                      <a:pt x="31" y="18"/>
                      <a:pt x="21" y="15"/>
                      <a:pt x="21" y="15"/>
                    </a:cubicBezTo>
                    <a:cubicBezTo>
                      <a:pt x="21" y="15"/>
                      <a:pt x="28" y="19"/>
                      <a:pt x="29" y="17"/>
                    </a:cubicBezTo>
                    <a:cubicBezTo>
                      <a:pt x="30" y="15"/>
                      <a:pt x="19" y="10"/>
                      <a:pt x="19" y="10"/>
                    </a:cubicBezTo>
                    <a:cubicBezTo>
                      <a:pt x="19" y="10"/>
                      <a:pt x="23" y="12"/>
                      <a:pt x="24" y="11"/>
                    </a:cubicBezTo>
                    <a:cubicBezTo>
                      <a:pt x="25" y="10"/>
                      <a:pt x="17" y="0"/>
                      <a:pt x="0" y="8"/>
                    </a:cubicBezTo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2" name="任意多边形: 形状 311">
                <a:extLst>
                  <a:ext uri="{FF2B5EF4-FFF2-40B4-BE49-F238E27FC236}">
                    <a16:creationId xmlns:a16="http://schemas.microsoft.com/office/drawing/2014/main" id="{71CDB9F5-982A-A868-2F0E-BF81C4B0165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45488" y="4498976"/>
                <a:ext cx="350838" cy="422275"/>
              </a:xfrm>
              <a:custGeom>
                <a:avLst/>
                <a:gdLst>
                  <a:gd name="T0" fmla="*/ 10 w 93"/>
                  <a:gd name="T1" fmla="*/ 7 h 112"/>
                  <a:gd name="T2" fmla="*/ 48 w 93"/>
                  <a:gd name="T3" fmla="*/ 77 h 112"/>
                  <a:gd name="T4" fmla="*/ 93 w 93"/>
                  <a:gd name="T5" fmla="*/ 94 h 112"/>
                  <a:gd name="T6" fmla="*/ 89 w 93"/>
                  <a:gd name="T7" fmla="*/ 111 h 112"/>
                  <a:gd name="T8" fmla="*/ 24 w 93"/>
                  <a:gd name="T9" fmla="*/ 103 h 112"/>
                  <a:gd name="T10" fmla="*/ 3 w 93"/>
                  <a:gd name="T11" fmla="*/ 46 h 112"/>
                  <a:gd name="T12" fmla="*/ 10 w 93"/>
                  <a:gd name="T13" fmla="*/ 7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3" h="112">
                    <a:moveTo>
                      <a:pt x="10" y="7"/>
                    </a:moveTo>
                    <a:cubicBezTo>
                      <a:pt x="20" y="0"/>
                      <a:pt x="48" y="77"/>
                      <a:pt x="48" y="77"/>
                    </a:cubicBezTo>
                    <a:cubicBezTo>
                      <a:pt x="93" y="94"/>
                      <a:pt x="93" y="94"/>
                      <a:pt x="93" y="94"/>
                    </a:cubicBezTo>
                    <a:cubicBezTo>
                      <a:pt x="93" y="94"/>
                      <a:pt x="92" y="103"/>
                      <a:pt x="89" y="111"/>
                    </a:cubicBezTo>
                    <a:cubicBezTo>
                      <a:pt x="87" y="109"/>
                      <a:pt x="34" y="112"/>
                      <a:pt x="24" y="103"/>
                    </a:cubicBezTo>
                    <a:cubicBezTo>
                      <a:pt x="15" y="93"/>
                      <a:pt x="3" y="59"/>
                      <a:pt x="3" y="46"/>
                    </a:cubicBezTo>
                    <a:cubicBezTo>
                      <a:pt x="3" y="32"/>
                      <a:pt x="0" y="15"/>
                      <a:pt x="10" y="7"/>
                    </a:cubicBezTo>
                    <a:close/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3" name="任意多边形: 形状 312">
                <a:extLst>
                  <a:ext uri="{FF2B5EF4-FFF2-40B4-BE49-F238E27FC236}">
                    <a16:creationId xmlns:a16="http://schemas.microsoft.com/office/drawing/2014/main" id="{18886BB7-7E73-6514-C9FA-C332078B1D0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80363" y="4238626"/>
                <a:ext cx="47625" cy="55563"/>
              </a:xfrm>
              <a:custGeom>
                <a:avLst/>
                <a:gdLst>
                  <a:gd name="T0" fmla="*/ 0 w 13"/>
                  <a:gd name="T1" fmla="*/ 12 h 15"/>
                  <a:gd name="T2" fmla="*/ 8 w 13"/>
                  <a:gd name="T3" fmla="*/ 1 h 15"/>
                  <a:gd name="T4" fmla="*/ 4 w 13"/>
                  <a:gd name="T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5">
                    <a:moveTo>
                      <a:pt x="0" y="12"/>
                    </a:moveTo>
                    <a:cubicBezTo>
                      <a:pt x="0" y="12"/>
                      <a:pt x="3" y="0"/>
                      <a:pt x="8" y="1"/>
                    </a:cubicBezTo>
                    <a:cubicBezTo>
                      <a:pt x="13" y="3"/>
                      <a:pt x="4" y="15"/>
                      <a:pt x="4" y="15"/>
                    </a:cubicBezTo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4" name="椭圆 313">
                <a:extLst>
                  <a:ext uri="{FF2B5EF4-FFF2-40B4-BE49-F238E27FC236}">
                    <a16:creationId xmlns:a16="http://schemas.microsoft.com/office/drawing/2014/main" id="{B5118DD8-1ABF-F73F-42B6-F5EE4A57C2C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8010525" y="4529138"/>
                <a:ext cx="379413" cy="411163"/>
              </a:xfrm>
              <a:prstGeom prst="ellipse">
                <a:avLst/>
              </a:pr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5" name="任意多边形: 形状 314">
                <a:extLst>
                  <a:ext uri="{FF2B5EF4-FFF2-40B4-BE49-F238E27FC236}">
                    <a16:creationId xmlns:a16="http://schemas.microsoft.com/office/drawing/2014/main" id="{AFCAAC65-C314-DF12-C86D-A2A56BBE4EB0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8051800" y="4773613"/>
                <a:ext cx="225425" cy="101600"/>
              </a:xfrm>
              <a:custGeom>
                <a:avLst/>
                <a:gdLst>
                  <a:gd name="T0" fmla="*/ 18 w 60"/>
                  <a:gd name="T1" fmla="*/ 27 h 27"/>
                  <a:gd name="T2" fmla="*/ 33 w 60"/>
                  <a:gd name="T3" fmla="*/ 27 h 27"/>
                  <a:gd name="T4" fmla="*/ 40 w 60"/>
                  <a:gd name="T5" fmla="*/ 27 h 27"/>
                  <a:gd name="T6" fmla="*/ 47 w 60"/>
                  <a:gd name="T7" fmla="*/ 25 h 27"/>
                  <a:gd name="T8" fmla="*/ 57 w 60"/>
                  <a:gd name="T9" fmla="*/ 16 h 27"/>
                  <a:gd name="T10" fmla="*/ 59 w 60"/>
                  <a:gd name="T11" fmla="*/ 9 h 27"/>
                  <a:gd name="T12" fmla="*/ 59 w 60"/>
                  <a:gd name="T13" fmla="*/ 1 h 27"/>
                  <a:gd name="T14" fmla="*/ 59 w 60"/>
                  <a:gd name="T15" fmla="*/ 2 h 27"/>
                  <a:gd name="T16" fmla="*/ 30 w 60"/>
                  <a:gd name="T17" fmla="*/ 2 h 27"/>
                  <a:gd name="T18" fmla="*/ 0 w 60"/>
                  <a:gd name="T19" fmla="*/ 1 h 27"/>
                  <a:gd name="T20" fmla="*/ 1 w 60"/>
                  <a:gd name="T21" fmla="*/ 1 h 27"/>
                  <a:gd name="T22" fmla="*/ 0 w 60"/>
                  <a:gd name="T23" fmla="*/ 10 h 27"/>
                  <a:gd name="T24" fmla="*/ 3 w 60"/>
                  <a:gd name="T25" fmla="*/ 18 h 27"/>
                  <a:gd name="T26" fmla="*/ 9 w 60"/>
                  <a:gd name="T27" fmla="*/ 25 h 27"/>
                  <a:gd name="T28" fmla="*/ 18 w 60"/>
                  <a:gd name="T29" fmla="*/ 27 h 27"/>
                  <a:gd name="T30" fmla="*/ 18 w 60"/>
                  <a:gd name="T31" fmla="*/ 27 h 27"/>
                  <a:gd name="T32" fmla="*/ 9 w 60"/>
                  <a:gd name="T33" fmla="*/ 25 h 27"/>
                  <a:gd name="T34" fmla="*/ 3 w 60"/>
                  <a:gd name="T35" fmla="*/ 19 h 27"/>
                  <a:gd name="T36" fmla="*/ 0 w 60"/>
                  <a:gd name="T37" fmla="*/ 10 h 27"/>
                  <a:gd name="T38" fmla="*/ 0 w 60"/>
                  <a:gd name="T39" fmla="*/ 1 h 27"/>
                  <a:gd name="T40" fmla="*/ 0 w 60"/>
                  <a:gd name="T41" fmla="*/ 1 h 27"/>
                  <a:gd name="T42" fmla="*/ 0 w 60"/>
                  <a:gd name="T43" fmla="*/ 1 h 27"/>
                  <a:gd name="T44" fmla="*/ 30 w 60"/>
                  <a:gd name="T45" fmla="*/ 0 h 27"/>
                  <a:gd name="T46" fmla="*/ 59 w 60"/>
                  <a:gd name="T47" fmla="*/ 0 h 27"/>
                  <a:gd name="T48" fmla="*/ 60 w 60"/>
                  <a:gd name="T49" fmla="*/ 0 h 27"/>
                  <a:gd name="T50" fmla="*/ 60 w 60"/>
                  <a:gd name="T51" fmla="*/ 1 h 27"/>
                  <a:gd name="T52" fmla="*/ 60 w 60"/>
                  <a:gd name="T53" fmla="*/ 9 h 27"/>
                  <a:gd name="T54" fmla="*/ 58 w 60"/>
                  <a:gd name="T55" fmla="*/ 16 h 27"/>
                  <a:gd name="T56" fmla="*/ 48 w 60"/>
                  <a:gd name="T57" fmla="*/ 26 h 27"/>
                  <a:gd name="T58" fmla="*/ 40 w 60"/>
                  <a:gd name="T59" fmla="*/ 27 h 27"/>
                  <a:gd name="T60" fmla="*/ 33 w 60"/>
                  <a:gd name="T61" fmla="*/ 27 h 27"/>
                  <a:gd name="T62" fmla="*/ 18 w 60"/>
                  <a:gd name="T63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0" h="27">
                    <a:moveTo>
                      <a:pt x="18" y="27"/>
                    </a:moveTo>
                    <a:cubicBezTo>
                      <a:pt x="33" y="27"/>
                      <a:pt x="33" y="27"/>
                      <a:pt x="33" y="27"/>
                    </a:cubicBezTo>
                    <a:cubicBezTo>
                      <a:pt x="40" y="27"/>
                      <a:pt x="40" y="27"/>
                      <a:pt x="40" y="27"/>
                    </a:cubicBezTo>
                    <a:cubicBezTo>
                      <a:pt x="43" y="27"/>
                      <a:pt x="45" y="26"/>
                      <a:pt x="47" y="25"/>
                    </a:cubicBezTo>
                    <a:cubicBezTo>
                      <a:pt x="52" y="24"/>
                      <a:pt x="56" y="20"/>
                      <a:pt x="57" y="16"/>
                    </a:cubicBezTo>
                    <a:cubicBezTo>
                      <a:pt x="58" y="13"/>
                      <a:pt x="59" y="11"/>
                      <a:pt x="59" y="9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59" y="2"/>
                      <a:pt x="59" y="2"/>
                      <a:pt x="59" y="2"/>
                    </a:cubicBezTo>
                    <a:cubicBezTo>
                      <a:pt x="49" y="2"/>
                      <a:pt x="40" y="2"/>
                      <a:pt x="30" y="2"/>
                    </a:cubicBezTo>
                    <a:cubicBezTo>
                      <a:pt x="20" y="2"/>
                      <a:pt x="10" y="2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4"/>
                      <a:pt x="0" y="7"/>
                      <a:pt x="0" y="10"/>
                    </a:cubicBezTo>
                    <a:cubicBezTo>
                      <a:pt x="1" y="13"/>
                      <a:pt x="1" y="16"/>
                      <a:pt x="3" y="18"/>
                    </a:cubicBezTo>
                    <a:cubicBezTo>
                      <a:pt x="5" y="21"/>
                      <a:pt x="7" y="23"/>
                      <a:pt x="9" y="25"/>
                    </a:cubicBezTo>
                    <a:cubicBezTo>
                      <a:pt x="12" y="26"/>
                      <a:pt x="15" y="27"/>
                      <a:pt x="18" y="27"/>
                    </a:cubicBezTo>
                    <a:close/>
                    <a:moveTo>
                      <a:pt x="18" y="27"/>
                    </a:moveTo>
                    <a:cubicBezTo>
                      <a:pt x="15" y="27"/>
                      <a:pt x="12" y="26"/>
                      <a:pt x="9" y="25"/>
                    </a:cubicBezTo>
                    <a:cubicBezTo>
                      <a:pt x="7" y="23"/>
                      <a:pt x="4" y="21"/>
                      <a:pt x="3" y="19"/>
                    </a:cubicBezTo>
                    <a:cubicBezTo>
                      <a:pt x="1" y="16"/>
                      <a:pt x="0" y="13"/>
                      <a:pt x="0" y="10"/>
                    </a:cubicBezTo>
                    <a:cubicBezTo>
                      <a:pt x="0" y="7"/>
                      <a:pt x="0" y="4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1"/>
                      <a:pt x="20" y="0"/>
                      <a:pt x="30" y="0"/>
                    </a:cubicBezTo>
                    <a:cubicBezTo>
                      <a:pt x="40" y="0"/>
                      <a:pt x="49" y="0"/>
                      <a:pt x="59" y="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11"/>
                      <a:pt x="59" y="14"/>
                      <a:pt x="58" y="16"/>
                    </a:cubicBezTo>
                    <a:cubicBezTo>
                      <a:pt x="56" y="21"/>
                      <a:pt x="52" y="24"/>
                      <a:pt x="48" y="26"/>
                    </a:cubicBezTo>
                    <a:cubicBezTo>
                      <a:pt x="45" y="27"/>
                      <a:pt x="43" y="27"/>
                      <a:pt x="40" y="27"/>
                    </a:cubicBezTo>
                    <a:cubicBezTo>
                      <a:pt x="33" y="27"/>
                      <a:pt x="33" y="27"/>
                      <a:pt x="33" y="27"/>
                    </a:cubicBezTo>
                    <a:lnTo>
                      <a:pt x="18" y="27"/>
                    </a:ln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6" name="任意多边形: 形状 315">
                <a:extLst>
                  <a:ext uri="{FF2B5EF4-FFF2-40B4-BE49-F238E27FC236}">
                    <a16:creationId xmlns:a16="http://schemas.microsoft.com/office/drawing/2014/main" id="{1EA7AD10-4469-8638-2A45-13E6C668C30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51800" y="4184651"/>
                <a:ext cx="387350" cy="363538"/>
              </a:xfrm>
              <a:custGeom>
                <a:avLst/>
                <a:gdLst>
                  <a:gd name="T0" fmla="*/ 12 w 103"/>
                  <a:gd name="T1" fmla="*/ 61 h 96"/>
                  <a:gd name="T2" fmla="*/ 16 w 103"/>
                  <a:gd name="T3" fmla="*/ 36 h 96"/>
                  <a:gd name="T4" fmla="*/ 51 w 103"/>
                  <a:gd name="T5" fmla="*/ 6 h 96"/>
                  <a:gd name="T6" fmla="*/ 102 w 103"/>
                  <a:gd name="T7" fmla="*/ 27 h 96"/>
                  <a:gd name="T8" fmla="*/ 86 w 103"/>
                  <a:gd name="T9" fmla="*/ 49 h 96"/>
                  <a:gd name="T10" fmla="*/ 84 w 103"/>
                  <a:gd name="T11" fmla="*/ 72 h 96"/>
                  <a:gd name="T12" fmla="*/ 55 w 103"/>
                  <a:gd name="T13" fmla="*/ 85 h 96"/>
                  <a:gd name="T14" fmla="*/ 20 w 103"/>
                  <a:gd name="T15" fmla="*/ 81 h 96"/>
                  <a:gd name="T16" fmla="*/ 12 w 103"/>
                  <a:gd name="T17" fmla="*/ 61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3" h="96">
                    <a:moveTo>
                      <a:pt x="12" y="61"/>
                    </a:moveTo>
                    <a:cubicBezTo>
                      <a:pt x="0" y="54"/>
                      <a:pt x="12" y="35"/>
                      <a:pt x="16" y="36"/>
                    </a:cubicBezTo>
                    <a:cubicBezTo>
                      <a:pt x="17" y="18"/>
                      <a:pt x="38" y="3"/>
                      <a:pt x="51" y="6"/>
                    </a:cubicBezTo>
                    <a:cubicBezTo>
                      <a:pt x="70" y="0"/>
                      <a:pt x="97" y="7"/>
                      <a:pt x="102" y="27"/>
                    </a:cubicBezTo>
                    <a:cubicBezTo>
                      <a:pt x="103" y="34"/>
                      <a:pt x="87" y="45"/>
                      <a:pt x="86" y="49"/>
                    </a:cubicBezTo>
                    <a:cubicBezTo>
                      <a:pt x="90" y="58"/>
                      <a:pt x="93" y="70"/>
                      <a:pt x="84" y="72"/>
                    </a:cubicBezTo>
                    <a:cubicBezTo>
                      <a:pt x="82" y="88"/>
                      <a:pt x="67" y="95"/>
                      <a:pt x="55" y="85"/>
                    </a:cubicBezTo>
                    <a:cubicBezTo>
                      <a:pt x="37" y="96"/>
                      <a:pt x="18" y="88"/>
                      <a:pt x="20" y="81"/>
                    </a:cubicBezTo>
                    <a:cubicBezTo>
                      <a:pt x="4" y="83"/>
                      <a:pt x="5" y="64"/>
                      <a:pt x="12" y="61"/>
                    </a:cubicBezTo>
                    <a:close/>
                  </a:path>
                </a:pathLst>
              </a:custGeom>
              <a:solidFill>
                <a:srgbClr val="353A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7" name="任意多边形: 形状 316">
                <a:extLst>
                  <a:ext uri="{FF2B5EF4-FFF2-40B4-BE49-F238E27FC236}">
                    <a16:creationId xmlns:a16="http://schemas.microsoft.com/office/drawing/2014/main" id="{9979E61F-CD6B-3EC8-0524-3DB2198F082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28038" y="5738813"/>
                <a:ext cx="19050" cy="53975"/>
              </a:xfrm>
              <a:custGeom>
                <a:avLst/>
                <a:gdLst>
                  <a:gd name="T0" fmla="*/ 0 w 5"/>
                  <a:gd name="T1" fmla="*/ 0 h 14"/>
                  <a:gd name="T2" fmla="*/ 2 w 5"/>
                  <a:gd name="T3" fmla="*/ 1 h 14"/>
                  <a:gd name="T4" fmla="*/ 3 w 5"/>
                  <a:gd name="T5" fmla="*/ 3 h 14"/>
                  <a:gd name="T6" fmla="*/ 5 w 5"/>
                  <a:gd name="T7" fmla="*/ 6 h 14"/>
                  <a:gd name="T8" fmla="*/ 5 w 5"/>
                  <a:gd name="T9" fmla="*/ 9 h 14"/>
                  <a:gd name="T10" fmla="*/ 5 w 5"/>
                  <a:gd name="T11" fmla="*/ 12 h 14"/>
                  <a:gd name="T12" fmla="*/ 3 w 5"/>
                  <a:gd name="T13" fmla="*/ 14 h 14"/>
                  <a:gd name="T14" fmla="*/ 4 w 5"/>
                  <a:gd name="T15" fmla="*/ 13 h 14"/>
                  <a:gd name="T16" fmla="*/ 4 w 5"/>
                  <a:gd name="T17" fmla="*/ 12 h 14"/>
                  <a:gd name="T18" fmla="*/ 4 w 5"/>
                  <a:gd name="T19" fmla="*/ 9 h 14"/>
                  <a:gd name="T20" fmla="*/ 3 w 5"/>
                  <a:gd name="T21" fmla="*/ 7 h 14"/>
                  <a:gd name="T22" fmla="*/ 1 w 5"/>
                  <a:gd name="T23" fmla="*/ 2 h 14"/>
                  <a:gd name="T24" fmla="*/ 0 w 5"/>
                  <a:gd name="T25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14">
                    <a:moveTo>
                      <a:pt x="0" y="0"/>
                    </a:moveTo>
                    <a:cubicBezTo>
                      <a:pt x="0" y="0"/>
                      <a:pt x="1" y="0"/>
                      <a:pt x="2" y="1"/>
                    </a:cubicBezTo>
                    <a:cubicBezTo>
                      <a:pt x="2" y="2"/>
                      <a:pt x="3" y="3"/>
                      <a:pt x="3" y="3"/>
                    </a:cubicBezTo>
                    <a:cubicBezTo>
                      <a:pt x="4" y="4"/>
                      <a:pt x="4" y="5"/>
                      <a:pt x="5" y="6"/>
                    </a:cubicBezTo>
                    <a:cubicBezTo>
                      <a:pt x="5" y="7"/>
                      <a:pt x="5" y="8"/>
                      <a:pt x="5" y="9"/>
                    </a:cubicBezTo>
                    <a:cubicBezTo>
                      <a:pt x="5" y="10"/>
                      <a:pt x="5" y="11"/>
                      <a:pt x="5" y="12"/>
                    </a:cubicBezTo>
                    <a:cubicBezTo>
                      <a:pt x="4" y="13"/>
                      <a:pt x="3" y="14"/>
                      <a:pt x="3" y="14"/>
                    </a:cubicBezTo>
                    <a:cubicBezTo>
                      <a:pt x="3" y="14"/>
                      <a:pt x="4" y="14"/>
                      <a:pt x="4" y="13"/>
                    </a:cubicBezTo>
                    <a:cubicBezTo>
                      <a:pt x="4" y="13"/>
                      <a:pt x="4" y="12"/>
                      <a:pt x="4" y="12"/>
                    </a:cubicBezTo>
                    <a:cubicBezTo>
                      <a:pt x="4" y="11"/>
                      <a:pt x="4" y="10"/>
                      <a:pt x="4" y="9"/>
                    </a:cubicBezTo>
                    <a:cubicBezTo>
                      <a:pt x="4" y="8"/>
                      <a:pt x="3" y="8"/>
                      <a:pt x="3" y="7"/>
                    </a:cubicBezTo>
                    <a:cubicBezTo>
                      <a:pt x="3" y="5"/>
                      <a:pt x="2" y="3"/>
                      <a:pt x="1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8" name="任意多边形: 形状 317">
                <a:extLst>
                  <a:ext uri="{FF2B5EF4-FFF2-40B4-BE49-F238E27FC236}">
                    <a16:creationId xmlns:a16="http://schemas.microsoft.com/office/drawing/2014/main" id="{37F09C24-3A8E-1675-52A6-C07414ACCB3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99450" y="5765801"/>
                <a:ext cx="53975" cy="49213"/>
              </a:xfrm>
              <a:custGeom>
                <a:avLst/>
                <a:gdLst>
                  <a:gd name="T0" fmla="*/ 14 w 14"/>
                  <a:gd name="T1" fmla="*/ 13 h 13"/>
                  <a:gd name="T2" fmla="*/ 13 w 14"/>
                  <a:gd name="T3" fmla="*/ 10 h 13"/>
                  <a:gd name="T4" fmla="*/ 11 w 14"/>
                  <a:gd name="T5" fmla="*/ 7 h 13"/>
                  <a:gd name="T6" fmla="*/ 9 w 14"/>
                  <a:gd name="T7" fmla="*/ 5 h 13"/>
                  <a:gd name="T8" fmla="*/ 6 w 14"/>
                  <a:gd name="T9" fmla="*/ 2 h 13"/>
                  <a:gd name="T10" fmla="*/ 3 w 14"/>
                  <a:gd name="T11" fmla="*/ 1 h 13"/>
                  <a:gd name="T12" fmla="*/ 1 w 14"/>
                  <a:gd name="T13" fmla="*/ 1 h 13"/>
                  <a:gd name="T14" fmla="*/ 0 w 14"/>
                  <a:gd name="T15" fmla="*/ 1 h 13"/>
                  <a:gd name="T16" fmla="*/ 4 w 14"/>
                  <a:gd name="T17" fmla="*/ 0 h 13"/>
                  <a:gd name="T18" fmla="*/ 7 w 14"/>
                  <a:gd name="T19" fmla="*/ 1 h 13"/>
                  <a:gd name="T20" fmla="*/ 10 w 14"/>
                  <a:gd name="T21" fmla="*/ 4 h 13"/>
                  <a:gd name="T22" fmla="*/ 13 w 14"/>
                  <a:gd name="T23" fmla="*/ 10 h 13"/>
                  <a:gd name="T24" fmla="*/ 14 w 14"/>
                  <a:gd name="T25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" h="13">
                    <a:moveTo>
                      <a:pt x="14" y="13"/>
                    </a:moveTo>
                    <a:cubicBezTo>
                      <a:pt x="14" y="13"/>
                      <a:pt x="14" y="12"/>
                      <a:pt x="13" y="10"/>
                    </a:cubicBezTo>
                    <a:cubicBezTo>
                      <a:pt x="12" y="9"/>
                      <a:pt x="11" y="8"/>
                      <a:pt x="11" y="7"/>
                    </a:cubicBezTo>
                    <a:cubicBezTo>
                      <a:pt x="10" y="7"/>
                      <a:pt x="9" y="6"/>
                      <a:pt x="9" y="5"/>
                    </a:cubicBezTo>
                    <a:cubicBezTo>
                      <a:pt x="8" y="4"/>
                      <a:pt x="7" y="3"/>
                      <a:pt x="6" y="2"/>
                    </a:cubicBezTo>
                    <a:cubicBezTo>
                      <a:pt x="5" y="2"/>
                      <a:pt x="4" y="1"/>
                      <a:pt x="3" y="1"/>
                    </a:cubicBezTo>
                    <a:cubicBezTo>
                      <a:pt x="3" y="1"/>
                      <a:pt x="2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2" y="0"/>
                      <a:pt x="4" y="0"/>
                    </a:cubicBezTo>
                    <a:cubicBezTo>
                      <a:pt x="5" y="0"/>
                      <a:pt x="6" y="1"/>
                      <a:pt x="7" y="1"/>
                    </a:cubicBezTo>
                    <a:cubicBezTo>
                      <a:pt x="8" y="2"/>
                      <a:pt x="9" y="3"/>
                      <a:pt x="10" y="4"/>
                    </a:cubicBezTo>
                    <a:cubicBezTo>
                      <a:pt x="12" y="6"/>
                      <a:pt x="13" y="8"/>
                      <a:pt x="13" y="10"/>
                    </a:cubicBezTo>
                    <a:cubicBezTo>
                      <a:pt x="14" y="11"/>
                      <a:pt x="14" y="13"/>
                      <a:pt x="14" y="13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9" name="任意多边形: 形状 318">
                <a:extLst>
                  <a:ext uri="{FF2B5EF4-FFF2-40B4-BE49-F238E27FC236}">
                    <a16:creationId xmlns:a16="http://schemas.microsoft.com/office/drawing/2014/main" id="{764FEBF9-EE46-4E0F-9C65-BC221FA16F6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64513" y="5738813"/>
                <a:ext cx="14288" cy="53975"/>
              </a:xfrm>
              <a:custGeom>
                <a:avLst/>
                <a:gdLst>
                  <a:gd name="T0" fmla="*/ 0 w 4"/>
                  <a:gd name="T1" fmla="*/ 0 h 14"/>
                  <a:gd name="T2" fmla="*/ 2 w 4"/>
                  <a:gd name="T3" fmla="*/ 2 h 14"/>
                  <a:gd name="T4" fmla="*/ 3 w 4"/>
                  <a:gd name="T5" fmla="*/ 4 h 14"/>
                  <a:gd name="T6" fmla="*/ 4 w 4"/>
                  <a:gd name="T7" fmla="*/ 6 h 14"/>
                  <a:gd name="T8" fmla="*/ 4 w 4"/>
                  <a:gd name="T9" fmla="*/ 9 h 14"/>
                  <a:gd name="T10" fmla="*/ 4 w 4"/>
                  <a:gd name="T11" fmla="*/ 12 h 14"/>
                  <a:gd name="T12" fmla="*/ 3 w 4"/>
                  <a:gd name="T13" fmla="*/ 14 h 14"/>
                  <a:gd name="T14" fmla="*/ 3 w 4"/>
                  <a:gd name="T15" fmla="*/ 12 h 14"/>
                  <a:gd name="T16" fmla="*/ 3 w 4"/>
                  <a:gd name="T17" fmla="*/ 9 h 14"/>
                  <a:gd name="T18" fmla="*/ 3 w 4"/>
                  <a:gd name="T19" fmla="*/ 7 h 14"/>
                  <a:gd name="T20" fmla="*/ 2 w 4"/>
                  <a:gd name="T21" fmla="*/ 4 h 14"/>
                  <a:gd name="T22" fmla="*/ 1 w 4"/>
                  <a:gd name="T23" fmla="*/ 2 h 14"/>
                  <a:gd name="T24" fmla="*/ 0 w 4"/>
                  <a:gd name="T25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" h="14">
                    <a:moveTo>
                      <a:pt x="0" y="0"/>
                    </a:moveTo>
                    <a:cubicBezTo>
                      <a:pt x="0" y="0"/>
                      <a:pt x="1" y="0"/>
                      <a:pt x="2" y="2"/>
                    </a:cubicBezTo>
                    <a:cubicBezTo>
                      <a:pt x="2" y="2"/>
                      <a:pt x="3" y="3"/>
                      <a:pt x="3" y="4"/>
                    </a:cubicBezTo>
                    <a:cubicBezTo>
                      <a:pt x="4" y="5"/>
                      <a:pt x="4" y="6"/>
                      <a:pt x="4" y="6"/>
                    </a:cubicBezTo>
                    <a:cubicBezTo>
                      <a:pt x="4" y="7"/>
                      <a:pt x="4" y="8"/>
                      <a:pt x="4" y="9"/>
                    </a:cubicBezTo>
                    <a:cubicBezTo>
                      <a:pt x="4" y="10"/>
                      <a:pt x="4" y="11"/>
                      <a:pt x="4" y="12"/>
                    </a:cubicBezTo>
                    <a:cubicBezTo>
                      <a:pt x="3" y="13"/>
                      <a:pt x="3" y="14"/>
                      <a:pt x="3" y="14"/>
                    </a:cubicBezTo>
                    <a:cubicBezTo>
                      <a:pt x="3" y="14"/>
                      <a:pt x="3" y="13"/>
                      <a:pt x="3" y="12"/>
                    </a:cubicBezTo>
                    <a:cubicBezTo>
                      <a:pt x="3" y="11"/>
                      <a:pt x="3" y="10"/>
                      <a:pt x="3" y="9"/>
                    </a:cubicBezTo>
                    <a:cubicBezTo>
                      <a:pt x="3" y="9"/>
                      <a:pt x="3" y="8"/>
                      <a:pt x="3" y="7"/>
                    </a:cubicBezTo>
                    <a:cubicBezTo>
                      <a:pt x="2" y="6"/>
                      <a:pt x="2" y="5"/>
                      <a:pt x="2" y="4"/>
                    </a:cubicBezTo>
                    <a:cubicBezTo>
                      <a:pt x="2" y="3"/>
                      <a:pt x="1" y="3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0" name="任意多边形: 形状 319">
                <a:extLst>
                  <a:ext uri="{FF2B5EF4-FFF2-40B4-BE49-F238E27FC236}">
                    <a16:creationId xmlns:a16="http://schemas.microsoft.com/office/drawing/2014/main" id="{C3B530F3-0A21-E5A5-8028-5DDE064B36B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32750" y="5768976"/>
                <a:ext cx="52388" cy="46038"/>
              </a:xfrm>
              <a:custGeom>
                <a:avLst/>
                <a:gdLst>
                  <a:gd name="T0" fmla="*/ 0 w 14"/>
                  <a:gd name="T1" fmla="*/ 0 h 12"/>
                  <a:gd name="T2" fmla="*/ 3 w 14"/>
                  <a:gd name="T3" fmla="*/ 0 h 12"/>
                  <a:gd name="T4" fmla="*/ 10 w 14"/>
                  <a:gd name="T5" fmla="*/ 3 h 12"/>
                  <a:gd name="T6" fmla="*/ 12 w 14"/>
                  <a:gd name="T7" fmla="*/ 5 h 12"/>
                  <a:gd name="T8" fmla="*/ 14 w 14"/>
                  <a:gd name="T9" fmla="*/ 8 h 12"/>
                  <a:gd name="T10" fmla="*/ 14 w 14"/>
                  <a:gd name="T11" fmla="*/ 12 h 12"/>
                  <a:gd name="T12" fmla="*/ 14 w 14"/>
                  <a:gd name="T13" fmla="*/ 11 h 12"/>
                  <a:gd name="T14" fmla="*/ 13 w 14"/>
                  <a:gd name="T15" fmla="*/ 9 h 12"/>
                  <a:gd name="T16" fmla="*/ 11 w 14"/>
                  <a:gd name="T17" fmla="*/ 6 h 12"/>
                  <a:gd name="T18" fmla="*/ 9 w 14"/>
                  <a:gd name="T19" fmla="*/ 4 h 12"/>
                  <a:gd name="T20" fmla="*/ 5 w 14"/>
                  <a:gd name="T21" fmla="*/ 2 h 12"/>
                  <a:gd name="T22" fmla="*/ 3 w 14"/>
                  <a:gd name="T23" fmla="*/ 1 h 12"/>
                  <a:gd name="T24" fmla="*/ 0 w 14"/>
                  <a:gd name="T2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" h="12">
                    <a:moveTo>
                      <a:pt x="0" y="0"/>
                    </a:moveTo>
                    <a:cubicBezTo>
                      <a:pt x="0" y="0"/>
                      <a:pt x="1" y="0"/>
                      <a:pt x="3" y="0"/>
                    </a:cubicBezTo>
                    <a:cubicBezTo>
                      <a:pt x="5" y="0"/>
                      <a:pt x="7" y="1"/>
                      <a:pt x="10" y="3"/>
                    </a:cubicBezTo>
                    <a:cubicBezTo>
                      <a:pt x="11" y="3"/>
                      <a:pt x="12" y="4"/>
                      <a:pt x="12" y="5"/>
                    </a:cubicBezTo>
                    <a:cubicBezTo>
                      <a:pt x="13" y="6"/>
                      <a:pt x="14" y="7"/>
                      <a:pt x="14" y="8"/>
                    </a:cubicBezTo>
                    <a:cubicBezTo>
                      <a:pt x="14" y="10"/>
                      <a:pt x="14" y="12"/>
                      <a:pt x="14" y="12"/>
                    </a:cubicBezTo>
                    <a:cubicBezTo>
                      <a:pt x="14" y="12"/>
                      <a:pt x="14" y="11"/>
                      <a:pt x="14" y="11"/>
                    </a:cubicBezTo>
                    <a:cubicBezTo>
                      <a:pt x="14" y="10"/>
                      <a:pt x="13" y="10"/>
                      <a:pt x="13" y="9"/>
                    </a:cubicBezTo>
                    <a:cubicBezTo>
                      <a:pt x="13" y="8"/>
                      <a:pt x="12" y="7"/>
                      <a:pt x="11" y="6"/>
                    </a:cubicBezTo>
                    <a:cubicBezTo>
                      <a:pt x="10" y="5"/>
                      <a:pt x="10" y="5"/>
                      <a:pt x="9" y="4"/>
                    </a:cubicBezTo>
                    <a:cubicBezTo>
                      <a:pt x="8" y="3"/>
                      <a:pt x="7" y="3"/>
                      <a:pt x="5" y="2"/>
                    </a:cubicBezTo>
                    <a:cubicBezTo>
                      <a:pt x="4" y="2"/>
                      <a:pt x="3" y="1"/>
                      <a:pt x="3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1" name="任意多边形: 形状 320">
                <a:extLst>
                  <a:ext uri="{FF2B5EF4-FFF2-40B4-BE49-F238E27FC236}">
                    <a16:creationId xmlns:a16="http://schemas.microsoft.com/office/drawing/2014/main" id="{E589816B-AA1A-3F1C-6A86-9992ADFBB2E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93075" y="4954588"/>
                <a:ext cx="334963" cy="34925"/>
              </a:xfrm>
              <a:custGeom>
                <a:avLst/>
                <a:gdLst>
                  <a:gd name="T0" fmla="*/ 89 w 89"/>
                  <a:gd name="T1" fmla="*/ 0 h 9"/>
                  <a:gd name="T2" fmla="*/ 85 w 89"/>
                  <a:gd name="T3" fmla="*/ 1 h 9"/>
                  <a:gd name="T4" fmla="*/ 75 w 89"/>
                  <a:gd name="T5" fmla="*/ 4 h 9"/>
                  <a:gd name="T6" fmla="*/ 61 w 89"/>
                  <a:gd name="T7" fmla="*/ 7 h 9"/>
                  <a:gd name="T8" fmla="*/ 44 w 89"/>
                  <a:gd name="T9" fmla="*/ 9 h 9"/>
                  <a:gd name="T10" fmla="*/ 36 w 89"/>
                  <a:gd name="T11" fmla="*/ 9 h 9"/>
                  <a:gd name="T12" fmla="*/ 28 w 89"/>
                  <a:gd name="T13" fmla="*/ 9 h 9"/>
                  <a:gd name="T14" fmla="*/ 20 w 89"/>
                  <a:gd name="T15" fmla="*/ 8 h 9"/>
                  <a:gd name="T16" fmla="*/ 13 w 89"/>
                  <a:gd name="T17" fmla="*/ 7 h 9"/>
                  <a:gd name="T18" fmla="*/ 8 w 89"/>
                  <a:gd name="T19" fmla="*/ 6 h 9"/>
                  <a:gd name="T20" fmla="*/ 3 w 89"/>
                  <a:gd name="T21" fmla="*/ 4 h 9"/>
                  <a:gd name="T22" fmla="*/ 0 w 89"/>
                  <a:gd name="T23" fmla="*/ 3 h 9"/>
                  <a:gd name="T24" fmla="*/ 3 w 89"/>
                  <a:gd name="T25" fmla="*/ 4 h 9"/>
                  <a:gd name="T26" fmla="*/ 8 w 89"/>
                  <a:gd name="T27" fmla="*/ 5 h 9"/>
                  <a:gd name="T28" fmla="*/ 13 w 89"/>
                  <a:gd name="T29" fmla="*/ 6 h 9"/>
                  <a:gd name="T30" fmla="*/ 20 w 89"/>
                  <a:gd name="T31" fmla="*/ 7 h 9"/>
                  <a:gd name="T32" fmla="*/ 28 w 89"/>
                  <a:gd name="T33" fmla="*/ 7 h 9"/>
                  <a:gd name="T34" fmla="*/ 36 w 89"/>
                  <a:gd name="T35" fmla="*/ 7 h 9"/>
                  <a:gd name="T36" fmla="*/ 44 w 89"/>
                  <a:gd name="T37" fmla="*/ 7 h 9"/>
                  <a:gd name="T38" fmla="*/ 61 w 89"/>
                  <a:gd name="T39" fmla="*/ 5 h 9"/>
                  <a:gd name="T40" fmla="*/ 75 w 89"/>
                  <a:gd name="T41" fmla="*/ 3 h 9"/>
                  <a:gd name="T42" fmla="*/ 85 w 89"/>
                  <a:gd name="T43" fmla="*/ 1 h 9"/>
                  <a:gd name="T44" fmla="*/ 89 w 89"/>
                  <a:gd name="T4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9" h="9">
                    <a:moveTo>
                      <a:pt x="89" y="0"/>
                    </a:moveTo>
                    <a:cubicBezTo>
                      <a:pt x="89" y="0"/>
                      <a:pt x="87" y="1"/>
                      <a:pt x="85" y="1"/>
                    </a:cubicBezTo>
                    <a:cubicBezTo>
                      <a:pt x="83" y="2"/>
                      <a:pt x="79" y="3"/>
                      <a:pt x="75" y="4"/>
                    </a:cubicBezTo>
                    <a:cubicBezTo>
                      <a:pt x="71" y="5"/>
                      <a:pt x="66" y="6"/>
                      <a:pt x="61" y="7"/>
                    </a:cubicBezTo>
                    <a:cubicBezTo>
                      <a:pt x="56" y="7"/>
                      <a:pt x="50" y="8"/>
                      <a:pt x="44" y="9"/>
                    </a:cubicBezTo>
                    <a:cubicBezTo>
                      <a:pt x="41" y="9"/>
                      <a:pt x="39" y="9"/>
                      <a:pt x="36" y="9"/>
                    </a:cubicBezTo>
                    <a:cubicBezTo>
                      <a:pt x="33" y="9"/>
                      <a:pt x="30" y="9"/>
                      <a:pt x="28" y="9"/>
                    </a:cubicBezTo>
                    <a:cubicBezTo>
                      <a:pt x="25" y="9"/>
                      <a:pt x="22" y="8"/>
                      <a:pt x="20" y="8"/>
                    </a:cubicBezTo>
                    <a:cubicBezTo>
                      <a:pt x="18" y="8"/>
                      <a:pt x="15" y="8"/>
                      <a:pt x="13" y="7"/>
                    </a:cubicBezTo>
                    <a:cubicBezTo>
                      <a:pt x="11" y="7"/>
                      <a:pt x="9" y="6"/>
                      <a:pt x="8" y="6"/>
                    </a:cubicBezTo>
                    <a:cubicBezTo>
                      <a:pt x="6" y="6"/>
                      <a:pt x="4" y="5"/>
                      <a:pt x="3" y="4"/>
                    </a:cubicBezTo>
                    <a:cubicBezTo>
                      <a:pt x="1" y="4"/>
                      <a:pt x="0" y="3"/>
                      <a:pt x="0" y="3"/>
                    </a:cubicBezTo>
                    <a:cubicBezTo>
                      <a:pt x="0" y="3"/>
                      <a:pt x="1" y="4"/>
                      <a:pt x="3" y="4"/>
                    </a:cubicBezTo>
                    <a:cubicBezTo>
                      <a:pt x="5" y="5"/>
                      <a:pt x="6" y="5"/>
                      <a:pt x="8" y="5"/>
                    </a:cubicBezTo>
                    <a:cubicBezTo>
                      <a:pt x="9" y="6"/>
                      <a:pt x="11" y="6"/>
                      <a:pt x="13" y="6"/>
                    </a:cubicBezTo>
                    <a:cubicBezTo>
                      <a:pt x="15" y="7"/>
                      <a:pt x="18" y="7"/>
                      <a:pt x="20" y="7"/>
                    </a:cubicBezTo>
                    <a:cubicBezTo>
                      <a:pt x="23" y="7"/>
                      <a:pt x="25" y="7"/>
                      <a:pt x="28" y="7"/>
                    </a:cubicBezTo>
                    <a:cubicBezTo>
                      <a:pt x="30" y="7"/>
                      <a:pt x="33" y="7"/>
                      <a:pt x="36" y="7"/>
                    </a:cubicBezTo>
                    <a:cubicBezTo>
                      <a:pt x="39" y="7"/>
                      <a:pt x="41" y="7"/>
                      <a:pt x="44" y="7"/>
                    </a:cubicBezTo>
                    <a:cubicBezTo>
                      <a:pt x="50" y="7"/>
                      <a:pt x="55" y="6"/>
                      <a:pt x="61" y="5"/>
                    </a:cubicBezTo>
                    <a:cubicBezTo>
                      <a:pt x="66" y="4"/>
                      <a:pt x="71" y="4"/>
                      <a:pt x="75" y="3"/>
                    </a:cubicBezTo>
                    <a:cubicBezTo>
                      <a:pt x="79" y="2"/>
                      <a:pt x="83" y="2"/>
                      <a:pt x="85" y="1"/>
                    </a:cubicBezTo>
                    <a:cubicBezTo>
                      <a:pt x="87" y="1"/>
                      <a:pt x="89" y="0"/>
                      <a:pt x="89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2" name="任意多边形: 形状 321">
                <a:extLst>
                  <a:ext uri="{FF2B5EF4-FFF2-40B4-BE49-F238E27FC236}">
                    <a16:creationId xmlns:a16="http://schemas.microsoft.com/office/drawing/2014/main" id="{BEED801F-0C43-BC2D-E611-73E04E55646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54975" y="4554538"/>
                <a:ext cx="241300" cy="150813"/>
              </a:xfrm>
              <a:custGeom>
                <a:avLst/>
                <a:gdLst>
                  <a:gd name="T0" fmla="*/ 64 w 64"/>
                  <a:gd name="T1" fmla="*/ 0 h 40"/>
                  <a:gd name="T2" fmla="*/ 60 w 64"/>
                  <a:gd name="T3" fmla="*/ 8 h 40"/>
                  <a:gd name="T4" fmla="*/ 58 w 64"/>
                  <a:gd name="T5" fmla="*/ 17 h 40"/>
                  <a:gd name="T6" fmla="*/ 57 w 64"/>
                  <a:gd name="T7" fmla="*/ 26 h 40"/>
                  <a:gd name="T8" fmla="*/ 57 w 64"/>
                  <a:gd name="T9" fmla="*/ 36 h 40"/>
                  <a:gd name="T10" fmla="*/ 57 w 64"/>
                  <a:gd name="T11" fmla="*/ 36 h 40"/>
                  <a:gd name="T12" fmla="*/ 56 w 64"/>
                  <a:gd name="T13" fmla="*/ 36 h 40"/>
                  <a:gd name="T14" fmla="*/ 42 w 64"/>
                  <a:gd name="T15" fmla="*/ 39 h 40"/>
                  <a:gd name="T16" fmla="*/ 28 w 64"/>
                  <a:gd name="T17" fmla="*/ 40 h 40"/>
                  <a:gd name="T18" fmla="*/ 15 w 64"/>
                  <a:gd name="T19" fmla="*/ 40 h 40"/>
                  <a:gd name="T20" fmla="*/ 1 w 64"/>
                  <a:gd name="T21" fmla="*/ 38 h 40"/>
                  <a:gd name="T22" fmla="*/ 0 w 64"/>
                  <a:gd name="T23" fmla="*/ 38 h 40"/>
                  <a:gd name="T24" fmla="*/ 0 w 64"/>
                  <a:gd name="T25" fmla="*/ 37 h 40"/>
                  <a:gd name="T26" fmla="*/ 1 w 64"/>
                  <a:gd name="T27" fmla="*/ 22 h 40"/>
                  <a:gd name="T28" fmla="*/ 5 w 64"/>
                  <a:gd name="T29" fmla="*/ 7 h 40"/>
                  <a:gd name="T30" fmla="*/ 2 w 64"/>
                  <a:gd name="T31" fmla="*/ 22 h 40"/>
                  <a:gd name="T32" fmla="*/ 1 w 64"/>
                  <a:gd name="T33" fmla="*/ 38 h 40"/>
                  <a:gd name="T34" fmla="*/ 1 w 64"/>
                  <a:gd name="T35" fmla="*/ 37 h 40"/>
                  <a:gd name="T36" fmla="*/ 15 w 64"/>
                  <a:gd name="T37" fmla="*/ 38 h 40"/>
                  <a:gd name="T38" fmla="*/ 28 w 64"/>
                  <a:gd name="T39" fmla="*/ 38 h 40"/>
                  <a:gd name="T40" fmla="*/ 42 w 64"/>
                  <a:gd name="T41" fmla="*/ 37 h 40"/>
                  <a:gd name="T42" fmla="*/ 56 w 64"/>
                  <a:gd name="T43" fmla="*/ 35 h 40"/>
                  <a:gd name="T44" fmla="*/ 55 w 64"/>
                  <a:gd name="T45" fmla="*/ 36 h 40"/>
                  <a:gd name="T46" fmla="*/ 56 w 64"/>
                  <a:gd name="T47" fmla="*/ 26 h 40"/>
                  <a:gd name="T48" fmla="*/ 57 w 64"/>
                  <a:gd name="T49" fmla="*/ 17 h 40"/>
                  <a:gd name="T50" fmla="*/ 60 w 64"/>
                  <a:gd name="T51" fmla="*/ 8 h 40"/>
                  <a:gd name="T52" fmla="*/ 64 w 64"/>
                  <a:gd name="T5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4" h="40">
                    <a:moveTo>
                      <a:pt x="64" y="0"/>
                    </a:moveTo>
                    <a:cubicBezTo>
                      <a:pt x="62" y="3"/>
                      <a:pt x="61" y="5"/>
                      <a:pt x="60" y="8"/>
                    </a:cubicBezTo>
                    <a:cubicBezTo>
                      <a:pt x="59" y="11"/>
                      <a:pt x="58" y="14"/>
                      <a:pt x="58" y="17"/>
                    </a:cubicBezTo>
                    <a:cubicBezTo>
                      <a:pt x="57" y="20"/>
                      <a:pt x="57" y="23"/>
                      <a:pt x="57" y="26"/>
                    </a:cubicBezTo>
                    <a:cubicBezTo>
                      <a:pt x="57" y="30"/>
                      <a:pt x="57" y="33"/>
                      <a:pt x="57" y="36"/>
                    </a:cubicBezTo>
                    <a:cubicBezTo>
                      <a:pt x="57" y="36"/>
                      <a:pt x="57" y="36"/>
                      <a:pt x="57" y="36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51" y="37"/>
                      <a:pt x="47" y="38"/>
                      <a:pt x="42" y="39"/>
                    </a:cubicBezTo>
                    <a:cubicBezTo>
                      <a:pt x="38" y="39"/>
                      <a:pt x="33" y="40"/>
                      <a:pt x="28" y="40"/>
                    </a:cubicBezTo>
                    <a:cubicBezTo>
                      <a:pt x="24" y="40"/>
                      <a:pt x="19" y="40"/>
                      <a:pt x="15" y="40"/>
                    </a:cubicBezTo>
                    <a:cubicBezTo>
                      <a:pt x="10" y="40"/>
                      <a:pt x="5" y="39"/>
                      <a:pt x="1" y="38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2"/>
                      <a:pt x="1" y="27"/>
                      <a:pt x="1" y="22"/>
                    </a:cubicBezTo>
                    <a:cubicBezTo>
                      <a:pt x="2" y="17"/>
                      <a:pt x="3" y="11"/>
                      <a:pt x="5" y="7"/>
                    </a:cubicBezTo>
                    <a:cubicBezTo>
                      <a:pt x="3" y="12"/>
                      <a:pt x="3" y="17"/>
                      <a:pt x="2" y="22"/>
                    </a:cubicBezTo>
                    <a:cubicBezTo>
                      <a:pt x="2" y="27"/>
                      <a:pt x="1" y="32"/>
                      <a:pt x="1" y="38"/>
                    </a:cubicBezTo>
                    <a:cubicBezTo>
                      <a:pt x="1" y="37"/>
                      <a:pt x="1" y="37"/>
                      <a:pt x="1" y="37"/>
                    </a:cubicBezTo>
                    <a:cubicBezTo>
                      <a:pt x="5" y="38"/>
                      <a:pt x="10" y="38"/>
                      <a:pt x="15" y="38"/>
                    </a:cubicBezTo>
                    <a:cubicBezTo>
                      <a:pt x="19" y="39"/>
                      <a:pt x="24" y="39"/>
                      <a:pt x="28" y="38"/>
                    </a:cubicBezTo>
                    <a:cubicBezTo>
                      <a:pt x="33" y="38"/>
                      <a:pt x="38" y="38"/>
                      <a:pt x="42" y="37"/>
                    </a:cubicBezTo>
                    <a:cubicBezTo>
                      <a:pt x="47" y="37"/>
                      <a:pt x="51" y="36"/>
                      <a:pt x="56" y="35"/>
                    </a:cubicBezTo>
                    <a:cubicBezTo>
                      <a:pt x="55" y="36"/>
                      <a:pt x="55" y="36"/>
                      <a:pt x="55" y="36"/>
                    </a:cubicBezTo>
                    <a:cubicBezTo>
                      <a:pt x="55" y="33"/>
                      <a:pt x="55" y="29"/>
                      <a:pt x="56" y="26"/>
                    </a:cubicBezTo>
                    <a:cubicBezTo>
                      <a:pt x="56" y="23"/>
                      <a:pt x="56" y="20"/>
                      <a:pt x="57" y="17"/>
                    </a:cubicBezTo>
                    <a:cubicBezTo>
                      <a:pt x="57" y="14"/>
                      <a:pt x="58" y="11"/>
                      <a:pt x="60" y="8"/>
                    </a:cubicBezTo>
                    <a:cubicBezTo>
                      <a:pt x="61" y="5"/>
                      <a:pt x="62" y="3"/>
                      <a:pt x="64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3" name="任意多边形: 形状 322">
                <a:extLst>
                  <a:ext uri="{FF2B5EF4-FFF2-40B4-BE49-F238E27FC236}">
                    <a16:creationId xmlns:a16="http://schemas.microsoft.com/office/drawing/2014/main" id="{D2304CD2-DAFB-D287-7686-9B3C961C633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18475" y="4581526"/>
                <a:ext cx="223838" cy="339725"/>
              </a:xfrm>
              <a:custGeom>
                <a:avLst/>
                <a:gdLst>
                  <a:gd name="T0" fmla="*/ 44 w 59"/>
                  <a:gd name="T1" fmla="*/ 0 h 90"/>
                  <a:gd name="T2" fmla="*/ 47 w 59"/>
                  <a:gd name="T3" fmla="*/ 5 h 90"/>
                  <a:gd name="T4" fmla="*/ 53 w 59"/>
                  <a:gd name="T5" fmla="*/ 19 h 90"/>
                  <a:gd name="T6" fmla="*/ 58 w 59"/>
                  <a:gd name="T7" fmla="*/ 39 h 90"/>
                  <a:gd name="T8" fmla="*/ 56 w 59"/>
                  <a:gd name="T9" fmla="*/ 64 h 90"/>
                  <a:gd name="T10" fmla="*/ 41 w 59"/>
                  <a:gd name="T11" fmla="*/ 83 h 90"/>
                  <a:gd name="T12" fmla="*/ 31 w 59"/>
                  <a:gd name="T13" fmla="*/ 88 h 90"/>
                  <a:gd name="T14" fmla="*/ 21 w 59"/>
                  <a:gd name="T15" fmla="*/ 90 h 90"/>
                  <a:gd name="T16" fmla="*/ 6 w 59"/>
                  <a:gd name="T17" fmla="*/ 90 h 90"/>
                  <a:gd name="T18" fmla="*/ 0 w 59"/>
                  <a:gd name="T19" fmla="*/ 89 h 90"/>
                  <a:gd name="T20" fmla="*/ 6 w 59"/>
                  <a:gd name="T21" fmla="*/ 90 h 90"/>
                  <a:gd name="T22" fmla="*/ 21 w 59"/>
                  <a:gd name="T23" fmla="*/ 89 h 90"/>
                  <a:gd name="T24" fmla="*/ 31 w 59"/>
                  <a:gd name="T25" fmla="*/ 87 h 90"/>
                  <a:gd name="T26" fmla="*/ 35 w 59"/>
                  <a:gd name="T27" fmla="*/ 84 h 90"/>
                  <a:gd name="T28" fmla="*/ 40 w 59"/>
                  <a:gd name="T29" fmla="*/ 82 h 90"/>
                  <a:gd name="T30" fmla="*/ 55 w 59"/>
                  <a:gd name="T31" fmla="*/ 63 h 90"/>
                  <a:gd name="T32" fmla="*/ 57 w 59"/>
                  <a:gd name="T33" fmla="*/ 39 h 90"/>
                  <a:gd name="T34" fmla="*/ 52 w 59"/>
                  <a:gd name="T35" fmla="*/ 19 h 90"/>
                  <a:gd name="T36" fmla="*/ 44 w 59"/>
                  <a:gd name="T37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9" h="90">
                    <a:moveTo>
                      <a:pt x="44" y="0"/>
                    </a:moveTo>
                    <a:cubicBezTo>
                      <a:pt x="44" y="0"/>
                      <a:pt x="46" y="2"/>
                      <a:pt x="47" y="5"/>
                    </a:cubicBezTo>
                    <a:cubicBezTo>
                      <a:pt x="49" y="8"/>
                      <a:pt x="51" y="13"/>
                      <a:pt x="53" y="19"/>
                    </a:cubicBezTo>
                    <a:cubicBezTo>
                      <a:pt x="55" y="24"/>
                      <a:pt x="57" y="31"/>
                      <a:pt x="58" y="39"/>
                    </a:cubicBezTo>
                    <a:cubicBezTo>
                      <a:pt x="59" y="47"/>
                      <a:pt x="59" y="56"/>
                      <a:pt x="56" y="64"/>
                    </a:cubicBezTo>
                    <a:cubicBezTo>
                      <a:pt x="53" y="72"/>
                      <a:pt x="48" y="78"/>
                      <a:pt x="41" y="83"/>
                    </a:cubicBezTo>
                    <a:cubicBezTo>
                      <a:pt x="38" y="85"/>
                      <a:pt x="35" y="87"/>
                      <a:pt x="31" y="88"/>
                    </a:cubicBezTo>
                    <a:cubicBezTo>
                      <a:pt x="27" y="89"/>
                      <a:pt x="24" y="89"/>
                      <a:pt x="21" y="90"/>
                    </a:cubicBezTo>
                    <a:cubicBezTo>
                      <a:pt x="15" y="90"/>
                      <a:pt x="10" y="90"/>
                      <a:pt x="6" y="90"/>
                    </a:cubicBezTo>
                    <a:cubicBezTo>
                      <a:pt x="2" y="90"/>
                      <a:pt x="0" y="89"/>
                      <a:pt x="0" y="89"/>
                    </a:cubicBezTo>
                    <a:cubicBezTo>
                      <a:pt x="0" y="89"/>
                      <a:pt x="2" y="90"/>
                      <a:pt x="6" y="90"/>
                    </a:cubicBezTo>
                    <a:cubicBezTo>
                      <a:pt x="10" y="90"/>
                      <a:pt x="15" y="89"/>
                      <a:pt x="21" y="89"/>
                    </a:cubicBezTo>
                    <a:cubicBezTo>
                      <a:pt x="24" y="88"/>
                      <a:pt x="27" y="88"/>
                      <a:pt x="31" y="87"/>
                    </a:cubicBezTo>
                    <a:cubicBezTo>
                      <a:pt x="32" y="86"/>
                      <a:pt x="34" y="85"/>
                      <a:pt x="35" y="84"/>
                    </a:cubicBezTo>
                    <a:cubicBezTo>
                      <a:pt x="37" y="84"/>
                      <a:pt x="39" y="83"/>
                      <a:pt x="40" y="82"/>
                    </a:cubicBezTo>
                    <a:cubicBezTo>
                      <a:pt x="47" y="77"/>
                      <a:pt x="52" y="71"/>
                      <a:pt x="55" y="63"/>
                    </a:cubicBezTo>
                    <a:cubicBezTo>
                      <a:pt x="57" y="55"/>
                      <a:pt x="58" y="47"/>
                      <a:pt x="57" y="39"/>
                    </a:cubicBezTo>
                    <a:cubicBezTo>
                      <a:pt x="56" y="32"/>
                      <a:pt x="54" y="25"/>
                      <a:pt x="52" y="19"/>
                    </a:cubicBezTo>
                    <a:cubicBezTo>
                      <a:pt x="48" y="7"/>
                      <a:pt x="44" y="0"/>
                      <a:pt x="44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4" name="任意多边形: 形状 323">
                <a:extLst>
                  <a:ext uri="{FF2B5EF4-FFF2-40B4-BE49-F238E27FC236}">
                    <a16:creationId xmlns:a16="http://schemas.microsoft.com/office/drawing/2014/main" id="{738EBFD5-9AC0-4DF6-C88E-59FBB4B9EA8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31175" y="4683126"/>
                <a:ext cx="47625" cy="38100"/>
              </a:xfrm>
              <a:custGeom>
                <a:avLst/>
                <a:gdLst>
                  <a:gd name="T0" fmla="*/ 28 w 30"/>
                  <a:gd name="T1" fmla="*/ 0 h 24"/>
                  <a:gd name="T2" fmla="*/ 30 w 30"/>
                  <a:gd name="T3" fmla="*/ 24 h 24"/>
                  <a:gd name="T4" fmla="*/ 0 w 30"/>
                  <a:gd name="T5" fmla="*/ 24 h 24"/>
                  <a:gd name="T6" fmla="*/ 0 w 30"/>
                  <a:gd name="T7" fmla="*/ 0 h 24"/>
                  <a:gd name="T8" fmla="*/ 28 w 30"/>
                  <a:gd name="T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4">
                    <a:moveTo>
                      <a:pt x="28" y="0"/>
                    </a:moveTo>
                    <a:lnTo>
                      <a:pt x="30" y="24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F8B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5" name="任意多边形: 形状 324">
                <a:extLst>
                  <a:ext uri="{FF2B5EF4-FFF2-40B4-BE49-F238E27FC236}">
                    <a16:creationId xmlns:a16="http://schemas.microsoft.com/office/drawing/2014/main" id="{D1617AC4-C663-33CD-9BC0-889892A5458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661400" y="4845051"/>
                <a:ext cx="15875" cy="68263"/>
              </a:xfrm>
              <a:custGeom>
                <a:avLst/>
                <a:gdLst>
                  <a:gd name="T0" fmla="*/ 4 w 4"/>
                  <a:gd name="T1" fmla="*/ 0 h 18"/>
                  <a:gd name="T2" fmla="*/ 4 w 4"/>
                  <a:gd name="T3" fmla="*/ 3 h 18"/>
                  <a:gd name="T4" fmla="*/ 4 w 4"/>
                  <a:gd name="T5" fmla="*/ 6 h 18"/>
                  <a:gd name="T6" fmla="*/ 4 w 4"/>
                  <a:gd name="T7" fmla="*/ 9 h 18"/>
                  <a:gd name="T8" fmla="*/ 2 w 4"/>
                  <a:gd name="T9" fmla="*/ 16 h 18"/>
                  <a:gd name="T10" fmla="*/ 1 w 4"/>
                  <a:gd name="T11" fmla="*/ 18 h 18"/>
                  <a:gd name="T12" fmla="*/ 0 w 4"/>
                  <a:gd name="T13" fmla="*/ 18 h 18"/>
                  <a:gd name="T14" fmla="*/ 0 w 4"/>
                  <a:gd name="T15" fmla="*/ 17 h 18"/>
                  <a:gd name="T16" fmla="*/ 1 w 4"/>
                  <a:gd name="T17" fmla="*/ 15 h 18"/>
                  <a:gd name="T18" fmla="*/ 2 w 4"/>
                  <a:gd name="T19" fmla="*/ 12 h 18"/>
                  <a:gd name="T20" fmla="*/ 2 w 4"/>
                  <a:gd name="T21" fmla="*/ 9 h 18"/>
                  <a:gd name="T22" fmla="*/ 3 w 4"/>
                  <a:gd name="T23" fmla="*/ 6 h 18"/>
                  <a:gd name="T24" fmla="*/ 3 w 4"/>
                  <a:gd name="T25" fmla="*/ 3 h 18"/>
                  <a:gd name="T26" fmla="*/ 4 w 4"/>
                  <a:gd name="T2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" h="18">
                    <a:moveTo>
                      <a:pt x="4" y="0"/>
                    </a:moveTo>
                    <a:cubicBezTo>
                      <a:pt x="4" y="0"/>
                      <a:pt x="4" y="1"/>
                      <a:pt x="4" y="3"/>
                    </a:cubicBezTo>
                    <a:cubicBezTo>
                      <a:pt x="4" y="4"/>
                      <a:pt x="4" y="5"/>
                      <a:pt x="4" y="6"/>
                    </a:cubicBezTo>
                    <a:cubicBezTo>
                      <a:pt x="4" y="7"/>
                      <a:pt x="4" y="8"/>
                      <a:pt x="4" y="9"/>
                    </a:cubicBezTo>
                    <a:cubicBezTo>
                      <a:pt x="3" y="12"/>
                      <a:pt x="3" y="14"/>
                      <a:pt x="2" y="16"/>
                    </a:cubicBezTo>
                    <a:cubicBezTo>
                      <a:pt x="2" y="17"/>
                      <a:pt x="1" y="17"/>
                      <a:pt x="1" y="18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7"/>
                    </a:cubicBezTo>
                    <a:cubicBezTo>
                      <a:pt x="1" y="17"/>
                      <a:pt x="1" y="16"/>
                      <a:pt x="1" y="15"/>
                    </a:cubicBezTo>
                    <a:cubicBezTo>
                      <a:pt x="1" y="15"/>
                      <a:pt x="1" y="14"/>
                      <a:pt x="2" y="12"/>
                    </a:cubicBezTo>
                    <a:cubicBezTo>
                      <a:pt x="2" y="11"/>
                      <a:pt x="2" y="10"/>
                      <a:pt x="2" y="9"/>
                    </a:cubicBezTo>
                    <a:cubicBezTo>
                      <a:pt x="2" y="8"/>
                      <a:pt x="2" y="7"/>
                      <a:pt x="3" y="6"/>
                    </a:cubicBezTo>
                    <a:cubicBezTo>
                      <a:pt x="3" y="5"/>
                      <a:pt x="3" y="4"/>
                      <a:pt x="3" y="3"/>
                    </a:cubicBezTo>
                    <a:cubicBezTo>
                      <a:pt x="3" y="1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6" name="任意多边形: 形状 325">
                <a:extLst>
                  <a:ext uri="{FF2B5EF4-FFF2-40B4-BE49-F238E27FC236}">
                    <a16:creationId xmlns:a16="http://schemas.microsoft.com/office/drawing/2014/main" id="{F31861FF-5910-6141-4B05-4DAB3206B2B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83588" y="4784726"/>
                <a:ext cx="33338" cy="76200"/>
              </a:xfrm>
              <a:custGeom>
                <a:avLst/>
                <a:gdLst>
                  <a:gd name="T0" fmla="*/ 9 w 9"/>
                  <a:gd name="T1" fmla="*/ 20 h 20"/>
                  <a:gd name="T2" fmla="*/ 7 w 9"/>
                  <a:gd name="T3" fmla="*/ 17 h 20"/>
                  <a:gd name="T4" fmla="*/ 5 w 9"/>
                  <a:gd name="T5" fmla="*/ 14 h 20"/>
                  <a:gd name="T6" fmla="*/ 4 w 9"/>
                  <a:gd name="T7" fmla="*/ 10 h 20"/>
                  <a:gd name="T8" fmla="*/ 2 w 9"/>
                  <a:gd name="T9" fmla="*/ 7 h 20"/>
                  <a:gd name="T10" fmla="*/ 1 w 9"/>
                  <a:gd name="T11" fmla="*/ 3 h 20"/>
                  <a:gd name="T12" fmla="*/ 0 w 9"/>
                  <a:gd name="T13" fmla="*/ 1 h 20"/>
                  <a:gd name="T14" fmla="*/ 0 w 9"/>
                  <a:gd name="T15" fmla="*/ 0 h 20"/>
                  <a:gd name="T16" fmla="*/ 2 w 9"/>
                  <a:gd name="T17" fmla="*/ 3 h 20"/>
                  <a:gd name="T18" fmla="*/ 5 w 9"/>
                  <a:gd name="T19" fmla="*/ 10 h 20"/>
                  <a:gd name="T20" fmla="*/ 7 w 9"/>
                  <a:gd name="T21" fmla="*/ 13 h 20"/>
                  <a:gd name="T22" fmla="*/ 8 w 9"/>
                  <a:gd name="T23" fmla="*/ 17 h 20"/>
                  <a:gd name="T24" fmla="*/ 9 w 9"/>
                  <a:gd name="T2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" h="20">
                    <a:moveTo>
                      <a:pt x="9" y="20"/>
                    </a:moveTo>
                    <a:cubicBezTo>
                      <a:pt x="9" y="20"/>
                      <a:pt x="8" y="19"/>
                      <a:pt x="7" y="17"/>
                    </a:cubicBezTo>
                    <a:cubicBezTo>
                      <a:pt x="7" y="16"/>
                      <a:pt x="6" y="15"/>
                      <a:pt x="5" y="14"/>
                    </a:cubicBezTo>
                    <a:cubicBezTo>
                      <a:pt x="5" y="13"/>
                      <a:pt x="4" y="12"/>
                      <a:pt x="4" y="10"/>
                    </a:cubicBezTo>
                    <a:cubicBezTo>
                      <a:pt x="3" y="9"/>
                      <a:pt x="3" y="8"/>
                      <a:pt x="2" y="7"/>
                    </a:cubicBezTo>
                    <a:cubicBezTo>
                      <a:pt x="2" y="6"/>
                      <a:pt x="1" y="4"/>
                      <a:pt x="1" y="3"/>
                    </a:cubicBezTo>
                    <a:cubicBezTo>
                      <a:pt x="1" y="2"/>
                      <a:pt x="0" y="2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2" y="3"/>
                    </a:cubicBezTo>
                    <a:cubicBezTo>
                      <a:pt x="3" y="5"/>
                      <a:pt x="4" y="7"/>
                      <a:pt x="5" y="10"/>
                    </a:cubicBezTo>
                    <a:cubicBezTo>
                      <a:pt x="6" y="11"/>
                      <a:pt x="6" y="12"/>
                      <a:pt x="7" y="13"/>
                    </a:cubicBezTo>
                    <a:cubicBezTo>
                      <a:pt x="7" y="15"/>
                      <a:pt x="8" y="16"/>
                      <a:pt x="8" y="17"/>
                    </a:cubicBezTo>
                    <a:cubicBezTo>
                      <a:pt x="9" y="19"/>
                      <a:pt x="9" y="20"/>
                      <a:pt x="9" y="2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7" name="任意多边形: 形状 326">
                <a:extLst>
                  <a:ext uri="{FF2B5EF4-FFF2-40B4-BE49-F238E27FC236}">
                    <a16:creationId xmlns:a16="http://schemas.microsoft.com/office/drawing/2014/main" id="{9C51B585-D6E9-7AFA-AB1E-74636C756B1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93125" y="4770438"/>
                <a:ext cx="33338" cy="19050"/>
              </a:xfrm>
              <a:custGeom>
                <a:avLst/>
                <a:gdLst>
                  <a:gd name="T0" fmla="*/ 9 w 9"/>
                  <a:gd name="T1" fmla="*/ 5 h 5"/>
                  <a:gd name="T2" fmla="*/ 7 w 9"/>
                  <a:gd name="T3" fmla="*/ 5 h 5"/>
                  <a:gd name="T4" fmla="*/ 6 w 9"/>
                  <a:gd name="T5" fmla="*/ 4 h 5"/>
                  <a:gd name="T6" fmla="*/ 4 w 9"/>
                  <a:gd name="T7" fmla="*/ 3 h 5"/>
                  <a:gd name="T8" fmla="*/ 2 w 9"/>
                  <a:gd name="T9" fmla="*/ 2 h 5"/>
                  <a:gd name="T10" fmla="*/ 1 w 9"/>
                  <a:gd name="T11" fmla="*/ 1 h 5"/>
                  <a:gd name="T12" fmla="*/ 0 w 9"/>
                  <a:gd name="T13" fmla="*/ 0 h 5"/>
                  <a:gd name="T14" fmla="*/ 2 w 9"/>
                  <a:gd name="T15" fmla="*/ 0 h 5"/>
                  <a:gd name="T16" fmla="*/ 3 w 9"/>
                  <a:gd name="T17" fmla="*/ 1 h 5"/>
                  <a:gd name="T18" fmla="*/ 5 w 9"/>
                  <a:gd name="T19" fmla="*/ 2 h 5"/>
                  <a:gd name="T20" fmla="*/ 6 w 9"/>
                  <a:gd name="T21" fmla="*/ 3 h 5"/>
                  <a:gd name="T22" fmla="*/ 8 w 9"/>
                  <a:gd name="T23" fmla="*/ 4 h 5"/>
                  <a:gd name="T24" fmla="*/ 9 w 9"/>
                  <a:gd name="T2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" h="5">
                    <a:moveTo>
                      <a:pt x="9" y="5"/>
                    </a:moveTo>
                    <a:cubicBezTo>
                      <a:pt x="9" y="5"/>
                      <a:pt x="8" y="5"/>
                      <a:pt x="7" y="5"/>
                    </a:cubicBezTo>
                    <a:cubicBezTo>
                      <a:pt x="7" y="4"/>
                      <a:pt x="6" y="4"/>
                      <a:pt x="6" y="4"/>
                    </a:cubicBezTo>
                    <a:cubicBezTo>
                      <a:pt x="5" y="4"/>
                      <a:pt x="5" y="3"/>
                      <a:pt x="4" y="3"/>
                    </a:cubicBezTo>
                    <a:cubicBezTo>
                      <a:pt x="3" y="3"/>
                      <a:pt x="3" y="2"/>
                      <a:pt x="2" y="2"/>
                    </a:cubicBezTo>
                    <a:cubicBezTo>
                      <a:pt x="2" y="2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2" y="0"/>
                      <a:pt x="3" y="1"/>
                      <a:pt x="3" y="1"/>
                    </a:cubicBezTo>
                    <a:cubicBezTo>
                      <a:pt x="4" y="1"/>
                      <a:pt x="4" y="1"/>
                      <a:pt x="5" y="2"/>
                    </a:cubicBezTo>
                    <a:cubicBezTo>
                      <a:pt x="5" y="2"/>
                      <a:pt x="6" y="2"/>
                      <a:pt x="6" y="3"/>
                    </a:cubicBezTo>
                    <a:cubicBezTo>
                      <a:pt x="7" y="3"/>
                      <a:pt x="7" y="4"/>
                      <a:pt x="8" y="4"/>
                    </a:cubicBezTo>
                    <a:cubicBezTo>
                      <a:pt x="9" y="5"/>
                      <a:pt x="9" y="5"/>
                      <a:pt x="9" y="5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8" name="任意多边形: 形状 327">
                <a:extLst>
                  <a:ext uri="{FF2B5EF4-FFF2-40B4-BE49-F238E27FC236}">
                    <a16:creationId xmlns:a16="http://schemas.microsoft.com/office/drawing/2014/main" id="{9587D594-077F-D540-5739-0A627117C15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83538" y="4510088"/>
                <a:ext cx="22225" cy="7938"/>
              </a:xfrm>
              <a:custGeom>
                <a:avLst/>
                <a:gdLst>
                  <a:gd name="T0" fmla="*/ 6 w 6"/>
                  <a:gd name="T1" fmla="*/ 1 h 2"/>
                  <a:gd name="T2" fmla="*/ 5 w 6"/>
                  <a:gd name="T3" fmla="*/ 2 h 2"/>
                  <a:gd name="T4" fmla="*/ 4 w 6"/>
                  <a:gd name="T5" fmla="*/ 2 h 2"/>
                  <a:gd name="T6" fmla="*/ 3 w 6"/>
                  <a:gd name="T7" fmla="*/ 2 h 2"/>
                  <a:gd name="T8" fmla="*/ 2 w 6"/>
                  <a:gd name="T9" fmla="*/ 2 h 2"/>
                  <a:gd name="T10" fmla="*/ 1 w 6"/>
                  <a:gd name="T11" fmla="*/ 2 h 2"/>
                  <a:gd name="T12" fmla="*/ 0 w 6"/>
                  <a:gd name="T13" fmla="*/ 1 h 2"/>
                  <a:gd name="T14" fmla="*/ 1 w 6"/>
                  <a:gd name="T15" fmla="*/ 1 h 2"/>
                  <a:gd name="T16" fmla="*/ 2 w 6"/>
                  <a:gd name="T17" fmla="*/ 1 h 2"/>
                  <a:gd name="T18" fmla="*/ 3 w 6"/>
                  <a:gd name="T19" fmla="*/ 0 h 2"/>
                  <a:gd name="T20" fmla="*/ 4 w 6"/>
                  <a:gd name="T21" fmla="*/ 1 h 2"/>
                  <a:gd name="T22" fmla="*/ 5 w 6"/>
                  <a:gd name="T23" fmla="*/ 1 h 2"/>
                  <a:gd name="T24" fmla="*/ 6 w 6"/>
                  <a:gd name="T2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" h="2">
                    <a:moveTo>
                      <a:pt x="6" y="1"/>
                    </a:moveTo>
                    <a:cubicBezTo>
                      <a:pt x="6" y="1"/>
                      <a:pt x="6" y="2"/>
                      <a:pt x="5" y="2"/>
                    </a:cubicBezTo>
                    <a:cubicBezTo>
                      <a:pt x="5" y="2"/>
                      <a:pt x="5" y="2"/>
                      <a:pt x="4" y="2"/>
                    </a:cubicBezTo>
                    <a:cubicBezTo>
                      <a:pt x="4" y="2"/>
                      <a:pt x="4" y="2"/>
                      <a:pt x="3" y="2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1"/>
                      <a:pt x="6" y="1"/>
                      <a:pt x="6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9" name="任意多边形: 形状 328">
                <a:extLst>
                  <a:ext uri="{FF2B5EF4-FFF2-40B4-BE49-F238E27FC236}">
                    <a16:creationId xmlns:a16="http://schemas.microsoft.com/office/drawing/2014/main" id="{96C3E3D6-F9DD-9297-E731-B0633B38889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31150" y="4348163"/>
                <a:ext cx="82550" cy="11113"/>
              </a:xfrm>
              <a:custGeom>
                <a:avLst/>
                <a:gdLst>
                  <a:gd name="T0" fmla="*/ 22 w 22"/>
                  <a:gd name="T1" fmla="*/ 1 h 3"/>
                  <a:gd name="T2" fmla="*/ 19 w 22"/>
                  <a:gd name="T3" fmla="*/ 1 h 3"/>
                  <a:gd name="T4" fmla="*/ 15 w 22"/>
                  <a:gd name="T5" fmla="*/ 2 h 3"/>
                  <a:gd name="T6" fmla="*/ 11 w 22"/>
                  <a:gd name="T7" fmla="*/ 3 h 3"/>
                  <a:gd name="T8" fmla="*/ 7 w 22"/>
                  <a:gd name="T9" fmla="*/ 3 h 3"/>
                  <a:gd name="T10" fmla="*/ 3 w 22"/>
                  <a:gd name="T11" fmla="*/ 3 h 3"/>
                  <a:gd name="T12" fmla="*/ 0 w 22"/>
                  <a:gd name="T13" fmla="*/ 3 h 3"/>
                  <a:gd name="T14" fmla="*/ 3 w 22"/>
                  <a:gd name="T15" fmla="*/ 2 h 3"/>
                  <a:gd name="T16" fmla="*/ 7 w 22"/>
                  <a:gd name="T17" fmla="*/ 1 h 3"/>
                  <a:gd name="T18" fmla="*/ 11 w 22"/>
                  <a:gd name="T19" fmla="*/ 1 h 3"/>
                  <a:gd name="T20" fmla="*/ 15 w 22"/>
                  <a:gd name="T21" fmla="*/ 1 h 3"/>
                  <a:gd name="T22" fmla="*/ 19 w 22"/>
                  <a:gd name="T23" fmla="*/ 0 h 3"/>
                  <a:gd name="T24" fmla="*/ 22 w 2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3">
                    <a:moveTo>
                      <a:pt x="22" y="1"/>
                    </a:moveTo>
                    <a:cubicBezTo>
                      <a:pt x="22" y="1"/>
                      <a:pt x="21" y="1"/>
                      <a:pt x="19" y="1"/>
                    </a:cubicBezTo>
                    <a:cubicBezTo>
                      <a:pt x="18" y="2"/>
                      <a:pt x="16" y="2"/>
                      <a:pt x="15" y="2"/>
                    </a:cubicBezTo>
                    <a:cubicBezTo>
                      <a:pt x="14" y="2"/>
                      <a:pt x="12" y="2"/>
                      <a:pt x="11" y="3"/>
                    </a:cubicBezTo>
                    <a:cubicBezTo>
                      <a:pt x="10" y="3"/>
                      <a:pt x="8" y="3"/>
                      <a:pt x="7" y="3"/>
                    </a:cubicBezTo>
                    <a:cubicBezTo>
                      <a:pt x="6" y="3"/>
                      <a:pt x="4" y="3"/>
                      <a:pt x="3" y="3"/>
                    </a:cubicBezTo>
                    <a:cubicBezTo>
                      <a:pt x="1" y="3"/>
                      <a:pt x="0" y="3"/>
                      <a:pt x="0" y="3"/>
                    </a:cubicBezTo>
                    <a:cubicBezTo>
                      <a:pt x="0" y="3"/>
                      <a:pt x="1" y="2"/>
                      <a:pt x="3" y="2"/>
                    </a:cubicBezTo>
                    <a:cubicBezTo>
                      <a:pt x="4" y="2"/>
                      <a:pt x="6" y="1"/>
                      <a:pt x="7" y="1"/>
                    </a:cubicBezTo>
                    <a:cubicBezTo>
                      <a:pt x="8" y="1"/>
                      <a:pt x="10" y="1"/>
                      <a:pt x="11" y="1"/>
                    </a:cubicBezTo>
                    <a:cubicBezTo>
                      <a:pt x="12" y="1"/>
                      <a:pt x="14" y="1"/>
                      <a:pt x="15" y="1"/>
                    </a:cubicBezTo>
                    <a:cubicBezTo>
                      <a:pt x="16" y="0"/>
                      <a:pt x="18" y="0"/>
                      <a:pt x="19" y="0"/>
                    </a:cubicBezTo>
                    <a:cubicBezTo>
                      <a:pt x="21" y="0"/>
                      <a:pt x="22" y="1"/>
                      <a:pt x="22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0" name="任意多边形: 形状 329">
                <a:extLst>
                  <a:ext uri="{FF2B5EF4-FFF2-40B4-BE49-F238E27FC236}">
                    <a16:creationId xmlns:a16="http://schemas.microsoft.com/office/drawing/2014/main" id="{32BE2B2B-6218-500B-DB33-ECA0ECE868D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43888" y="4192588"/>
                <a:ext cx="169863" cy="177800"/>
              </a:xfrm>
              <a:custGeom>
                <a:avLst/>
                <a:gdLst>
                  <a:gd name="T0" fmla="*/ 35 w 45"/>
                  <a:gd name="T1" fmla="*/ 47 h 47"/>
                  <a:gd name="T2" fmla="*/ 0 w 45"/>
                  <a:gd name="T3" fmla="*/ 4 h 47"/>
                  <a:gd name="T4" fmla="*/ 11 w 45"/>
                  <a:gd name="T5" fmla="*/ 0 h 47"/>
                  <a:gd name="T6" fmla="*/ 35 w 45"/>
                  <a:gd name="T7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5" h="47">
                    <a:moveTo>
                      <a:pt x="35" y="47"/>
                    </a:moveTo>
                    <a:cubicBezTo>
                      <a:pt x="35" y="47"/>
                      <a:pt x="26" y="11"/>
                      <a:pt x="0" y="4"/>
                    </a:cubicBezTo>
                    <a:cubicBezTo>
                      <a:pt x="2" y="1"/>
                      <a:pt x="11" y="0"/>
                      <a:pt x="11" y="0"/>
                    </a:cubicBezTo>
                    <a:cubicBezTo>
                      <a:pt x="11" y="0"/>
                      <a:pt x="45" y="9"/>
                      <a:pt x="35" y="47"/>
                    </a:cubicBezTo>
                    <a:close/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1" name="矩形 330">
                <a:extLst>
                  <a:ext uri="{FF2B5EF4-FFF2-40B4-BE49-F238E27FC236}">
                    <a16:creationId xmlns:a16="http://schemas.microsoft.com/office/drawing/2014/main" id="{D3635BAE-1963-955C-8205-97C12AB7B46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8389938" y="4989513"/>
                <a:ext cx="1588" cy="25400"/>
              </a:xfrm>
              <a:prstGeom prst="rect">
                <a:avLst/>
              </a:pr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2" name="任意多边形: 形状 331">
                <a:extLst>
                  <a:ext uri="{FF2B5EF4-FFF2-40B4-BE49-F238E27FC236}">
                    <a16:creationId xmlns:a16="http://schemas.microsoft.com/office/drawing/2014/main" id="{2544DDD8-D1B4-7BE7-343B-14C17DF58E0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83588" y="5014913"/>
                <a:ext cx="22225" cy="687388"/>
              </a:xfrm>
              <a:custGeom>
                <a:avLst/>
                <a:gdLst>
                  <a:gd name="T0" fmla="*/ 2 w 6"/>
                  <a:gd name="T1" fmla="*/ 0 h 182"/>
                  <a:gd name="T2" fmla="*/ 2 w 6"/>
                  <a:gd name="T3" fmla="*/ 0 h 182"/>
                  <a:gd name="T4" fmla="*/ 3 w 6"/>
                  <a:gd name="T5" fmla="*/ 22 h 182"/>
                  <a:gd name="T6" fmla="*/ 4 w 6"/>
                  <a:gd name="T7" fmla="*/ 53 h 182"/>
                  <a:gd name="T8" fmla="*/ 4 w 6"/>
                  <a:gd name="T9" fmla="*/ 87 h 182"/>
                  <a:gd name="T10" fmla="*/ 4 w 6"/>
                  <a:gd name="T11" fmla="*/ 122 h 182"/>
                  <a:gd name="T12" fmla="*/ 3 w 6"/>
                  <a:gd name="T13" fmla="*/ 153 h 182"/>
                  <a:gd name="T14" fmla="*/ 2 w 6"/>
                  <a:gd name="T15" fmla="*/ 165 h 182"/>
                  <a:gd name="T16" fmla="*/ 1 w 6"/>
                  <a:gd name="T17" fmla="*/ 174 h 182"/>
                  <a:gd name="T18" fmla="*/ 0 w 6"/>
                  <a:gd name="T19" fmla="*/ 182 h 182"/>
                  <a:gd name="T20" fmla="*/ 2 w 6"/>
                  <a:gd name="T21" fmla="*/ 174 h 182"/>
                  <a:gd name="T22" fmla="*/ 3 w 6"/>
                  <a:gd name="T23" fmla="*/ 165 h 182"/>
                  <a:gd name="T24" fmla="*/ 4 w 6"/>
                  <a:gd name="T25" fmla="*/ 153 h 182"/>
                  <a:gd name="T26" fmla="*/ 5 w 6"/>
                  <a:gd name="T27" fmla="*/ 138 h 182"/>
                  <a:gd name="T28" fmla="*/ 6 w 6"/>
                  <a:gd name="T29" fmla="*/ 122 h 182"/>
                  <a:gd name="T30" fmla="*/ 6 w 6"/>
                  <a:gd name="T31" fmla="*/ 87 h 182"/>
                  <a:gd name="T32" fmla="*/ 4 w 6"/>
                  <a:gd name="T33" fmla="*/ 22 h 182"/>
                  <a:gd name="T34" fmla="*/ 2 w 6"/>
                  <a:gd name="T35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" h="182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5"/>
                      <a:pt x="3" y="13"/>
                      <a:pt x="3" y="22"/>
                    </a:cubicBezTo>
                    <a:cubicBezTo>
                      <a:pt x="3" y="31"/>
                      <a:pt x="3" y="42"/>
                      <a:pt x="4" y="53"/>
                    </a:cubicBezTo>
                    <a:cubicBezTo>
                      <a:pt x="4" y="64"/>
                      <a:pt x="4" y="76"/>
                      <a:pt x="4" y="87"/>
                    </a:cubicBezTo>
                    <a:cubicBezTo>
                      <a:pt x="4" y="99"/>
                      <a:pt x="4" y="111"/>
                      <a:pt x="4" y="122"/>
                    </a:cubicBezTo>
                    <a:cubicBezTo>
                      <a:pt x="4" y="133"/>
                      <a:pt x="4" y="144"/>
                      <a:pt x="3" y="153"/>
                    </a:cubicBezTo>
                    <a:cubicBezTo>
                      <a:pt x="3" y="157"/>
                      <a:pt x="3" y="161"/>
                      <a:pt x="2" y="165"/>
                    </a:cubicBezTo>
                    <a:cubicBezTo>
                      <a:pt x="2" y="168"/>
                      <a:pt x="2" y="171"/>
                      <a:pt x="1" y="174"/>
                    </a:cubicBezTo>
                    <a:cubicBezTo>
                      <a:pt x="1" y="179"/>
                      <a:pt x="0" y="182"/>
                      <a:pt x="0" y="182"/>
                    </a:cubicBezTo>
                    <a:cubicBezTo>
                      <a:pt x="0" y="182"/>
                      <a:pt x="1" y="179"/>
                      <a:pt x="2" y="174"/>
                    </a:cubicBezTo>
                    <a:cubicBezTo>
                      <a:pt x="2" y="172"/>
                      <a:pt x="2" y="168"/>
                      <a:pt x="3" y="165"/>
                    </a:cubicBezTo>
                    <a:cubicBezTo>
                      <a:pt x="3" y="161"/>
                      <a:pt x="4" y="157"/>
                      <a:pt x="4" y="153"/>
                    </a:cubicBezTo>
                    <a:cubicBezTo>
                      <a:pt x="4" y="148"/>
                      <a:pt x="5" y="143"/>
                      <a:pt x="5" y="138"/>
                    </a:cubicBezTo>
                    <a:cubicBezTo>
                      <a:pt x="5" y="133"/>
                      <a:pt x="5" y="128"/>
                      <a:pt x="6" y="122"/>
                    </a:cubicBezTo>
                    <a:cubicBezTo>
                      <a:pt x="6" y="111"/>
                      <a:pt x="6" y="99"/>
                      <a:pt x="6" y="87"/>
                    </a:cubicBezTo>
                    <a:cubicBezTo>
                      <a:pt x="6" y="64"/>
                      <a:pt x="5" y="40"/>
                      <a:pt x="4" y="22"/>
                    </a:cubicBezTo>
                    <a:cubicBezTo>
                      <a:pt x="3" y="13"/>
                      <a:pt x="3" y="5"/>
                      <a:pt x="2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3" name="任意多边形: 形状 332">
                <a:extLst>
                  <a:ext uri="{FF2B5EF4-FFF2-40B4-BE49-F238E27FC236}">
                    <a16:creationId xmlns:a16="http://schemas.microsoft.com/office/drawing/2014/main" id="{DE82F2A6-F188-B31E-90F2-520F74E0D3A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89938" y="498951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A9B1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4" name="任意多边形: 形状 333">
                <a:extLst>
                  <a:ext uri="{FF2B5EF4-FFF2-40B4-BE49-F238E27FC236}">
                    <a16:creationId xmlns:a16="http://schemas.microsoft.com/office/drawing/2014/main" id="{9D040A26-1707-8F75-D547-6916A927E57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53425" y="4995863"/>
                <a:ext cx="3175" cy="41275"/>
              </a:xfrm>
              <a:custGeom>
                <a:avLst/>
                <a:gdLst>
                  <a:gd name="T0" fmla="*/ 0 w 1"/>
                  <a:gd name="T1" fmla="*/ 0 h 11"/>
                  <a:gd name="T2" fmla="*/ 0 w 1"/>
                  <a:gd name="T3" fmla="*/ 0 h 11"/>
                  <a:gd name="T4" fmla="*/ 0 w 1"/>
                  <a:gd name="T5" fmla="*/ 11 h 11"/>
                  <a:gd name="T6" fmla="*/ 1 w 1"/>
                  <a:gd name="T7" fmla="*/ 11 h 11"/>
                  <a:gd name="T8" fmla="*/ 0 w 1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4"/>
                      <a:pt x="0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0" y="4"/>
                      <a:pt x="0" y="0"/>
                      <a:pt x="0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5" name="任意多边形: 形状 334">
                <a:extLst>
                  <a:ext uri="{FF2B5EF4-FFF2-40B4-BE49-F238E27FC236}">
                    <a16:creationId xmlns:a16="http://schemas.microsoft.com/office/drawing/2014/main" id="{20D526EE-0E04-9BB9-5060-7D33C044B3F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53425" y="5037138"/>
                <a:ext cx="14288" cy="671513"/>
              </a:xfrm>
              <a:custGeom>
                <a:avLst/>
                <a:gdLst>
                  <a:gd name="T0" fmla="*/ 1 w 4"/>
                  <a:gd name="T1" fmla="*/ 0 h 178"/>
                  <a:gd name="T2" fmla="*/ 0 w 4"/>
                  <a:gd name="T3" fmla="*/ 0 h 178"/>
                  <a:gd name="T4" fmla="*/ 2 w 4"/>
                  <a:gd name="T5" fmla="*/ 83 h 178"/>
                  <a:gd name="T6" fmla="*/ 2 w 4"/>
                  <a:gd name="T7" fmla="*/ 118 h 178"/>
                  <a:gd name="T8" fmla="*/ 2 w 4"/>
                  <a:gd name="T9" fmla="*/ 148 h 178"/>
                  <a:gd name="T10" fmla="*/ 2 w 4"/>
                  <a:gd name="T11" fmla="*/ 160 h 178"/>
                  <a:gd name="T12" fmla="*/ 1 w 4"/>
                  <a:gd name="T13" fmla="*/ 170 h 178"/>
                  <a:gd name="T14" fmla="*/ 1 w 4"/>
                  <a:gd name="T15" fmla="*/ 178 h 178"/>
                  <a:gd name="T16" fmla="*/ 2 w 4"/>
                  <a:gd name="T17" fmla="*/ 170 h 178"/>
                  <a:gd name="T18" fmla="*/ 3 w 4"/>
                  <a:gd name="T19" fmla="*/ 148 h 178"/>
                  <a:gd name="T20" fmla="*/ 4 w 4"/>
                  <a:gd name="T21" fmla="*/ 118 h 178"/>
                  <a:gd name="T22" fmla="*/ 4 w 4"/>
                  <a:gd name="T23" fmla="*/ 83 h 178"/>
                  <a:gd name="T24" fmla="*/ 3 w 4"/>
                  <a:gd name="T25" fmla="*/ 49 h 178"/>
                  <a:gd name="T26" fmla="*/ 2 w 4"/>
                  <a:gd name="T27" fmla="*/ 18 h 178"/>
                  <a:gd name="T28" fmla="*/ 1 w 4"/>
                  <a:gd name="T29" fmla="*/ 0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" h="178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7"/>
                      <a:pt x="1" y="50"/>
                      <a:pt x="2" y="83"/>
                    </a:cubicBezTo>
                    <a:cubicBezTo>
                      <a:pt x="2" y="95"/>
                      <a:pt x="2" y="107"/>
                      <a:pt x="2" y="118"/>
                    </a:cubicBezTo>
                    <a:cubicBezTo>
                      <a:pt x="2" y="129"/>
                      <a:pt x="2" y="139"/>
                      <a:pt x="2" y="148"/>
                    </a:cubicBezTo>
                    <a:cubicBezTo>
                      <a:pt x="2" y="153"/>
                      <a:pt x="2" y="157"/>
                      <a:pt x="2" y="160"/>
                    </a:cubicBezTo>
                    <a:cubicBezTo>
                      <a:pt x="2" y="164"/>
                      <a:pt x="2" y="167"/>
                      <a:pt x="1" y="170"/>
                    </a:cubicBezTo>
                    <a:cubicBezTo>
                      <a:pt x="1" y="175"/>
                      <a:pt x="1" y="178"/>
                      <a:pt x="1" y="178"/>
                    </a:cubicBezTo>
                    <a:cubicBezTo>
                      <a:pt x="1" y="178"/>
                      <a:pt x="1" y="175"/>
                      <a:pt x="2" y="170"/>
                    </a:cubicBezTo>
                    <a:cubicBezTo>
                      <a:pt x="2" y="165"/>
                      <a:pt x="3" y="157"/>
                      <a:pt x="3" y="148"/>
                    </a:cubicBezTo>
                    <a:cubicBezTo>
                      <a:pt x="4" y="140"/>
                      <a:pt x="4" y="129"/>
                      <a:pt x="4" y="118"/>
                    </a:cubicBezTo>
                    <a:cubicBezTo>
                      <a:pt x="4" y="107"/>
                      <a:pt x="4" y="95"/>
                      <a:pt x="4" y="83"/>
                    </a:cubicBezTo>
                    <a:cubicBezTo>
                      <a:pt x="3" y="71"/>
                      <a:pt x="3" y="60"/>
                      <a:pt x="3" y="49"/>
                    </a:cubicBezTo>
                    <a:cubicBezTo>
                      <a:pt x="3" y="37"/>
                      <a:pt x="2" y="27"/>
                      <a:pt x="2" y="18"/>
                    </a:cubicBezTo>
                    <a:cubicBezTo>
                      <a:pt x="1" y="11"/>
                      <a:pt x="1" y="5"/>
                      <a:pt x="1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6" name="任意多边形: 形状 335">
                <a:extLst>
                  <a:ext uri="{FF2B5EF4-FFF2-40B4-BE49-F238E27FC236}">
                    <a16:creationId xmlns:a16="http://schemas.microsoft.com/office/drawing/2014/main" id="{C040FD2F-2F0D-8998-DE0E-40B6A8E4ADF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53425" y="499586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A9B1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7" name="任意多边形: 形状 336">
                <a:extLst>
                  <a:ext uri="{FF2B5EF4-FFF2-40B4-BE49-F238E27FC236}">
                    <a16:creationId xmlns:a16="http://schemas.microsoft.com/office/drawing/2014/main" id="{1C582F9F-41E7-C92C-9DDD-684E92CD208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12150" y="5000626"/>
                <a:ext cx="3175" cy="63500"/>
              </a:xfrm>
              <a:custGeom>
                <a:avLst/>
                <a:gdLst>
                  <a:gd name="T0" fmla="*/ 0 w 1"/>
                  <a:gd name="T1" fmla="*/ 0 h 17"/>
                  <a:gd name="T2" fmla="*/ 0 w 1"/>
                  <a:gd name="T3" fmla="*/ 0 h 17"/>
                  <a:gd name="T4" fmla="*/ 0 w 1"/>
                  <a:gd name="T5" fmla="*/ 17 h 17"/>
                  <a:gd name="T6" fmla="*/ 1 w 1"/>
                  <a:gd name="T7" fmla="*/ 16 h 17"/>
                  <a:gd name="T8" fmla="*/ 0 w 1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7"/>
                      <a:pt x="0" y="17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0" y="6"/>
                      <a:pt x="0" y="0"/>
                      <a:pt x="0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8" name="任意多边形: 形状 337">
                <a:extLst>
                  <a:ext uri="{FF2B5EF4-FFF2-40B4-BE49-F238E27FC236}">
                    <a16:creationId xmlns:a16="http://schemas.microsoft.com/office/drawing/2014/main" id="{305F2E38-0B2C-F675-C764-EF29EA0023F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12150" y="5060951"/>
                <a:ext cx="25400" cy="647700"/>
              </a:xfrm>
              <a:custGeom>
                <a:avLst/>
                <a:gdLst>
                  <a:gd name="T0" fmla="*/ 1 w 7"/>
                  <a:gd name="T1" fmla="*/ 0 h 172"/>
                  <a:gd name="T2" fmla="*/ 0 w 7"/>
                  <a:gd name="T3" fmla="*/ 1 h 172"/>
                  <a:gd name="T4" fmla="*/ 4 w 7"/>
                  <a:gd name="T5" fmla="*/ 78 h 172"/>
                  <a:gd name="T6" fmla="*/ 5 w 7"/>
                  <a:gd name="T7" fmla="*/ 112 h 172"/>
                  <a:gd name="T8" fmla="*/ 6 w 7"/>
                  <a:gd name="T9" fmla="*/ 142 h 172"/>
                  <a:gd name="T10" fmla="*/ 6 w 7"/>
                  <a:gd name="T11" fmla="*/ 154 h 172"/>
                  <a:gd name="T12" fmla="*/ 5 w 7"/>
                  <a:gd name="T13" fmla="*/ 164 h 172"/>
                  <a:gd name="T14" fmla="*/ 5 w 7"/>
                  <a:gd name="T15" fmla="*/ 170 h 172"/>
                  <a:gd name="T16" fmla="*/ 4 w 7"/>
                  <a:gd name="T17" fmla="*/ 172 h 172"/>
                  <a:gd name="T18" fmla="*/ 5 w 7"/>
                  <a:gd name="T19" fmla="*/ 170 h 172"/>
                  <a:gd name="T20" fmla="*/ 6 w 7"/>
                  <a:gd name="T21" fmla="*/ 164 h 172"/>
                  <a:gd name="T22" fmla="*/ 6 w 7"/>
                  <a:gd name="T23" fmla="*/ 154 h 172"/>
                  <a:gd name="T24" fmla="*/ 7 w 7"/>
                  <a:gd name="T25" fmla="*/ 142 h 172"/>
                  <a:gd name="T26" fmla="*/ 6 w 7"/>
                  <a:gd name="T27" fmla="*/ 112 h 172"/>
                  <a:gd name="T28" fmla="*/ 5 w 7"/>
                  <a:gd name="T29" fmla="*/ 78 h 172"/>
                  <a:gd name="T30" fmla="*/ 4 w 7"/>
                  <a:gd name="T31" fmla="*/ 43 h 172"/>
                  <a:gd name="T32" fmla="*/ 2 w 7"/>
                  <a:gd name="T33" fmla="*/ 13 h 172"/>
                  <a:gd name="T34" fmla="*/ 1 w 7"/>
                  <a:gd name="T35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" h="17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9"/>
                      <a:pt x="2" y="48"/>
                      <a:pt x="4" y="78"/>
                    </a:cubicBezTo>
                    <a:cubicBezTo>
                      <a:pt x="4" y="90"/>
                      <a:pt x="5" y="101"/>
                      <a:pt x="5" y="112"/>
                    </a:cubicBezTo>
                    <a:cubicBezTo>
                      <a:pt x="5" y="123"/>
                      <a:pt x="6" y="134"/>
                      <a:pt x="6" y="142"/>
                    </a:cubicBezTo>
                    <a:cubicBezTo>
                      <a:pt x="6" y="147"/>
                      <a:pt x="6" y="151"/>
                      <a:pt x="6" y="154"/>
                    </a:cubicBezTo>
                    <a:cubicBezTo>
                      <a:pt x="6" y="158"/>
                      <a:pt x="5" y="161"/>
                      <a:pt x="5" y="164"/>
                    </a:cubicBezTo>
                    <a:cubicBezTo>
                      <a:pt x="5" y="166"/>
                      <a:pt x="5" y="168"/>
                      <a:pt x="5" y="170"/>
                    </a:cubicBezTo>
                    <a:cubicBezTo>
                      <a:pt x="4" y="171"/>
                      <a:pt x="4" y="172"/>
                      <a:pt x="4" y="172"/>
                    </a:cubicBezTo>
                    <a:cubicBezTo>
                      <a:pt x="4" y="172"/>
                      <a:pt x="4" y="171"/>
                      <a:pt x="5" y="170"/>
                    </a:cubicBezTo>
                    <a:cubicBezTo>
                      <a:pt x="5" y="168"/>
                      <a:pt x="5" y="166"/>
                      <a:pt x="6" y="164"/>
                    </a:cubicBezTo>
                    <a:cubicBezTo>
                      <a:pt x="6" y="161"/>
                      <a:pt x="6" y="158"/>
                      <a:pt x="6" y="154"/>
                    </a:cubicBezTo>
                    <a:cubicBezTo>
                      <a:pt x="6" y="151"/>
                      <a:pt x="7" y="147"/>
                      <a:pt x="7" y="142"/>
                    </a:cubicBezTo>
                    <a:cubicBezTo>
                      <a:pt x="7" y="134"/>
                      <a:pt x="7" y="123"/>
                      <a:pt x="6" y="112"/>
                    </a:cubicBezTo>
                    <a:cubicBezTo>
                      <a:pt x="6" y="101"/>
                      <a:pt x="6" y="90"/>
                      <a:pt x="5" y="78"/>
                    </a:cubicBezTo>
                    <a:cubicBezTo>
                      <a:pt x="5" y="66"/>
                      <a:pt x="4" y="54"/>
                      <a:pt x="4" y="43"/>
                    </a:cubicBezTo>
                    <a:cubicBezTo>
                      <a:pt x="3" y="32"/>
                      <a:pt x="2" y="22"/>
                      <a:pt x="2" y="13"/>
                    </a:cubicBezTo>
                    <a:cubicBezTo>
                      <a:pt x="1" y="9"/>
                      <a:pt x="1" y="4"/>
                      <a:pt x="1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9" name="任意多边形: 形状 338">
                <a:extLst>
                  <a:ext uri="{FF2B5EF4-FFF2-40B4-BE49-F238E27FC236}">
                    <a16:creationId xmlns:a16="http://schemas.microsoft.com/office/drawing/2014/main" id="{2376961F-F642-A929-F3EF-585A43F9512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12150" y="50006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A9B1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0" name="任意多边形: 形状 339">
                <a:extLst>
                  <a:ext uri="{FF2B5EF4-FFF2-40B4-BE49-F238E27FC236}">
                    <a16:creationId xmlns:a16="http://schemas.microsoft.com/office/drawing/2014/main" id="{89B0A060-9A54-7E7E-765E-142B4094F93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99450" y="571341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E9E9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1" name="任意多边形: 形状 340">
                <a:extLst>
                  <a:ext uri="{FF2B5EF4-FFF2-40B4-BE49-F238E27FC236}">
                    <a16:creationId xmlns:a16="http://schemas.microsoft.com/office/drawing/2014/main" id="{2186F605-F502-4224-39BB-68B9F618A31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74050" y="5000626"/>
                <a:ext cx="3175" cy="85725"/>
              </a:xfrm>
              <a:custGeom>
                <a:avLst/>
                <a:gdLst>
                  <a:gd name="T0" fmla="*/ 0 w 1"/>
                  <a:gd name="T1" fmla="*/ 0 h 23"/>
                  <a:gd name="T2" fmla="*/ 0 w 1"/>
                  <a:gd name="T3" fmla="*/ 3 h 23"/>
                  <a:gd name="T4" fmla="*/ 0 w 1"/>
                  <a:gd name="T5" fmla="*/ 9 h 23"/>
                  <a:gd name="T6" fmla="*/ 0 w 1"/>
                  <a:gd name="T7" fmla="*/ 23 h 23"/>
                  <a:gd name="T8" fmla="*/ 1 w 1"/>
                  <a:gd name="T9" fmla="*/ 23 h 23"/>
                  <a:gd name="T10" fmla="*/ 0 w 1"/>
                  <a:gd name="T11" fmla="*/ 9 h 23"/>
                  <a:gd name="T12" fmla="*/ 0 w 1"/>
                  <a:gd name="T13" fmla="*/ 3 h 23"/>
                  <a:gd name="T14" fmla="*/ 0 w 1"/>
                  <a:gd name="T1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3">
                    <a:moveTo>
                      <a:pt x="0" y="0"/>
                    </a:moveTo>
                    <a:cubicBezTo>
                      <a:pt x="0" y="0"/>
                      <a:pt x="0" y="1"/>
                      <a:pt x="0" y="3"/>
                    </a:cubicBezTo>
                    <a:cubicBezTo>
                      <a:pt x="0" y="4"/>
                      <a:pt x="0" y="6"/>
                      <a:pt x="0" y="9"/>
                    </a:cubicBezTo>
                    <a:cubicBezTo>
                      <a:pt x="0" y="12"/>
                      <a:pt x="0" y="17"/>
                      <a:pt x="0" y="23"/>
                    </a:cubicBezTo>
                    <a:cubicBezTo>
                      <a:pt x="1" y="23"/>
                      <a:pt x="1" y="23"/>
                      <a:pt x="1" y="23"/>
                    </a:cubicBezTo>
                    <a:cubicBezTo>
                      <a:pt x="0" y="17"/>
                      <a:pt x="0" y="12"/>
                      <a:pt x="0" y="9"/>
                    </a:cubicBezTo>
                    <a:cubicBezTo>
                      <a:pt x="0" y="6"/>
                      <a:pt x="0" y="4"/>
                      <a:pt x="0" y="3"/>
                    </a:cubicBezTo>
                    <a:cubicBezTo>
                      <a:pt x="0" y="1"/>
                      <a:pt x="0" y="0"/>
                      <a:pt x="0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2" name="任意多边形: 形状 341">
                <a:extLst>
                  <a:ext uri="{FF2B5EF4-FFF2-40B4-BE49-F238E27FC236}">
                    <a16:creationId xmlns:a16="http://schemas.microsoft.com/office/drawing/2014/main" id="{36407D33-7FB8-95FA-B9ED-E4473AC416E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74050" y="5086351"/>
                <a:ext cx="25400" cy="627063"/>
              </a:xfrm>
              <a:custGeom>
                <a:avLst/>
                <a:gdLst>
                  <a:gd name="T0" fmla="*/ 1 w 7"/>
                  <a:gd name="T1" fmla="*/ 0 h 166"/>
                  <a:gd name="T2" fmla="*/ 0 w 7"/>
                  <a:gd name="T3" fmla="*/ 0 h 166"/>
                  <a:gd name="T4" fmla="*/ 0 w 7"/>
                  <a:gd name="T5" fmla="*/ 7 h 166"/>
                  <a:gd name="T6" fmla="*/ 0 w 7"/>
                  <a:gd name="T7" fmla="*/ 37 h 166"/>
                  <a:gd name="T8" fmla="*/ 1 w 7"/>
                  <a:gd name="T9" fmla="*/ 72 h 166"/>
                  <a:gd name="T10" fmla="*/ 2 w 7"/>
                  <a:gd name="T11" fmla="*/ 107 h 166"/>
                  <a:gd name="T12" fmla="*/ 4 w 7"/>
                  <a:gd name="T13" fmla="*/ 137 h 166"/>
                  <a:gd name="T14" fmla="*/ 6 w 7"/>
                  <a:gd name="T15" fmla="*/ 158 h 166"/>
                  <a:gd name="T16" fmla="*/ 7 w 7"/>
                  <a:gd name="T17" fmla="*/ 164 h 166"/>
                  <a:gd name="T18" fmla="*/ 7 w 7"/>
                  <a:gd name="T19" fmla="*/ 166 h 166"/>
                  <a:gd name="T20" fmla="*/ 7 w 7"/>
                  <a:gd name="T21" fmla="*/ 166 h 166"/>
                  <a:gd name="T22" fmla="*/ 7 w 7"/>
                  <a:gd name="T23" fmla="*/ 164 h 166"/>
                  <a:gd name="T24" fmla="*/ 6 w 7"/>
                  <a:gd name="T25" fmla="*/ 158 h 166"/>
                  <a:gd name="T26" fmla="*/ 5 w 7"/>
                  <a:gd name="T27" fmla="*/ 137 h 166"/>
                  <a:gd name="T28" fmla="*/ 2 w 7"/>
                  <a:gd name="T29" fmla="*/ 72 h 166"/>
                  <a:gd name="T30" fmla="*/ 1 w 7"/>
                  <a:gd name="T31" fmla="*/ 7 h 166"/>
                  <a:gd name="T32" fmla="*/ 1 w 7"/>
                  <a:gd name="T33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" h="166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5"/>
                      <a:pt x="0" y="7"/>
                    </a:cubicBezTo>
                    <a:cubicBezTo>
                      <a:pt x="0" y="16"/>
                      <a:pt x="0" y="26"/>
                      <a:pt x="0" y="37"/>
                    </a:cubicBezTo>
                    <a:cubicBezTo>
                      <a:pt x="0" y="48"/>
                      <a:pt x="0" y="60"/>
                      <a:pt x="1" y="72"/>
                    </a:cubicBezTo>
                    <a:cubicBezTo>
                      <a:pt x="1" y="84"/>
                      <a:pt x="2" y="96"/>
                      <a:pt x="2" y="107"/>
                    </a:cubicBezTo>
                    <a:cubicBezTo>
                      <a:pt x="3" y="118"/>
                      <a:pt x="3" y="128"/>
                      <a:pt x="4" y="137"/>
                    </a:cubicBezTo>
                    <a:cubicBezTo>
                      <a:pt x="5" y="146"/>
                      <a:pt x="5" y="153"/>
                      <a:pt x="6" y="158"/>
                    </a:cubicBezTo>
                    <a:cubicBezTo>
                      <a:pt x="6" y="161"/>
                      <a:pt x="7" y="163"/>
                      <a:pt x="7" y="164"/>
                    </a:cubicBezTo>
                    <a:cubicBezTo>
                      <a:pt x="7" y="165"/>
                      <a:pt x="7" y="166"/>
                      <a:pt x="7" y="166"/>
                    </a:cubicBezTo>
                    <a:cubicBezTo>
                      <a:pt x="7" y="166"/>
                      <a:pt x="7" y="166"/>
                      <a:pt x="7" y="166"/>
                    </a:cubicBezTo>
                    <a:cubicBezTo>
                      <a:pt x="7" y="166"/>
                      <a:pt x="7" y="165"/>
                      <a:pt x="7" y="164"/>
                    </a:cubicBezTo>
                    <a:cubicBezTo>
                      <a:pt x="7" y="163"/>
                      <a:pt x="7" y="161"/>
                      <a:pt x="6" y="158"/>
                    </a:cubicBezTo>
                    <a:cubicBezTo>
                      <a:pt x="6" y="153"/>
                      <a:pt x="5" y="146"/>
                      <a:pt x="5" y="137"/>
                    </a:cubicBezTo>
                    <a:cubicBezTo>
                      <a:pt x="4" y="119"/>
                      <a:pt x="3" y="96"/>
                      <a:pt x="2" y="72"/>
                    </a:cubicBezTo>
                    <a:cubicBezTo>
                      <a:pt x="2" y="48"/>
                      <a:pt x="1" y="25"/>
                      <a:pt x="1" y="7"/>
                    </a:cubicBezTo>
                    <a:cubicBezTo>
                      <a:pt x="1" y="4"/>
                      <a:pt x="1" y="2"/>
                      <a:pt x="1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3" name="任意多边形: 形状 342">
                <a:extLst>
                  <a:ext uri="{FF2B5EF4-FFF2-40B4-BE49-F238E27FC236}">
                    <a16:creationId xmlns:a16="http://schemas.microsoft.com/office/drawing/2014/main" id="{7749DBD6-5B09-4F43-0839-7BB8E24C65F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28013" y="5000626"/>
                <a:ext cx="4763" cy="90488"/>
              </a:xfrm>
              <a:custGeom>
                <a:avLst/>
                <a:gdLst>
                  <a:gd name="T0" fmla="*/ 0 w 1"/>
                  <a:gd name="T1" fmla="*/ 0 h 24"/>
                  <a:gd name="T2" fmla="*/ 0 w 1"/>
                  <a:gd name="T3" fmla="*/ 24 h 24"/>
                  <a:gd name="T4" fmla="*/ 1 w 1"/>
                  <a:gd name="T5" fmla="*/ 24 h 24"/>
                  <a:gd name="T6" fmla="*/ 0 w 1"/>
                  <a:gd name="T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4">
                    <a:moveTo>
                      <a:pt x="0" y="0"/>
                    </a:moveTo>
                    <a:cubicBezTo>
                      <a:pt x="0" y="8"/>
                      <a:pt x="0" y="16"/>
                      <a:pt x="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16"/>
                      <a:pt x="0" y="8"/>
                      <a:pt x="0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4" name="任意多边形: 形状 343">
                <a:extLst>
                  <a:ext uri="{FF2B5EF4-FFF2-40B4-BE49-F238E27FC236}">
                    <a16:creationId xmlns:a16="http://schemas.microsoft.com/office/drawing/2014/main" id="{F72689B2-09E1-0629-596B-1FD2250850F8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8197850" y="5091113"/>
                <a:ext cx="38100" cy="411163"/>
              </a:xfrm>
              <a:custGeom>
                <a:avLst/>
                <a:gdLst>
                  <a:gd name="T0" fmla="*/ 9 w 10"/>
                  <a:gd name="T1" fmla="*/ 40 h 109"/>
                  <a:gd name="T2" fmla="*/ 9 w 10"/>
                  <a:gd name="T3" fmla="*/ 40 h 109"/>
                  <a:gd name="T4" fmla="*/ 9 w 10"/>
                  <a:gd name="T5" fmla="*/ 40 h 109"/>
                  <a:gd name="T6" fmla="*/ 8 w 10"/>
                  <a:gd name="T7" fmla="*/ 19 h 109"/>
                  <a:gd name="T8" fmla="*/ 9 w 10"/>
                  <a:gd name="T9" fmla="*/ 40 h 109"/>
                  <a:gd name="T10" fmla="*/ 3 w 10"/>
                  <a:gd name="T11" fmla="*/ 74 h 109"/>
                  <a:gd name="T12" fmla="*/ 0 w 10"/>
                  <a:gd name="T13" fmla="*/ 109 h 109"/>
                  <a:gd name="T14" fmla="*/ 2 w 10"/>
                  <a:gd name="T15" fmla="*/ 91 h 109"/>
                  <a:gd name="T16" fmla="*/ 5 w 10"/>
                  <a:gd name="T17" fmla="*/ 74 h 109"/>
                  <a:gd name="T18" fmla="*/ 10 w 10"/>
                  <a:gd name="T19" fmla="*/ 40 h 109"/>
                  <a:gd name="T20" fmla="*/ 8 w 10"/>
                  <a:gd name="T21" fmla="*/ 19 h 109"/>
                  <a:gd name="T22" fmla="*/ 8 w 10"/>
                  <a:gd name="T23" fmla="*/ 0 h 109"/>
                  <a:gd name="T24" fmla="*/ 8 w 10"/>
                  <a:gd name="T25" fmla="*/ 6 h 109"/>
                  <a:gd name="T26" fmla="*/ 9 w 10"/>
                  <a:gd name="T27" fmla="*/ 5 h 109"/>
                  <a:gd name="T28" fmla="*/ 9 w 10"/>
                  <a:gd name="T29" fmla="*/ 0 h 109"/>
                  <a:gd name="T30" fmla="*/ 8 w 10"/>
                  <a:gd name="T3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" h="109">
                    <a:moveTo>
                      <a:pt x="9" y="40"/>
                    </a:moveTo>
                    <a:cubicBezTo>
                      <a:pt x="9" y="40"/>
                      <a:pt x="9" y="40"/>
                      <a:pt x="9" y="40"/>
                    </a:cubicBezTo>
                    <a:cubicBezTo>
                      <a:pt x="9" y="40"/>
                      <a:pt x="9" y="40"/>
                      <a:pt x="9" y="40"/>
                    </a:cubicBezTo>
                    <a:moveTo>
                      <a:pt x="8" y="19"/>
                    </a:moveTo>
                    <a:cubicBezTo>
                      <a:pt x="8" y="26"/>
                      <a:pt x="9" y="33"/>
                      <a:pt x="9" y="40"/>
                    </a:cubicBezTo>
                    <a:cubicBezTo>
                      <a:pt x="7" y="51"/>
                      <a:pt x="5" y="63"/>
                      <a:pt x="3" y="74"/>
                    </a:cubicBezTo>
                    <a:cubicBezTo>
                      <a:pt x="2" y="86"/>
                      <a:pt x="0" y="97"/>
                      <a:pt x="0" y="109"/>
                    </a:cubicBezTo>
                    <a:cubicBezTo>
                      <a:pt x="1" y="103"/>
                      <a:pt x="1" y="97"/>
                      <a:pt x="2" y="91"/>
                    </a:cubicBezTo>
                    <a:cubicBezTo>
                      <a:pt x="3" y="86"/>
                      <a:pt x="4" y="80"/>
                      <a:pt x="5" y="74"/>
                    </a:cubicBezTo>
                    <a:cubicBezTo>
                      <a:pt x="6" y="63"/>
                      <a:pt x="8" y="52"/>
                      <a:pt x="10" y="40"/>
                    </a:cubicBezTo>
                    <a:cubicBezTo>
                      <a:pt x="9" y="32"/>
                      <a:pt x="9" y="25"/>
                      <a:pt x="8" y="19"/>
                    </a:cubicBezTo>
                    <a:moveTo>
                      <a:pt x="8" y="0"/>
                    </a:moveTo>
                    <a:cubicBezTo>
                      <a:pt x="8" y="2"/>
                      <a:pt x="8" y="4"/>
                      <a:pt x="8" y="6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8" y="0"/>
                      <a:pt x="8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5" name="任意多边形: 形状 344">
                <a:extLst>
                  <a:ext uri="{FF2B5EF4-FFF2-40B4-BE49-F238E27FC236}">
                    <a16:creationId xmlns:a16="http://schemas.microsoft.com/office/drawing/2014/main" id="{DCE6AAF9-FB99-8B86-321E-9C086F8C3AE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28013" y="5110163"/>
                <a:ext cx="7938" cy="131763"/>
              </a:xfrm>
              <a:custGeom>
                <a:avLst/>
                <a:gdLst>
                  <a:gd name="T0" fmla="*/ 1 w 2"/>
                  <a:gd name="T1" fmla="*/ 0 h 35"/>
                  <a:gd name="T2" fmla="*/ 0 w 2"/>
                  <a:gd name="T3" fmla="*/ 1 h 35"/>
                  <a:gd name="T4" fmla="*/ 0 w 2"/>
                  <a:gd name="T5" fmla="*/ 3 h 35"/>
                  <a:gd name="T6" fmla="*/ 0 w 2"/>
                  <a:gd name="T7" fmla="*/ 14 h 35"/>
                  <a:gd name="T8" fmla="*/ 2 w 2"/>
                  <a:gd name="T9" fmla="*/ 35 h 35"/>
                  <a:gd name="T10" fmla="*/ 2 w 2"/>
                  <a:gd name="T11" fmla="*/ 35 h 35"/>
                  <a:gd name="T12" fmla="*/ 2 w 2"/>
                  <a:gd name="T13" fmla="*/ 35 h 35"/>
                  <a:gd name="T14" fmla="*/ 2 w 2"/>
                  <a:gd name="T15" fmla="*/ 35 h 35"/>
                  <a:gd name="T16" fmla="*/ 1 w 2"/>
                  <a:gd name="T17" fmla="*/ 3 h 35"/>
                  <a:gd name="T18" fmla="*/ 1 w 2"/>
                  <a:gd name="T1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35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7"/>
                      <a:pt x="0" y="11"/>
                      <a:pt x="0" y="14"/>
                    </a:cubicBezTo>
                    <a:cubicBezTo>
                      <a:pt x="1" y="20"/>
                      <a:pt x="1" y="27"/>
                      <a:pt x="2" y="35"/>
                    </a:cubicBezTo>
                    <a:cubicBezTo>
                      <a:pt x="2" y="35"/>
                      <a:pt x="2" y="35"/>
                      <a:pt x="2" y="35"/>
                    </a:cubicBezTo>
                    <a:cubicBezTo>
                      <a:pt x="2" y="35"/>
                      <a:pt x="2" y="35"/>
                      <a:pt x="2" y="35"/>
                    </a:cubicBezTo>
                    <a:cubicBezTo>
                      <a:pt x="2" y="35"/>
                      <a:pt x="2" y="35"/>
                      <a:pt x="2" y="35"/>
                    </a:cubicBezTo>
                    <a:cubicBezTo>
                      <a:pt x="2" y="24"/>
                      <a:pt x="2" y="14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6" name="任意多边形: 形状 345">
                <a:extLst>
                  <a:ext uri="{FF2B5EF4-FFF2-40B4-BE49-F238E27FC236}">
                    <a16:creationId xmlns:a16="http://schemas.microsoft.com/office/drawing/2014/main" id="{F12EF6CC-21DE-ECE6-88D9-E7F642A50FF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86738" y="5000626"/>
                <a:ext cx="4763" cy="71438"/>
              </a:xfrm>
              <a:custGeom>
                <a:avLst/>
                <a:gdLst>
                  <a:gd name="T0" fmla="*/ 0 w 1"/>
                  <a:gd name="T1" fmla="*/ 0 h 19"/>
                  <a:gd name="T2" fmla="*/ 1 w 1"/>
                  <a:gd name="T3" fmla="*/ 19 h 19"/>
                  <a:gd name="T4" fmla="*/ 1 w 1"/>
                  <a:gd name="T5" fmla="*/ 19 h 19"/>
                  <a:gd name="T6" fmla="*/ 0 w 1"/>
                  <a:gd name="T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9">
                    <a:moveTo>
                      <a:pt x="0" y="0"/>
                    </a:moveTo>
                    <a:cubicBezTo>
                      <a:pt x="0" y="0"/>
                      <a:pt x="0" y="8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0" y="8"/>
                      <a:pt x="0" y="0"/>
                      <a:pt x="0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7" name="任意多边形: 形状 346">
                <a:extLst>
                  <a:ext uri="{FF2B5EF4-FFF2-40B4-BE49-F238E27FC236}">
                    <a16:creationId xmlns:a16="http://schemas.microsoft.com/office/drawing/2014/main" id="{CF51D19C-99B9-5427-CF49-5EB527BF817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31175" y="5072063"/>
                <a:ext cx="63500" cy="636588"/>
              </a:xfrm>
              <a:custGeom>
                <a:avLst/>
                <a:gdLst>
                  <a:gd name="T0" fmla="*/ 16 w 17"/>
                  <a:gd name="T1" fmla="*/ 0 h 169"/>
                  <a:gd name="T2" fmla="*/ 16 w 17"/>
                  <a:gd name="T3" fmla="*/ 11 h 169"/>
                  <a:gd name="T4" fmla="*/ 16 w 17"/>
                  <a:gd name="T5" fmla="*/ 41 h 169"/>
                  <a:gd name="T6" fmla="*/ 14 w 17"/>
                  <a:gd name="T7" fmla="*/ 58 h 169"/>
                  <a:gd name="T8" fmla="*/ 12 w 17"/>
                  <a:gd name="T9" fmla="*/ 75 h 169"/>
                  <a:gd name="T10" fmla="*/ 7 w 17"/>
                  <a:gd name="T11" fmla="*/ 109 h 169"/>
                  <a:gd name="T12" fmla="*/ 3 w 17"/>
                  <a:gd name="T13" fmla="*/ 139 h 169"/>
                  <a:gd name="T14" fmla="*/ 0 w 17"/>
                  <a:gd name="T15" fmla="*/ 169 h 169"/>
                  <a:gd name="T16" fmla="*/ 4 w 17"/>
                  <a:gd name="T17" fmla="*/ 140 h 169"/>
                  <a:gd name="T18" fmla="*/ 9 w 17"/>
                  <a:gd name="T19" fmla="*/ 110 h 169"/>
                  <a:gd name="T20" fmla="*/ 14 w 17"/>
                  <a:gd name="T21" fmla="*/ 75 h 169"/>
                  <a:gd name="T22" fmla="*/ 16 w 17"/>
                  <a:gd name="T23" fmla="*/ 58 h 169"/>
                  <a:gd name="T24" fmla="*/ 17 w 17"/>
                  <a:gd name="T25" fmla="*/ 41 h 169"/>
                  <a:gd name="T26" fmla="*/ 17 w 17"/>
                  <a:gd name="T27" fmla="*/ 11 h 169"/>
                  <a:gd name="T28" fmla="*/ 16 w 17"/>
                  <a:gd name="T29" fmla="*/ 0 h 169"/>
                  <a:gd name="T30" fmla="*/ 16 w 17"/>
                  <a:gd name="T31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" h="169">
                    <a:moveTo>
                      <a:pt x="16" y="0"/>
                    </a:moveTo>
                    <a:cubicBezTo>
                      <a:pt x="16" y="3"/>
                      <a:pt x="16" y="7"/>
                      <a:pt x="16" y="11"/>
                    </a:cubicBezTo>
                    <a:cubicBezTo>
                      <a:pt x="16" y="20"/>
                      <a:pt x="16" y="30"/>
                      <a:pt x="16" y="41"/>
                    </a:cubicBezTo>
                    <a:cubicBezTo>
                      <a:pt x="15" y="46"/>
                      <a:pt x="15" y="52"/>
                      <a:pt x="14" y="58"/>
                    </a:cubicBezTo>
                    <a:cubicBezTo>
                      <a:pt x="14" y="64"/>
                      <a:pt x="13" y="69"/>
                      <a:pt x="12" y="75"/>
                    </a:cubicBezTo>
                    <a:cubicBezTo>
                      <a:pt x="10" y="87"/>
                      <a:pt x="9" y="99"/>
                      <a:pt x="7" y="109"/>
                    </a:cubicBezTo>
                    <a:cubicBezTo>
                      <a:pt x="6" y="120"/>
                      <a:pt x="5" y="131"/>
                      <a:pt x="3" y="139"/>
                    </a:cubicBezTo>
                    <a:cubicBezTo>
                      <a:pt x="1" y="157"/>
                      <a:pt x="0" y="169"/>
                      <a:pt x="0" y="169"/>
                    </a:cubicBezTo>
                    <a:cubicBezTo>
                      <a:pt x="0" y="169"/>
                      <a:pt x="2" y="157"/>
                      <a:pt x="4" y="140"/>
                    </a:cubicBezTo>
                    <a:cubicBezTo>
                      <a:pt x="6" y="131"/>
                      <a:pt x="7" y="121"/>
                      <a:pt x="9" y="110"/>
                    </a:cubicBezTo>
                    <a:cubicBezTo>
                      <a:pt x="10" y="99"/>
                      <a:pt x="12" y="87"/>
                      <a:pt x="14" y="75"/>
                    </a:cubicBezTo>
                    <a:cubicBezTo>
                      <a:pt x="14" y="70"/>
                      <a:pt x="15" y="64"/>
                      <a:pt x="16" y="58"/>
                    </a:cubicBezTo>
                    <a:cubicBezTo>
                      <a:pt x="16" y="52"/>
                      <a:pt x="17" y="47"/>
                      <a:pt x="17" y="41"/>
                    </a:cubicBezTo>
                    <a:cubicBezTo>
                      <a:pt x="17" y="30"/>
                      <a:pt x="17" y="20"/>
                      <a:pt x="17" y="11"/>
                    </a:cubicBezTo>
                    <a:cubicBezTo>
                      <a:pt x="17" y="7"/>
                      <a:pt x="16" y="3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8" name="任意多边形: 形状 347">
                <a:extLst>
                  <a:ext uri="{FF2B5EF4-FFF2-40B4-BE49-F238E27FC236}">
                    <a16:creationId xmlns:a16="http://schemas.microsoft.com/office/drawing/2014/main" id="{1FB279A5-DCA9-4894-1B4E-7BB1E0EE552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53400" y="4995863"/>
                <a:ext cx="3175" cy="60325"/>
              </a:xfrm>
              <a:custGeom>
                <a:avLst/>
                <a:gdLst>
                  <a:gd name="T0" fmla="*/ 0 w 1"/>
                  <a:gd name="T1" fmla="*/ 0 h 16"/>
                  <a:gd name="T2" fmla="*/ 0 w 1"/>
                  <a:gd name="T3" fmla="*/ 16 h 16"/>
                  <a:gd name="T4" fmla="*/ 1 w 1"/>
                  <a:gd name="T5" fmla="*/ 16 h 16"/>
                  <a:gd name="T6" fmla="*/ 0 w 1"/>
                  <a:gd name="T7" fmla="*/ 8 h 16"/>
                  <a:gd name="T8" fmla="*/ 0 w 1"/>
                  <a:gd name="T9" fmla="*/ 0 h 16"/>
                  <a:gd name="T10" fmla="*/ 0 w 1"/>
                  <a:gd name="T11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6">
                    <a:moveTo>
                      <a:pt x="0" y="0"/>
                    </a:moveTo>
                    <a:cubicBezTo>
                      <a:pt x="0" y="1"/>
                      <a:pt x="0" y="7"/>
                      <a:pt x="0" y="1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0" y="13"/>
                      <a:pt x="0" y="10"/>
                      <a:pt x="0" y="8"/>
                    </a:cubicBezTo>
                    <a:cubicBezTo>
                      <a:pt x="0" y="3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9" name="任意多边形: 形状 348">
                <a:extLst>
                  <a:ext uri="{FF2B5EF4-FFF2-40B4-BE49-F238E27FC236}">
                    <a16:creationId xmlns:a16="http://schemas.microsoft.com/office/drawing/2014/main" id="{B62096EC-206E-9675-E1B6-94A13DED573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96250" y="5056188"/>
                <a:ext cx="60325" cy="652463"/>
              </a:xfrm>
              <a:custGeom>
                <a:avLst/>
                <a:gdLst>
                  <a:gd name="T0" fmla="*/ 15 w 16"/>
                  <a:gd name="T1" fmla="*/ 0 h 173"/>
                  <a:gd name="T2" fmla="*/ 15 w 16"/>
                  <a:gd name="T3" fmla="*/ 13 h 173"/>
                  <a:gd name="T4" fmla="*/ 14 w 16"/>
                  <a:gd name="T5" fmla="*/ 44 h 173"/>
                  <a:gd name="T6" fmla="*/ 12 w 16"/>
                  <a:gd name="T7" fmla="*/ 61 h 173"/>
                  <a:gd name="T8" fmla="*/ 9 w 16"/>
                  <a:gd name="T9" fmla="*/ 78 h 173"/>
                  <a:gd name="T10" fmla="*/ 3 w 16"/>
                  <a:gd name="T11" fmla="*/ 143 h 173"/>
                  <a:gd name="T12" fmla="*/ 0 w 16"/>
                  <a:gd name="T13" fmla="*/ 173 h 173"/>
                  <a:gd name="T14" fmla="*/ 3 w 16"/>
                  <a:gd name="T15" fmla="*/ 143 h 173"/>
                  <a:gd name="T16" fmla="*/ 7 w 16"/>
                  <a:gd name="T17" fmla="*/ 113 h 173"/>
                  <a:gd name="T18" fmla="*/ 11 w 16"/>
                  <a:gd name="T19" fmla="*/ 78 h 173"/>
                  <a:gd name="T20" fmla="*/ 14 w 16"/>
                  <a:gd name="T21" fmla="*/ 61 h 173"/>
                  <a:gd name="T22" fmla="*/ 15 w 16"/>
                  <a:gd name="T23" fmla="*/ 44 h 173"/>
                  <a:gd name="T24" fmla="*/ 16 w 16"/>
                  <a:gd name="T25" fmla="*/ 13 h 173"/>
                  <a:gd name="T26" fmla="*/ 16 w 16"/>
                  <a:gd name="T27" fmla="*/ 0 h 173"/>
                  <a:gd name="T28" fmla="*/ 15 w 16"/>
                  <a:gd name="T29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" h="173">
                    <a:moveTo>
                      <a:pt x="15" y="0"/>
                    </a:moveTo>
                    <a:cubicBezTo>
                      <a:pt x="15" y="4"/>
                      <a:pt x="15" y="8"/>
                      <a:pt x="15" y="13"/>
                    </a:cubicBezTo>
                    <a:cubicBezTo>
                      <a:pt x="15" y="22"/>
                      <a:pt x="15" y="33"/>
                      <a:pt x="14" y="44"/>
                    </a:cubicBezTo>
                    <a:cubicBezTo>
                      <a:pt x="13" y="49"/>
                      <a:pt x="13" y="55"/>
                      <a:pt x="12" y="61"/>
                    </a:cubicBezTo>
                    <a:cubicBezTo>
                      <a:pt x="11" y="66"/>
                      <a:pt x="10" y="72"/>
                      <a:pt x="9" y="78"/>
                    </a:cubicBezTo>
                    <a:cubicBezTo>
                      <a:pt x="6" y="102"/>
                      <a:pt x="4" y="125"/>
                      <a:pt x="3" y="143"/>
                    </a:cubicBezTo>
                    <a:cubicBezTo>
                      <a:pt x="1" y="161"/>
                      <a:pt x="0" y="173"/>
                      <a:pt x="0" y="173"/>
                    </a:cubicBezTo>
                    <a:cubicBezTo>
                      <a:pt x="0" y="173"/>
                      <a:pt x="2" y="161"/>
                      <a:pt x="3" y="143"/>
                    </a:cubicBezTo>
                    <a:cubicBezTo>
                      <a:pt x="4" y="134"/>
                      <a:pt x="6" y="124"/>
                      <a:pt x="7" y="113"/>
                    </a:cubicBezTo>
                    <a:cubicBezTo>
                      <a:pt x="8" y="102"/>
                      <a:pt x="9" y="90"/>
                      <a:pt x="11" y="78"/>
                    </a:cubicBezTo>
                    <a:cubicBezTo>
                      <a:pt x="12" y="72"/>
                      <a:pt x="13" y="67"/>
                      <a:pt x="14" y="61"/>
                    </a:cubicBezTo>
                    <a:cubicBezTo>
                      <a:pt x="15" y="55"/>
                      <a:pt x="15" y="49"/>
                      <a:pt x="15" y="44"/>
                    </a:cubicBezTo>
                    <a:cubicBezTo>
                      <a:pt x="16" y="33"/>
                      <a:pt x="16" y="22"/>
                      <a:pt x="16" y="13"/>
                    </a:cubicBezTo>
                    <a:cubicBezTo>
                      <a:pt x="16" y="8"/>
                      <a:pt x="16" y="4"/>
                      <a:pt x="16" y="0"/>
                    </a:cubicBezTo>
                    <a:cubicBezTo>
                      <a:pt x="15" y="0"/>
                      <a:pt x="15" y="0"/>
                      <a:pt x="15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0" name="任意多边形: 形状 349">
                <a:extLst>
                  <a:ext uri="{FF2B5EF4-FFF2-40B4-BE49-F238E27FC236}">
                    <a16:creationId xmlns:a16="http://schemas.microsoft.com/office/drawing/2014/main" id="{983E4FBD-245A-E23B-03CB-7ABD1F7B4FA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53400" y="499586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A9B1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1" name="任意多边形: 形状 350">
                <a:extLst>
                  <a:ext uri="{FF2B5EF4-FFF2-40B4-BE49-F238E27FC236}">
                    <a16:creationId xmlns:a16="http://schemas.microsoft.com/office/drawing/2014/main" id="{66DF61DF-AED2-B6A5-8F6D-E0BEC131617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23238" y="5000626"/>
                <a:ext cx="0" cy="41275"/>
              </a:xfrm>
              <a:custGeom>
                <a:avLst/>
                <a:gdLst>
                  <a:gd name="T0" fmla="*/ 0 h 11"/>
                  <a:gd name="T1" fmla="*/ 9 h 11"/>
                  <a:gd name="T2" fmla="*/ 11 h 11"/>
                  <a:gd name="T3" fmla="*/ 11 h 11"/>
                  <a:gd name="T4" fmla="*/ 0 h 1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1">
                    <a:moveTo>
                      <a:pt x="0" y="0"/>
                    </a:moveTo>
                    <a:cubicBezTo>
                      <a:pt x="0" y="0"/>
                      <a:pt x="0" y="3"/>
                      <a:pt x="0" y="9"/>
                    </a:cubicBezTo>
                    <a:cubicBezTo>
                      <a:pt x="0" y="9"/>
                      <a:pt x="0" y="10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4"/>
                      <a:pt x="0" y="0"/>
                      <a:pt x="0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2" name="任意多边形: 形状 351">
                <a:extLst>
                  <a:ext uri="{FF2B5EF4-FFF2-40B4-BE49-F238E27FC236}">
                    <a16:creationId xmlns:a16="http://schemas.microsoft.com/office/drawing/2014/main" id="{84055B89-1D21-249B-651F-FF051AC48C8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58150" y="5041901"/>
                <a:ext cx="73025" cy="666750"/>
              </a:xfrm>
              <a:custGeom>
                <a:avLst/>
                <a:gdLst>
                  <a:gd name="T0" fmla="*/ 17 w 19"/>
                  <a:gd name="T1" fmla="*/ 0 h 177"/>
                  <a:gd name="T2" fmla="*/ 17 w 19"/>
                  <a:gd name="T3" fmla="*/ 19 h 177"/>
                  <a:gd name="T4" fmla="*/ 17 w 19"/>
                  <a:gd name="T5" fmla="*/ 33 h 177"/>
                  <a:gd name="T6" fmla="*/ 17 w 19"/>
                  <a:gd name="T7" fmla="*/ 41 h 177"/>
                  <a:gd name="T8" fmla="*/ 16 w 19"/>
                  <a:gd name="T9" fmla="*/ 49 h 177"/>
                  <a:gd name="T10" fmla="*/ 12 w 19"/>
                  <a:gd name="T11" fmla="*/ 83 h 177"/>
                  <a:gd name="T12" fmla="*/ 3 w 19"/>
                  <a:gd name="T13" fmla="*/ 148 h 177"/>
                  <a:gd name="T14" fmla="*/ 0 w 19"/>
                  <a:gd name="T15" fmla="*/ 177 h 177"/>
                  <a:gd name="T16" fmla="*/ 4 w 19"/>
                  <a:gd name="T17" fmla="*/ 148 h 177"/>
                  <a:gd name="T18" fmla="*/ 9 w 19"/>
                  <a:gd name="T19" fmla="*/ 118 h 177"/>
                  <a:gd name="T20" fmla="*/ 13 w 19"/>
                  <a:gd name="T21" fmla="*/ 84 h 177"/>
                  <a:gd name="T22" fmla="*/ 18 w 19"/>
                  <a:gd name="T23" fmla="*/ 49 h 177"/>
                  <a:gd name="T24" fmla="*/ 18 w 19"/>
                  <a:gd name="T25" fmla="*/ 41 h 177"/>
                  <a:gd name="T26" fmla="*/ 18 w 19"/>
                  <a:gd name="T27" fmla="*/ 33 h 177"/>
                  <a:gd name="T28" fmla="*/ 17 w 19"/>
                  <a:gd name="T29" fmla="*/ 19 h 177"/>
                  <a:gd name="T30" fmla="*/ 17 w 19"/>
                  <a:gd name="T31" fmla="*/ 0 h 177"/>
                  <a:gd name="T32" fmla="*/ 17 w 19"/>
                  <a:gd name="T33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9" h="177">
                    <a:moveTo>
                      <a:pt x="17" y="0"/>
                    </a:moveTo>
                    <a:cubicBezTo>
                      <a:pt x="16" y="5"/>
                      <a:pt x="16" y="11"/>
                      <a:pt x="17" y="19"/>
                    </a:cubicBezTo>
                    <a:cubicBezTo>
                      <a:pt x="17" y="23"/>
                      <a:pt x="17" y="28"/>
                      <a:pt x="17" y="33"/>
                    </a:cubicBezTo>
                    <a:cubicBezTo>
                      <a:pt x="17" y="36"/>
                      <a:pt x="17" y="38"/>
                      <a:pt x="17" y="41"/>
                    </a:cubicBezTo>
                    <a:cubicBezTo>
                      <a:pt x="17" y="44"/>
                      <a:pt x="16" y="46"/>
                      <a:pt x="16" y="49"/>
                    </a:cubicBezTo>
                    <a:cubicBezTo>
                      <a:pt x="15" y="60"/>
                      <a:pt x="13" y="72"/>
                      <a:pt x="12" y="83"/>
                    </a:cubicBezTo>
                    <a:cubicBezTo>
                      <a:pt x="9" y="107"/>
                      <a:pt x="6" y="130"/>
                      <a:pt x="3" y="148"/>
                    </a:cubicBezTo>
                    <a:cubicBezTo>
                      <a:pt x="1" y="165"/>
                      <a:pt x="0" y="177"/>
                      <a:pt x="0" y="177"/>
                    </a:cubicBezTo>
                    <a:cubicBezTo>
                      <a:pt x="0" y="177"/>
                      <a:pt x="2" y="165"/>
                      <a:pt x="4" y="148"/>
                    </a:cubicBezTo>
                    <a:cubicBezTo>
                      <a:pt x="6" y="139"/>
                      <a:pt x="7" y="129"/>
                      <a:pt x="9" y="118"/>
                    </a:cubicBezTo>
                    <a:cubicBezTo>
                      <a:pt x="10" y="107"/>
                      <a:pt x="12" y="95"/>
                      <a:pt x="13" y="84"/>
                    </a:cubicBezTo>
                    <a:cubicBezTo>
                      <a:pt x="15" y="72"/>
                      <a:pt x="16" y="60"/>
                      <a:pt x="18" y="49"/>
                    </a:cubicBezTo>
                    <a:cubicBezTo>
                      <a:pt x="18" y="46"/>
                      <a:pt x="18" y="44"/>
                      <a:pt x="18" y="41"/>
                    </a:cubicBezTo>
                    <a:cubicBezTo>
                      <a:pt x="19" y="38"/>
                      <a:pt x="19" y="36"/>
                      <a:pt x="18" y="33"/>
                    </a:cubicBezTo>
                    <a:cubicBezTo>
                      <a:pt x="18" y="28"/>
                      <a:pt x="18" y="23"/>
                      <a:pt x="17" y="19"/>
                    </a:cubicBezTo>
                    <a:cubicBezTo>
                      <a:pt x="17" y="11"/>
                      <a:pt x="17" y="5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3" name="任意多边形: 形状 352">
                <a:extLst>
                  <a:ext uri="{FF2B5EF4-FFF2-40B4-BE49-F238E27FC236}">
                    <a16:creationId xmlns:a16="http://schemas.microsoft.com/office/drawing/2014/main" id="{78472FEE-ECCC-286A-9655-01856F56541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01013" y="4995863"/>
                <a:ext cx="3175" cy="38100"/>
              </a:xfrm>
              <a:custGeom>
                <a:avLst/>
                <a:gdLst>
                  <a:gd name="T0" fmla="*/ 1 w 1"/>
                  <a:gd name="T1" fmla="*/ 0 h 10"/>
                  <a:gd name="T2" fmla="*/ 1 w 1"/>
                  <a:gd name="T3" fmla="*/ 2 h 10"/>
                  <a:gd name="T4" fmla="*/ 0 w 1"/>
                  <a:gd name="T5" fmla="*/ 8 h 10"/>
                  <a:gd name="T6" fmla="*/ 0 w 1"/>
                  <a:gd name="T7" fmla="*/ 10 h 10"/>
                  <a:gd name="T8" fmla="*/ 0 w 1"/>
                  <a:gd name="T9" fmla="*/ 10 h 10"/>
                  <a:gd name="T10" fmla="*/ 1 w 1"/>
                  <a:gd name="T11" fmla="*/ 8 h 10"/>
                  <a:gd name="T12" fmla="*/ 1 w 1"/>
                  <a:gd name="T13" fmla="*/ 2 h 10"/>
                  <a:gd name="T14" fmla="*/ 1 w 1"/>
                  <a:gd name="T1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0">
                    <a:moveTo>
                      <a:pt x="1" y="0"/>
                    </a:moveTo>
                    <a:cubicBezTo>
                      <a:pt x="1" y="0"/>
                      <a:pt x="1" y="0"/>
                      <a:pt x="1" y="2"/>
                    </a:cubicBezTo>
                    <a:cubicBezTo>
                      <a:pt x="0" y="3"/>
                      <a:pt x="0" y="5"/>
                      <a:pt x="0" y="8"/>
                    </a:cubicBezTo>
                    <a:cubicBezTo>
                      <a:pt x="0" y="8"/>
                      <a:pt x="0" y="9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9"/>
                      <a:pt x="0" y="8"/>
                      <a:pt x="1" y="8"/>
                    </a:cubicBezTo>
                    <a:cubicBezTo>
                      <a:pt x="1" y="5"/>
                      <a:pt x="1" y="3"/>
                      <a:pt x="1" y="2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4" name="任意多边形: 形状 353">
                <a:extLst>
                  <a:ext uri="{FF2B5EF4-FFF2-40B4-BE49-F238E27FC236}">
                    <a16:creationId xmlns:a16="http://schemas.microsoft.com/office/drawing/2014/main" id="{1095758D-2AE5-3438-9CDF-1C5C5667F93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32750" y="5033963"/>
                <a:ext cx="68263" cy="644525"/>
              </a:xfrm>
              <a:custGeom>
                <a:avLst/>
                <a:gdLst>
                  <a:gd name="T0" fmla="*/ 18 w 18"/>
                  <a:gd name="T1" fmla="*/ 0 h 171"/>
                  <a:gd name="T2" fmla="*/ 17 w 18"/>
                  <a:gd name="T3" fmla="*/ 18 h 171"/>
                  <a:gd name="T4" fmla="*/ 14 w 18"/>
                  <a:gd name="T5" fmla="*/ 47 h 171"/>
                  <a:gd name="T6" fmla="*/ 13 w 18"/>
                  <a:gd name="T7" fmla="*/ 64 h 171"/>
                  <a:gd name="T8" fmla="*/ 11 w 18"/>
                  <a:gd name="T9" fmla="*/ 72 h 171"/>
                  <a:gd name="T10" fmla="*/ 10 w 18"/>
                  <a:gd name="T11" fmla="*/ 81 h 171"/>
                  <a:gd name="T12" fmla="*/ 3 w 18"/>
                  <a:gd name="T13" fmla="*/ 143 h 171"/>
                  <a:gd name="T14" fmla="*/ 0 w 18"/>
                  <a:gd name="T15" fmla="*/ 171 h 171"/>
                  <a:gd name="T16" fmla="*/ 4 w 18"/>
                  <a:gd name="T17" fmla="*/ 143 h 171"/>
                  <a:gd name="T18" fmla="*/ 7 w 18"/>
                  <a:gd name="T19" fmla="*/ 114 h 171"/>
                  <a:gd name="T20" fmla="*/ 11 w 18"/>
                  <a:gd name="T21" fmla="*/ 81 h 171"/>
                  <a:gd name="T22" fmla="*/ 13 w 18"/>
                  <a:gd name="T23" fmla="*/ 72 h 171"/>
                  <a:gd name="T24" fmla="*/ 14 w 18"/>
                  <a:gd name="T25" fmla="*/ 64 h 171"/>
                  <a:gd name="T26" fmla="*/ 16 w 18"/>
                  <a:gd name="T27" fmla="*/ 47 h 171"/>
                  <a:gd name="T28" fmla="*/ 18 w 18"/>
                  <a:gd name="T29" fmla="*/ 18 h 171"/>
                  <a:gd name="T30" fmla="*/ 18 w 18"/>
                  <a:gd name="T31" fmla="*/ 0 h 171"/>
                  <a:gd name="T32" fmla="*/ 18 w 18"/>
                  <a:gd name="T33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171">
                    <a:moveTo>
                      <a:pt x="18" y="0"/>
                    </a:moveTo>
                    <a:cubicBezTo>
                      <a:pt x="18" y="4"/>
                      <a:pt x="17" y="11"/>
                      <a:pt x="17" y="18"/>
                    </a:cubicBezTo>
                    <a:cubicBezTo>
                      <a:pt x="16" y="27"/>
                      <a:pt x="15" y="37"/>
                      <a:pt x="14" y="47"/>
                    </a:cubicBezTo>
                    <a:cubicBezTo>
                      <a:pt x="14" y="53"/>
                      <a:pt x="13" y="58"/>
                      <a:pt x="13" y="64"/>
                    </a:cubicBezTo>
                    <a:cubicBezTo>
                      <a:pt x="12" y="67"/>
                      <a:pt x="12" y="69"/>
                      <a:pt x="11" y="72"/>
                    </a:cubicBezTo>
                    <a:cubicBezTo>
                      <a:pt x="11" y="75"/>
                      <a:pt x="10" y="78"/>
                      <a:pt x="10" y="81"/>
                    </a:cubicBezTo>
                    <a:cubicBezTo>
                      <a:pt x="7" y="103"/>
                      <a:pt x="5" y="126"/>
                      <a:pt x="3" y="143"/>
                    </a:cubicBezTo>
                    <a:cubicBezTo>
                      <a:pt x="1" y="160"/>
                      <a:pt x="0" y="171"/>
                      <a:pt x="0" y="171"/>
                    </a:cubicBezTo>
                    <a:cubicBezTo>
                      <a:pt x="0" y="171"/>
                      <a:pt x="2" y="160"/>
                      <a:pt x="4" y="143"/>
                    </a:cubicBezTo>
                    <a:cubicBezTo>
                      <a:pt x="5" y="135"/>
                      <a:pt x="6" y="125"/>
                      <a:pt x="7" y="114"/>
                    </a:cubicBezTo>
                    <a:cubicBezTo>
                      <a:pt x="9" y="103"/>
                      <a:pt x="10" y="92"/>
                      <a:pt x="11" y="81"/>
                    </a:cubicBezTo>
                    <a:cubicBezTo>
                      <a:pt x="12" y="78"/>
                      <a:pt x="12" y="75"/>
                      <a:pt x="13" y="72"/>
                    </a:cubicBezTo>
                    <a:cubicBezTo>
                      <a:pt x="13" y="70"/>
                      <a:pt x="14" y="67"/>
                      <a:pt x="14" y="64"/>
                    </a:cubicBezTo>
                    <a:cubicBezTo>
                      <a:pt x="15" y="58"/>
                      <a:pt x="15" y="53"/>
                      <a:pt x="16" y="47"/>
                    </a:cubicBezTo>
                    <a:cubicBezTo>
                      <a:pt x="17" y="37"/>
                      <a:pt x="17" y="27"/>
                      <a:pt x="18" y="18"/>
                    </a:cubicBezTo>
                    <a:cubicBezTo>
                      <a:pt x="18" y="11"/>
                      <a:pt x="18" y="5"/>
                      <a:pt x="18" y="0"/>
                    </a:cubicBezTo>
                    <a:cubicBezTo>
                      <a:pt x="18" y="0"/>
                      <a:pt x="18" y="0"/>
                      <a:pt x="18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5" name="任意多边形: 形状 354">
                <a:extLst>
                  <a:ext uri="{FF2B5EF4-FFF2-40B4-BE49-F238E27FC236}">
                    <a16:creationId xmlns:a16="http://schemas.microsoft.com/office/drawing/2014/main" id="{9B9BE72E-CECE-8627-933F-3046F7B2BAC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31175" y="5146676"/>
                <a:ext cx="107950" cy="136525"/>
              </a:xfrm>
              <a:custGeom>
                <a:avLst/>
                <a:gdLst>
                  <a:gd name="T0" fmla="*/ 29 w 29"/>
                  <a:gd name="T1" fmla="*/ 36 h 36"/>
                  <a:gd name="T2" fmla="*/ 27 w 29"/>
                  <a:gd name="T3" fmla="*/ 23 h 36"/>
                  <a:gd name="T4" fmla="*/ 24 w 29"/>
                  <a:gd name="T5" fmla="*/ 10 h 36"/>
                  <a:gd name="T6" fmla="*/ 25 w 29"/>
                  <a:gd name="T7" fmla="*/ 11 h 36"/>
                  <a:gd name="T8" fmla="*/ 12 w 29"/>
                  <a:gd name="T9" fmla="*/ 6 h 36"/>
                  <a:gd name="T10" fmla="*/ 0 w 29"/>
                  <a:gd name="T11" fmla="*/ 0 h 36"/>
                  <a:gd name="T12" fmla="*/ 13 w 29"/>
                  <a:gd name="T13" fmla="*/ 4 h 36"/>
                  <a:gd name="T14" fmla="*/ 25 w 29"/>
                  <a:gd name="T15" fmla="*/ 9 h 36"/>
                  <a:gd name="T16" fmla="*/ 26 w 29"/>
                  <a:gd name="T17" fmla="*/ 9 h 36"/>
                  <a:gd name="T18" fmla="*/ 26 w 29"/>
                  <a:gd name="T19" fmla="*/ 10 h 36"/>
                  <a:gd name="T20" fmla="*/ 28 w 29"/>
                  <a:gd name="T21" fmla="*/ 23 h 36"/>
                  <a:gd name="T22" fmla="*/ 29 w 29"/>
                  <a:gd name="T23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36">
                    <a:moveTo>
                      <a:pt x="29" y="36"/>
                    </a:moveTo>
                    <a:cubicBezTo>
                      <a:pt x="28" y="32"/>
                      <a:pt x="27" y="28"/>
                      <a:pt x="27" y="23"/>
                    </a:cubicBezTo>
                    <a:cubicBezTo>
                      <a:pt x="26" y="19"/>
                      <a:pt x="25" y="14"/>
                      <a:pt x="24" y="10"/>
                    </a:cubicBezTo>
                    <a:cubicBezTo>
                      <a:pt x="25" y="11"/>
                      <a:pt x="25" y="11"/>
                      <a:pt x="25" y="11"/>
                    </a:cubicBezTo>
                    <a:cubicBezTo>
                      <a:pt x="21" y="9"/>
                      <a:pt x="16" y="7"/>
                      <a:pt x="12" y="6"/>
                    </a:cubicBezTo>
                    <a:cubicBezTo>
                      <a:pt x="8" y="4"/>
                      <a:pt x="4" y="2"/>
                      <a:pt x="0" y="0"/>
                    </a:cubicBezTo>
                    <a:cubicBezTo>
                      <a:pt x="4" y="2"/>
                      <a:pt x="9" y="3"/>
                      <a:pt x="13" y="4"/>
                    </a:cubicBezTo>
                    <a:cubicBezTo>
                      <a:pt x="17" y="6"/>
                      <a:pt x="21" y="8"/>
                      <a:pt x="25" y="9"/>
                    </a:cubicBezTo>
                    <a:cubicBezTo>
                      <a:pt x="26" y="9"/>
                      <a:pt x="26" y="9"/>
                      <a:pt x="26" y="9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7" y="14"/>
                      <a:pt x="27" y="19"/>
                      <a:pt x="28" y="23"/>
                    </a:cubicBezTo>
                    <a:cubicBezTo>
                      <a:pt x="28" y="27"/>
                      <a:pt x="29" y="32"/>
                      <a:pt x="29" y="36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6" name="任意多边形: 形状 355">
                <a:extLst>
                  <a:ext uri="{FF2B5EF4-FFF2-40B4-BE49-F238E27FC236}">
                    <a16:creationId xmlns:a16="http://schemas.microsoft.com/office/drawing/2014/main" id="{1A989BB3-6E0E-35C2-34B2-D31EA071817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39125" y="4324351"/>
                <a:ext cx="34925" cy="68263"/>
              </a:xfrm>
              <a:custGeom>
                <a:avLst/>
                <a:gdLst>
                  <a:gd name="T0" fmla="*/ 9 w 9"/>
                  <a:gd name="T1" fmla="*/ 0 h 18"/>
                  <a:gd name="T2" fmla="*/ 7 w 9"/>
                  <a:gd name="T3" fmla="*/ 2 h 18"/>
                  <a:gd name="T4" fmla="*/ 5 w 9"/>
                  <a:gd name="T5" fmla="*/ 5 h 18"/>
                  <a:gd name="T6" fmla="*/ 3 w 9"/>
                  <a:gd name="T7" fmla="*/ 8 h 18"/>
                  <a:gd name="T8" fmla="*/ 1 w 9"/>
                  <a:gd name="T9" fmla="*/ 11 h 18"/>
                  <a:gd name="T10" fmla="*/ 1 w 9"/>
                  <a:gd name="T11" fmla="*/ 14 h 18"/>
                  <a:gd name="T12" fmla="*/ 0 w 9"/>
                  <a:gd name="T13" fmla="*/ 17 h 18"/>
                  <a:gd name="T14" fmla="*/ 0 w 9"/>
                  <a:gd name="T15" fmla="*/ 18 h 18"/>
                  <a:gd name="T16" fmla="*/ 0 w 9"/>
                  <a:gd name="T17" fmla="*/ 17 h 18"/>
                  <a:gd name="T18" fmla="*/ 0 w 9"/>
                  <a:gd name="T19" fmla="*/ 14 h 18"/>
                  <a:gd name="T20" fmla="*/ 0 w 9"/>
                  <a:gd name="T21" fmla="*/ 11 h 18"/>
                  <a:gd name="T22" fmla="*/ 1 w 9"/>
                  <a:gd name="T23" fmla="*/ 7 h 18"/>
                  <a:gd name="T24" fmla="*/ 6 w 9"/>
                  <a:gd name="T25" fmla="*/ 1 h 18"/>
                  <a:gd name="T26" fmla="*/ 9 w 9"/>
                  <a:gd name="T2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" h="18">
                    <a:moveTo>
                      <a:pt x="9" y="0"/>
                    </a:moveTo>
                    <a:cubicBezTo>
                      <a:pt x="9" y="0"/>
                      <a:pt x="8" y="1"/>
                      <a:pt x="7" y="2"/>
                    </a:cubicBezTo>
                    <a:cubicBezTo>
                      <a:pt x="6" y="3"/>
                      <a:pt x="5" y="4"/>
                      <a:pt x="5" y="5"/>
                    </a:cubicBezTo>
                    <a:cubicBezTo>
                      <a:pt x="4" y="6"/>
                      <a:pt x="3" y="7"/>
                      <a:pt x="3" y="8"/>
                    </a:cubicBezTo>
                    <a:cubicBezTo>
                      <a:pt x="2" y="9"/>
                      <a:pt x="2" y="10"/>
                      <a:pt x="1" y="11"/>
                    </a:cubicBezTo>
                    <a:cubicBezTo>
                      <a:pt x="1" y="12"/>
                      <a:pt x="1" y="13"/>
                      <a:pt x="1" y="14"/>
                    </a:cubicBezTo>
                    <a:cubicBezTo>
                      <a:pt x="0" y="15"/>
                      <a:pt x="0" y="16"/>
                      <a:pt x="0" y="17"/>
                    </a:cubicBezTo>
                    <a:cubicBezTo>
                      <a:pt x="0" y="17"/>
                      <a:pt x="0" y="18"/>
                      <a:pt x="0" y="18"/>
                    </a:cubicBezTo>
                    <a:cubicBezTo>
                      <a:pt x="0" y="18"/>
                      <a:pt x="0" y="17"/>
                      <a:pt x="0" y="17"/>
                    </a:cubicBezTo>
                    <a:cubicBezTo>
                      <a:pt x="0" y="16"/>
                      <a:pt x="0" y="15"/>
                      <a:pt x="0" y="14"/>
                    </a:cubicBezTo>
                    <a:cubicBezTo>
                      <a:pt x="0" y="13"/>
                      <a:pt x="0" y="12"/>
                      <a:pt x="0" y="11"/>
                    </a:cubicBezTo>
                    <a:cubicBezTo>
                      <a:pt x="0" y="10"/>
                      <a:pt x="1" y="8"/>
                      <a:pt x="1" y="7"/>
                    </a:cubicBezTo>
                    <a:cubicBezTo>
                      <a:pt x="2" y="5"/>
                      <a:pt x="4" y="3"/>
                      <a:pt x="6" y="1"/>
                    </a:cubicBezTo>
                    <a:cubicBezTo>
                      <a:pt x="8" y="0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7" name="任意多边形: 形状 356">
                <a:extLst>
                  <a:ext uri="{FF2B5EF4-FFF2-40B4-BE49-F238E27FC236}">
                    <a16:creationId xmlns:a16="http://schemas.microsoft.com/office/drawing/2014/main" id="{A8DF71DC-5815-EEDA-EF3F-6C998C21FE5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67688" y="4324351"/>
                <a:ext cx="49213" cy="84138"/>
              </a:xfrm>
              <a:custGeom>
                <a:avLst/>
                <a:gdLst>
                  <a:gd name="T0" fmla="*/ 13 w 13"/>
                  <a:gd name="T1" fmla="*/ 0 h 22"/>
                  <a:gd name="T2" fmla="*/ 10 w 13"/>
                  <a:gd name="T3" fmla="*/ 3 h 22"/>
                  <a:gd name="T4" fmla="*/ 7 w 13"/>
                  <a:gd name="T5" fmla="*/ 6 h 22"/>
                  <a:gd name="T6" fmla="*/ 4 w 13"/>
                  <a:gd name="T7" fmla="*/ 10 h 22"/>
                  <a:gd name="T8" fmla="*/ 2 w 13"/>
                  <a:gd name="T9" fmla="*/ 14 h 22"/>
                  <a:gd name="T10" fmla="*/ 1 w 13"/>
                  <a:gd name="T11" fmla="*/ 16 h 22"/>
                  <a:gd name="T12" fmla="*/ 1 w 13"/>
                  <a:gd name="T13" fmla="*/ 18 h 22"/>
                  <a:gd name="T14" fmla="*/ 1 w 13"/>
                  <a:gd name="T15" fmla="*/ 21 h 22"/>
                  <a:gd name="T16" fmla="*/ 1 w 13"/>
                  <a:gd name="T17" fmla="*/ 22 h 22"/>
                  <a:gd name="T18" fmla="*/ 0 w 13"/>
                  <a:gd name="T19" fmla="*/ 21 h 22"/>
                  <a:gd name="T20" fmla="*/ 0 w 13"/>
                  <a:gd name="T21" fmla="*/ 18 h 22"/>
                  <a:gd name="T22" fmla="*/ 0 w 13"/>
                  <a:gd name="T23" fmla="*/ 16 h 22"/>
                  <a:gd name="T24" fmla="*/ 0 w 13"/>
                  <a:gd name="T25" fmla="*/ 14 h 22"/>
                  <a:gd name="T26" fmla="*/ 2 w 13"/>
                  <a:gd name="T27" fmla="*/ 9 h 22"/>
                  <a:gd name="T28" fmla="*/ 9 w 13"/>
                  <a:gd name="T29" fmla="*/ 2 h 22"/>
                  <a:gd name="T30" fmla="*/ 13 w 13"/>
                  <a:gd name="T31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" h="22">
                    <a:moveTo>
                      <a:pt x="13" y="0"/>
                    </a:moveTo>
                    <a:cubicBezTo>
                      <a:pt x="13" y="0"/>
                      <a:pt x="11" y="1"/>
                      <a:pt x="10" y="3"/>
                    </a:cubicBezTo>
                    <a:cubicBezTo>
                      <a:pt x="9" y="3"/>
                      <a:pt x="8" y="4"/>
                      <a:pt x="7" y="6"/>
                    </a:cubicBezTo>
                    <a:cubicBezTo>
                      <a:pt x="6" y="7"/>
                      <a:pt x="5" y="8"/>
                      <a:pt x="4" y="10"/>
                    </a:cubicBezTo>
                    <a:cubicBezTo>
                      <a:pt x="3" y="11"/>
                      <a:pt x="2" y="12"/>
                      <a:pt x="2" y="14"/>
                    </a:cubicBezTo>
                    <a:cubicBezTo>
                      <a:pt x="2" y="15"/>
                      <a:pt x="1" y="15"/>
                      <a:pt x="1" y="16"/>
                    </a:cubicBezTo>
                    <a:cubicBezTo>
                      <a:pt x="1" y="17"/>
                      <a:pt x="1" y="17"/>
                      <a:pt x="1" y="18"/>
                    </a:cubicBezTo>
                    <a:cubicBezTo>
                      <a:pt x="1" y="19"/>
                      <a:pt x="1" y="20"/>
                      <a:pt x="1" y="21"/>
                    </a:cubicBezTo>
                    <a:cubicBezTo>
                      <a:pt x="1" y="22"/>
                      <a:pt x="1" y="22"/>
                      <a:pt x="1" y="22"/>
                    </a:cubicBezTo>
                    <a:cubicBezTo>
                      <a:pt x="1" y="22"/>
                      <a:pt x="0" y="22"/>
                      <a:pt x="0" y="21"/>
                    </a:cubicBezTo>
                    <a:cubicBezTo>
                      <a:pt x="0" y="20"/>
                      <a:pt x="0" y="19"/>
                      <a:pt x="0" y="18"/>
                    </a:cubicBezTo>
                    <a:cubicBezTo>
                      <a:pt x="0" y="17"/>
                      <a:pt x="0" y="17"/>
                      <a:pt x="0" y="16"/>
                    </a:cubicBezTo>
                    <a:cubicBezTo>
                      <a:pt x="0" y="15"/>
                      <a:pt x="0" y="14"/>
                      <a:pt x="0" y="14"/>
                    </a:cubicBezTo>
                    <a:cubicBezTo>
                      <a:pt x="1" y="12"/>
                      <a:pt x="1" y="10"/>
                      <a:pt x="2" y="9"/>
                    </a:cubicBezTo>
                    <a:cubicBezTo>
                      <a:pt x="4" y="6"/>
                      <a:pt x="7" y="3"/>
                      <a:pt x="9" y="2"/>
                    </a:cubicBezTo>
                    <a:cubicBezTo>
                      <a:pt x="11" y="0"/>
                      <a:pt x="13" y="0"/>
                      <a:pt x="13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8" name="任意多边形: 形状 357">
                <a:extLst>
                  <a:ext uri="{FF2B5EF4-FFF2-40B4-BE49-F238E27FC236}">
                    <a16:creationId xmlns:a16="http://schemas.microsoft.com/office/drawing/2014/main" id="{829F56FC-1245-F8E0-B778-CDDE6ED0C01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18475" y="4351338"/>
                <a:ext cx="19050" cy="76200"/>
              </a:xfrm>
              <a:custGeom>
                <a:avLst/>
                <a:gdLst>
                  <a:gd name="T0" fmla="*/ 5 w 5"/>
                  <a:gd name="T1" fmla="*/ 0 h 20"/>
                  <a:gd name="T2" fmla="*/ 3 w 5"/>
                  <a:gd name="T3" fmla="*/ 3 h 20"/>
                  <a:gd name="T4" fmla="*/ 3 w 5"/>
                  <a:gd name="T5" fmla="*/ 6 h 20"/>
                  <a:gd name="T6" fmla="*/ 2 w 5"/>
                  <a:gd name="T7" fmla="*/ 9 h 20"/>
                  <a:gd name="T8" fmla="*/ 1 w 5"/>
                  <a:gd name="T9" fmla="*/ 13 h 20"/>
                  <a:gd name="T10" fmla="*/ 1 w 5"/>
                  <a:gd name="T11" fmla="*/ 16 h 20"/>
                  <a:gd name="T12" fmla="*/ 0 w 5"/>
                  <a:gd name="T13" fmla="*/ 20 h 20"/>
                  <a:gd name="T14" fmla="*/ 0 w 5"/>
                  <a:gd name="T15" fmla="*/ 16 h 20"/>
                  <a:gd name="T16" fmla="*/ 0 w 5"/>
                  <a:gd name="T17" fmla="*/ 9 h 20"/>
                  <a:gd name="T18" fmla="*/ 1 w 5"/>
                  <a:gd name="T19" fmla="*/ 5 h 20"/>
                  <a:gd name="T20" fmla="*/ 3 w 5"/>
                  <a:gd name="T21" fmla="*/ 2 h 20"/>
                  <a:gd name="T22" fmla="*/ 5 w 5"/>
                  <a:gd name="T23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0">
                    <a:moveTo>
                      <a:pt x="5" y="0"/>
                    </a:moveTo>
                    <a:cubicBezTo>
                      <a:pt x="5" y="0"/>
                      <a:pt x="4" y="1"/>
                      <a:pt x="3" y="3"/>
                    </a:cubicBezTo>
                    <a:cubicBezTo>
                      <a:pt x="3" y="4"/>
                      <a:pt x="3" y="5"/>
                      <a:pt x="3" y="6"/>
                    </a:cubicBezTo>
                    <a:cubicBezTo>
                      <a:pt x="2" y="7"/>
                      <a:pt x="2" y="8"/>
                      <a:pt x="2" y="9"/>
                    </a:cubicBezTo>
                    <a:cubicBezTo>
                      <a:pt x="2" y="11"/>
                      <a:pt x="1" y="12"/>
                      <a:pt x="1" y="13"/>
                    </a:cubicBezTo>
                    <a:cubicBezTo>
                      <a:pt x="1" y="14"/>
                      <a:pt x="1" y="15"/>
                      <a:pt x="1" y="16"/>
                    </a:cubicBezTo>
                    <a:cubicBezTo>
                      <a:pt x="1" y="18"/>
                      <a:pt x="0" y="20"/>
                      <a:pt x="0" y="20"/>
                    </a:cubicBezTo>
                    <a:cubicBezTo>
                      <a:pt x="0" y="20"/>
                      <a:pt x="0" y="18"/>
                      <a:pt x="0" y="16"/>
                    </a:cubicBezTo>
                    <a:cubicBezTo>
                      <a:pt x="0" y="14"/>
                      <a:pt x="0" y="12"/>
                      <a:pt x="0" y="9"/>
                    </a:cubicBezTo>
                    <a:cubicBezTo>
                      <a:pt x="1" y="8"/>
                      <a:pt x="1" y="7"/>
                      <a:pt x="1" y="5"/>
                    </a:cubicBezTo>
                    <a:cubicBezTo>
                      <a:pt x="2" y="4"/>
                      <a:pt x="2" y="3"/>
                      <a:pt x="3" y="2"/>
                    </a:cubicBezTo>
                    <a:cubicBezTo>
                      <a:pt x="4" y="0"/>
                      <a:pt x="5" y="0"/>
                      <a:pt x="5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9" name="任意多边形: 形状 358">
                <a:extLst>
                  <a:ext uri="{FF2B5EF4-FFF2-40B4-BE49-F238E27FC236}">
                    <a16:creationId xmlns:a16="http://schemas.microsoft.com/office/drawing/2014/main" id="{E7764159-3EDD-0EAE-09A3-6A2D917F11F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88338" y="4373563"/>
                <a:ext cx="23813" cy="84138"/>
              </a:xfrm>
              <a:custGeom>
                <a:avLst/>
                <a:gdLst>
                  <a:gd name="T0" fmla="*/ 2 w 6"/>
                  <a:gd name="T1" fmla="*/ 0 h 22"/>
                  <a:gd name="T2" fmla="*/ 4 w 6"/>
                  <a:gd name="T3" fmla="*/ 3 h 22"/>
                  <a:gd name="T4" fmla="*/ 5 w 6"/>
                  <a:gd name="T5" fmla="*/ 7 h 22"/>
                  <a:gd name="T6" fmla="*/ 5 w 6"/>
                  <a:gd name="T7" fmla="*/ 12 h 22"/>
                  <a:gd name="T8" fmla="*/ 5 w 6"/>
                  <a:gd name="T9" fmla="*/ 14 h 22"/>
                  <a:gd name="T10" fmla="*/ 5 w 6"/>
                  <a:gd name="T11" fmla="*/ 16 h 22"/>
                  <a:gd name="T12" fmla="*/ 4 w 6"/>
                  <a:gd name="T13" fmla="*/ 18 h 22"/>
                  <a:gd name="T14" fmla="*/ 2 w 6"/>
                  <a:gd name="T15" fmla="*/ 20 h 22"/>
                  <a:gd name="T16" fmla="*/ 0 w 6"/>
                  <a:gd name="T17" fmla="*/ 22 h 22"/>
                  <a:gd name="T18" fmla="*/ 0 w 6"/>
                  <a:gd name="T19" fmla="*/ 22 h 22"/>
                  <a:gd name="T20" fmla="*/ 0 w 6"/>
                  <a:gd name="T21" fmla="*/ 22 h 22"/>
                  <a:gd name="T22" fmla="*/ 2 w 6"/>
                  <a:gd name="T23" fmla="*/ 19 h 22"/>
                  <a:gd name="T24" fmla="*/ 3 w 6"/>
                  <a:gd name="T25" fmla="*/ 16 h 22"/>
                  <a:gd name="T26" fmla="*/ 4 w 6"/>
                  <a:gd name="T27" fmla="*/ 14 h 22"/>
                  <a:gd name="T28" fmla="*/ 4 w 6"/>
                  <a:gd name="T29" fmla="*/ 12 h 22"/>
                  <a:gd name="T30" fmla="*/ 3 w 6"/>
                  <a:gd name="T31" fmla="*/ 4 h 22"/>
                  <a:gd name="T32" fmla="*/ 2 w 6"/>
                  <a:gd name="T3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" h="22">
                    <a:moveTo>
                      <a:pt x="2" y="0"/>
                    </a:moveTo>
                    <a:cubicBezTo>
                      <a:pt x="2" y="0"/>
                      <a:pt x="3" y="1"/>
                      <a:pt x="4" y="3"/>
                    </a:cubicBezTo>
                    <a:cubicBezTo>
                      <a:pt x="4" y="5"/>
                      <a:pt x="5" y="6"/>
                      <a:pt x="5" y="7"/>
                    </a:cubicBezTo>
                    <a:cubicBezTo>
                      <a:pt x="5" y="9"/>
                      <a:pt x="6" y="10"/>
                      <a:pt x="5" y="12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15"/>
                      <a:pt x="5" y="16"/>
                      <a:pt x="5" y="16"/>
                    </a:cubicBezTo>
                    <a:cubicBezTo>
                      <a:pt x="4" y="17"/>
                      <a:pt x="4" y="18"/>
                      <a:pt x="4" y="18"/>
                    </a:cubicBezTo>
                    <a:cubicBezTo>
                      <a:pt x="3" y="19"/>
                      <a:pt x="3" y="19"/>
                      <a:pt x="2" y="20"/>
                    </a:cubicBezTo>
                    <a:cubicBezTo>
                      <a:pt x="2" y="21"/>
                      <a:pt x="1" y="21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1" y="21"/>
                      <a:pt x="1" y="20"/>
                      <a:pt x="2" y="19"/>
                    </a:cubicBezTo>
                    <a:cubicBezTo>
                      <a:pt x="2" y="18"/>
                      <a:pt x="3" y="17"/>
                      <a:pt x="3" y="16"/>
                    </a:cubicBezTo>
                    <a:cubicBezTo>
                      <a:pt x="3" y="15"/>
                      <a:pt x="3" y="15"/>
                      <a:pt x="4" y="14"/>
                    </a:cubicBezTo>
                    <a:cubicBezTo>
                      <a:pt x="4" y="13"/>
                      <a:pt x="4" y="12"/>
                      <a:pt x="4" y="12"/>
                    </a:cubicBezTo>
                    <a:cubicBezTo>
                      <a:pt x="4" y="9"/>
                      <a:pt x="3" y="6"/>
                      <a:pt x="3" y="4"/>
                    </a:cubicBezTo>
                    <a:cubicBezTo>
                      <a:pt x="3" y="2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0" name="任意多边形: 形状 359">
                <a:extLst>
                  <a:ext uri="{FF2B5EF4-FFF2-40B4-BE49-F238E27FC236}">
                    <a16:creationId xmlns:a16="http://schemas.microsoft.com/office/drawing/2014/main" id="{9F8C6B26-8158-DD85-232D-ADBFC4EE601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78800" y="4257676"/>
                <a:ext cx="49213" cy="36513"/>
              </a:xfrm>
              <a:custGeom>
                <a:avLst/>
                <a:gdLst>
                  <a:gd name="T0" fmla="*/ 13 w 13"/>
                  <a:gd name="T1" fmla="*/ 0 h 10"/>
                  <a:gd name="T2" fmla="*/ 10 w 13"/>
                  <a:gd name="T3" fmla="*/ 1 h 10"/>
                  <a:gd name="T4" fmla="*/ 8 w 13"/>
                  <a:gd name="T5" fmla="*/ 2 h 10"/>
                  <a:gd name="T6" fmla="*/ 6 w 13"/>
                  <a:gd name="T7" fmla="*/ 4 h 10"/>
                  <a:gd name="T8" fmla="*/ 3 w 13"/>
                  <a:gd name="T9" fmla="*/ 6 h 10"/>
                  <a:gd name="T10" fmla="*/ 2 w 13"/>
                  <a:gd name="T11" fmla="*/ 8 h 10"/>
                  <a:gd name="T12" fmla="*/ 0 w 13"/>
                  <a:gd name="T13" fmla="*/ 10 h 10"/>
                  <a:gd name="T14" fmla="*/ 0 w 13"/>
                  <a:gd name="T15" fmla="*/ 10 h 10"/>
                  <a:gd name="T16" fmla="*/ 1 w 13"/>
                  <a:gd name="T17" fmla="*/ 8 h 10"/>
                  <a:gd name="T18" fmla="*/ 4 w 13"/>
                  <a:gd name="T19" fmla="*/ 3 h 10"/>
                  <a:gd name="T20" fmla="*/ 7 w 13"/>
                  <a:gd name="T21" fmla="*/ 1 h 10"/>
                  <a:gd name="T22" fmla="*/ 10 w 13"/>
                  <a:gd name="T23" fmla="*/ 0 h 10"/>
                  <a:gd name="T24" fmla="*/ 13 w 13"/>
                  <a:gd name="T2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0">
                    <a:moveTo>
                      <a:pt x="13" y="0"/>
                    </a:moveTo>
                    <a:cubicBezTo>
                      <a:pt x="13" y="0"/>
                      <a:pt x="12" y="0"/>
                      <a:pt x="10" y="1"/>
                    </a:cubicBezTo>
                    <a:cubicBezTo>
                      <a:pt x="10" y="1"/>
                      <a:pt x="9" y="2"/>
                      <a:pt x="8" y="2"/>
                    </a:cubicBezTo>
                    <a:cubicBezTo>
                      <a:pt x="7" y="3"/>
                      <a:pt x="6" y="3"/>
                      <a:pt x="6" y="4"/>
                    </a:cubicBezTo>
                    <a:cubicBezTo>
                      <a:pt x="5" y="5"/>
                      <a:pt x="4" y="5"/>
                      <a:pt x="3" y="6"/>
                    </a:cubicBezTo>
                    <a:cubicBezTo>
                      <a:pt x="3" y="7"/>
                      <a:pt x="2" y="8"/>
                      <a:pt x="2" y="8"/>
                    </a:cubicBezTo>
                    <a:cubicBezTo>
                      <a:pt x="1" y="9"/>
                      <a:pt x="1" y="9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9"/>
                      <a:pt x="1" y="8"/>
                    </a:cubicBezTo>
                    <a:cubicBezTo>
                      <a:pt x="1" y="6"/>
                      <a:pt x="3" y="4"/>
                      <a:pt x="4" y="3"/>
                    </a:cubicBezTo>
                    <a:cubicBezTo>
                      <a:pt x="5" y="2"/>
                      <a:pt x="6" y="1"/>
                      <a:pt x="7" y="1"/>
                    </a:cubicBezTo>
                    <a:cubicBezTo>
                      <a:pt x="8" y="0"/>
                      <a:pt x="9" y="0"/>
                      <a:pt x="10" y="0"/>
                    </a:cubicBezTo>
                    <a:cubicBezTo>
                      <a:pt x="12" y="0"/>
                      <a:pt x="13" y="0"/>
                      <a:pt x="13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1" name="任意多边形: 形状 360">
                <a:extLst>
                  <a:ext uri="{FF2B5EF4-FFF2-40B4-BE49-F238E27FC236}">
                    <a16:creationId xmlns:a16="http://schemas.microsoft.com/office/drawing/2014/main" id="{BDEF68DD-A512-D0BB-2206-CDF2AF97FD6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83563" y="4392613"/>
                <a:ext cx="14288" cy="65088"/>
              </a:xfrm>
              <a:custGeom>
                <a:avLst/>
                <a:gdLst>
                  <a:gd name="T0" fmla="*/ 4 w 4"/>
                  <a:gd name="T1" fmla="*/ 0 h 17"/>
                  <a:gd name="T2" fmla="*/ 2 w 4"/>
                  <a:gd name="T3" fmla="*/ 8 h 17"/>
                  <a:gd name="T4" fmla="*/ 2 w 4"/>
                  <a:gd name="T5" fmla="*/ 12 h 17"/>
                  <a:gd name="T6" fmla="*/ 3 w 4"/>
                  <a:gd name="T7" fmla="*/ 15 h 17"/>
                  <a:gd name="T8" fmla="*/ 4 w 4"/>
                  <a:gd name="T9" fmla="*/ 17 h 17"/>
                  <a:gd name="T10" fmla="*/ 4 w 4"/>
                  <a:gd name="T11" fmla="*/ 17 h 17"/>
                  <a:gd name="T12" fmla="*/ 4 w 4"/>
                  <a:gd name="T13" fmla="*/ 17 h 17"/>
                  <a:gd name="T14" fmla="*/ 2 w 4"/>
                  <a:gd name="T15" fmla="*/ 15 h 17"/>
                  <a:gd name="T16" fmla="*/ 1 w 4"/>
                  <a:gd name="T17" fmla="*/ 12 h 17"/>
                  <a:gd name="T18" fmla="*/ 0 w 4"/>
                  <a:gd name="T19" fmla="*/ 9 h 17"/>
                  <a:gd name="T20" fmla="*/ 1 w 4"/>
                  <a:gd name="T21" fmla="*/ 5 h 17"/>
                  <a:gd name="T22" fmla="*/ 2 w 4"/>
                  <a:gd name="T23" fmla="*/ 2 h 17"/>
                  <a:gd name="T24" fmla="*/ 4 w 4"/>
                  <a:gd name="T25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" h="17">
                    <a:moveTo>
                      <a:pt x="4" y="0"/>
                    </a:moveTo>
                    <a:cubicBezTo>
                      <a:pt x="4" y="0"/>
                      <a:pt x="2" y="4"/>
                      <a:pt x="2" y="8"/>
                    </a:cubicBezTo>
                    <a:cubicBezTo>
                      <a:pt x="2" y="10"/>
                      <a:pt x="2" y="11"/>
                      <a:pt x="2" y="12"/>
                    </a:cubicBezTo>
                    <a:cubicBezTo>
                      <a:pt x="3" y="13"/>
                      <a:pt x="3" y="14"/>
                      <a:pt x="3" y="15"/>
                    </a:cubicBezTo>
                    <a:cubicBezTo>
                      <a:pt x="3" y="15"/>
                      <a:pt x="4" y="16"/>
                      <a:pt x="4" y="17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3" y="16"/>
                      <a:pt x="3" y="16"/>
                      <a:pt x="2" y="15"/>
                    </a:cubicBezTo>
                    <a:cubicBezTo>
                      <a:pt x="2" y="14"/>
                      <a:pt x="1" y="13"/>
                      <a:pt x="1" y="12"/>
                    </a:cubicBezTo>
                    <a:cubicBezTo>
                      <a:pt x="1" y="11"/>
                      <a:pt x="0" y="10"/>
                      <a:pt x="0" y="9"/>
                    </a:cubicBezTo>
                    <a:cubicBezTo>
                      <a:pt x="0" y="7"/>
                      <a:pt x="1" y="6"/>
                      <a:pt x="1" y="5"/>
                    </a:cubicBezTo>
                    <a:cubicBezTo>
                      <a:pt x="1" y="4"/>
                      <a:pt x="2" y="3"/>
                      <a:pt x="2" y="2"/>
                    </a:cubicBezTo>
                    <a:cubicBezTo>
                      <a:pt x="3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000C7662-4F6D-4B06-BB36-235FC06BF8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4291" y="3837690"/>
            <a:ext cx="4424609" cy="424732"/>
          </a:xfrm>
        </p:spPr>
        <p:txBody>
          <a:bodyPr vert="horz" wrap="none" lIns="91440" tIns="45720" rIns="91440" bIns="45720" rtlCol="0" anchor="b">
            <a:spAutoFit/>
          </a:bodyPr>
          <a:lstStyle>
            <a:lvl1pPr algn="r">
              <a:defRPr lang="zh-CN" altLang="en-US" sz="2400"/>
            </a:lvl1pPr>
          </a:lstStyle>
          <a:p>
            <a:pPr lvl="0" defTabSz="914354"/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FF9930E-40DF-417D-8161-BD38EB172DC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300023" y="4262422"/>
            <a:ext cx="2218877" cy="258532"/>
          </a:xfrm>
        </p:spPr>
        <p:txBody>
          <a:bodyPr wrap="none">
            <a:spAutoFit/>
          </a:bodyPr>
          <a:lstStyle>
            <a:lvl1pPr marL="0" indent="0" algn="r">
              <a:buNone/>
              <a:defRPr lang="en-US" altLang="zh-CN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/>
              <a:t>Click to edit Master text styles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279D9A-DC49-4C12-80D3-3D89C2783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F10D-3A58-4285-A9DB-D9098A7BEDDD}" type="datetime1">
              <a:rPr lang="zh-CN" altLang="en-US" smtClean="0"/>
              <a:t>2022/9/13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1EF8C95-8814-4768-850F-851B6434A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94C1D7-7C5A-49B3-9D05-119C615E1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122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2EDE83-63CC-4B33-B715-3953EADE2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514619F-25D0-4307-81CD-C24C74EF1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5987-9647-4253-899C-3B9819D6D8A0}" type="datetime1">
              <a:rPr lang="zh-CN" altLang="en-US" smtClean="0"/>
              <a:t>2022/9/13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802B25F-898B-4C1A-94A9-699B8B55D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A842F0A-76EB-4E77-8AF6-5F91F2288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764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C9D6027-F7C7-4EF3-85DD-09E27ACEE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CBEB-8597-4EA4-9D29-E1D7025CFAA0}" type="datetime1">
              <a:rPr lang="zh-CN" altLang="en-US" smtClean="0"/>
              <a:t>2022/9/13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6262BA1-A5A7-45F4-B365-E880E1C32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80CF1E8-0939-4B4D-A4D3-E47E208FC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162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0" name="组合 359">
            <a:extLst>
              <a:ext uri="{FF2B5EF4-FFF2-40B4-BE49-F238E27FC236}">
                <a16:creationId xmlns:a16="http://schemas.microsoft.com/office/drawing/2014/main" id="{15FA5521-3CA8-1959-9DD7-7AC2B00BBDB8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任意多边形: 形状 4">
              <a:extLst>
                <a:ext uri="{FF2B5EF4-FFF2-40B4-BE49-F238E27FC236}">
                  <a16:creationId xmlns:a16="http://schemas.microsoft.com/office/drawing/2014/main" id="{2064CDB5-AA01-A2B5-F407-400ABF26EF43}"/>
                </a:ext>
              </a:extLst>
            </p:cNvPr>
            <p:cNvSpPr/>
            <p:nvPr userDrawn="1"/>
          </p:nvSpPr>
          <p:spPr>
            <a:xfrm>
              <a:off x="0" y="0"/>
              <a:ext cx="12192000" cy="6858000"/>
            </a:xfrm>
            <a:custGeom>
              <a:avLst/>
              <a:gdLst>
                <a:gd name="connsiteX0" fmla="*/ 357188 w 12192000"/>
                <a:gd name="connsiteY0" fmla="*/ 442913 h 6858000"/>
                <a:gd name="connsiteX1" fmla="*/ 357188 w 12192000"/>
                <a:gd name="connsiteY1" fmla="*/ 6415087 h 6858000"/>
                <a:gd name="connsiteX2" fmla="*/ 11834812 w 12192000"/>
                <a:gd name="connsiteY2" fmla="*/ 6415087 h 6858000"/>
                <a:gd name="connsiteX3" fmla="*/ 11834812 w 12192000"/>
                <a:gd name="connsiteY3" fmla="*/ 442913 h 6858000"/>
                <a:gd name="connsiteX4" fmla="*/ 0 w 12192000"/>
                <a:gd name="connsiteY4" fmla="*/ 0 h 6858000"/>
                <a:gd name="connsiteX5" fmla="*/ 12192000 w 12192000"/>
                <a:gd name="connsiteY5" fmla="*/ 0 h 6858000"/>
                <a:gd name="connsiteX6" fmla="*/ 12192000 w 12192000"/>
                <a:gd name="connsiteY6" fmla="*/ 6858000 h 6858000"/>
                <a:gd name="connsiteX7" fmla="*/ 0 w 12192000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6858000">
                  <a:moveTo>
                    <a:pt x="357188" y="442913"/>
                  </a:moveTo>
                  <a:lnTo>
                    <a:pt x="357188" y="6415087"/>
                  </a:lnTo>
                  <a:lnTo>
                    <a:pt x="11834812" y="6415087"/>
                  </a:lnTo>
                  <a:lnTo>
                    <a:pt x="11834812" y="442913"/>
                  </a:lnTo>
                  <a:close/>
                  <a:moveTo>
                    <a:pt x="0" y="0"/>
                  </a:moveTo>
                  <a:lnTo>
                    <a:pt x="12192000" y="0"/>
                  </a:lnTo>
                  <a:lnTo>
                    <a:pt x="1219200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EBBC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5B903456-4739-9677-332E-75DA48FA1C9C}"/>
                </a:ext>
              </a:extLst>
            </p:cNvPr>
            <p:cNvGrpSpPr/>
            <p:nvPr userDrawn="1"/>
          </p:nvGrpSpPr>
          <p:grpSpPr>
            <a:xfrm>
              <a:off x="5634038" y="999626"/>
              <a:ext cx="6383338" cy="4986338"/>
              <a:chOff x="5672138" y="869951"/>
              <a:chExt cx="6383338" cy="4986338"/>
            </a:xfrm>
          </p:grpSpPr>
          <p:sp>
            <p:nvSpPr>
              <p:cNvPr id="10" name="椭圆 9">
                <a:extLst>
                  <a:ext uri="{FF2B5EF4-FFF2-40B4-BE49-F238E27FC236}">
                    <a16:creationId xmlns:a16="http://schemas.microsoft.com/office/drawing/2014/main" id="{1DFD045A-A509-5163-CDB5-196662B60D9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010401" y="3778251"/>
                <a:ext cx="995363" cy="134938"/>
              </a:xfrm>
              <a:prstGeom prst="ellipse">
                <a:avLst/>
              </a:pr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" name="任意多边形: 形状 10">
                <a:extLst>
                  <a:ext uri="{FF2B5EF4-FFF2-40B4-BE49-F238E27FC236}">
                    <a16:creationId xmlns:a16="http://schemas.microsoft.com/office/drawing/2014/main" id="{24BE679E-C5BB-6B9F-4545-6E8AC8A38B1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010401" y="3778251"/>
                <a:ext cx="995363" cy="1365250"/>
              </a:xfrm>
              <a:custGeom>
                <a:avLst/>
                <a:gdLst>
                  <a:gd name="T0" fmla="*/ 132 w 264"/>
                  <a:gd name="T1" fmla="*/ 0 h 362"/>
                  <a:gd name="T2" fmla="*/ 264 w 264"/>
                  <a:gd name="T3" fmla="*/ 18 h 362"/>
                  <a:gd name="T4" fmla="*/ 253 w 264"/>
                  <a:gd name="T5" fmla="*/ 346 h 362"/>
                  <a:gd name="T6" fmla="*/ 132 w 264"/>
                  <a:gd name="T7" fmla="*/ 362 h 362"/>
                  <a:gd name="T8" fmla="*/ 11 w 264"/>
                  <a:gd name="T9" fmla="*/ 346 h 362"/>
                  <a:gd name="T10" fmla="*/ 0 w 264"/>
                  <a:gd name="T11" fmla="*/ 18 h 362"/>
                  <a:gd name="T12" fmla="*/ 132 w 264"/>
                  <a:gd name="T13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4" h="362">
                    <a:moveTo>
                      <a:pt x="132" y="0"/>
                    </a:moveTo>
                    <a:cubicBezTo>
                      <a:pt x="205" y="0"/>
                      <a:pt x="264" y="8"/>
                      <a:pt x="264" y="18"/>
                    </a:cubicBezTo>
                    <a:cubicBezTo>
                      <a:pt x="253" y="346"/>
                      <a:pt x="253" y="346"/>
                      <a:pt x="253" y="346"/>
                    </a:cubicBezTo>
                    <a:cubicBezTo>
                      <a:pt x="253" y="355"/>
                      <a:pt x="199" y="362"/>
                      <a:pt x="132" y="362"/>
                    </a:cubicBezTo>
                    <a:cubicBezTo>
                      <a:pt x="65" y="362"/>
                      <a:pt x="11" y="355"/>
                      <a:pt x="11" y="34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59" y="0"/>
                      <a:pt x="132" y="0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任意多边形: 形状 11">
                <a:extLst>
                  <a:ext uri="{FF2B5EF4-FFF2-40B4-BE49-F238E27FC236}">
                    <a16:creationId xmlns:a16="http://schemas.microsoft.com/office/drawing/2014/main" id="{A196BA6C-C7E9-ED3E-3002-43277565890A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6242051" y="5200651"/>
                <a:ext cx="5108575" cy="655638"/>
              </a:xfrm>
              <a:custGeom>
                <a:avLst/>
                <a:gdLst>
                  <a:gd name="T0" fmla="*/ 876 w 1355"/>
                  <a:gd name="T1" fmla="*/ 108 h 174"/>
                  <a:gd name="T2" fmla="*/ 876 w 1355"/>
                  <a:gd name="T3" fmla="*/ 108 h 174"/>
                  <a:gd name="T4" fmla="*/ 876 w 1355"/>
                  <a:gd name="T5" fmla="*/ 108 h 174"/>
                  <a:gd name="T6" fmla="*/ 160 w 1355"/>
                  <a:gd name="T7" fmla="*/ 0 h 174"/>
                  <a:gd name="T8" fmla="*/ 9 w 1355"/>
                  <a:gd name="T9" fmla="*/ 32 h 174"/>
                  <a:gd name="T10" fmla="*/ 84 w 1355"/>
                  <a:gd name="T11" fmla="*/ 62 h 174"/>
                  <a:gd name="T12" fmla="*/ 95 w 1355"/>
                  <a:gd name="T13" fmla="*/ 62 h 174"/>
                  <a:gd name="T14" fmla="*/ 78 w 1355"/>
                  <a:gd name="T15" fmla="*/ 104 h 174"/>
                  <a:gd name="T16" fmla="*/ 453 w 1355"/>
                  <a:gd name="T17" fmla="*/ 119 h 174"/>
                  <a:gd name="T18" fmla="*/ 520 w 1355"/>
                  <a:gd name="T19" fmla="*/ 174 h 174"/>
                  <a:gd name="T20" fmla="*/ 600 w 1355"/>
                  <a:gd name="T21" fmla="*/ 111 h 174"/>
                  <a:gd name="T22" fmla="*/ 789 w 1355"/>
                  <a:gd name="T23" fmla="*/ 124 h 174"/>
                  <a:gd name="T24" fmla="*/ 793 w 1355"/>
                  <a:gd name="T25" fmla="*/ 124 h 174"/>
                  <a:gd name="T26" fmla="*/ 875 w 1355"/>
                  <a:gd name="T27" fmla="*/ 109 h 174"/>
                  <a:gd name="T28" fmla="*/ 964 w 1355"/>
                  <a:gd name="T29" fmla="*/ 164 h 174"/>
                  <a:gd name="T30" fmla="*/ 1022 w 1355"/>
                  <a:gd name="T31" fmla="*/ 106 h 174"/>
                  <a:gd name="T32" fmla="*/ 1269 w 1355"/>
                  <a:gd name="T33" fmla="*/ 110 h 174"/>
                  <a:gd name="T34" fmla="*/ 1355 w 1355"/>
                  <a:gd name="T35" fmla="*/ 106 h 174"/>
                  <a:gd name="T36" fmla="*/ 1303 w 1355"/>
                  <a:gd name="T37" fmla="*/ 42 h 174"/>
                  <a:gd name="T38" fmla="*/ 1303 w 1355"/>
                  <a:gd name="T39" fmla="*/ 60 h 174"/>
                  <a:gd name="T40" fmla="*/ 1324 w 1355"/>
                  <a:gd name="T41" fmla="*/ 83 h 174"/>
                  <a:gd name="T42" fmla="*/ 579 w 1355"/>
                  <a:gd name="T43" fmla="*/ 83 h 174"/>
                  <a:gd name="T44" fmla="*/ 579 w 1355"/>
                  <a:gd name="T45" fmla="*/ 83 h 174"/>
                  <a:gd name="T46" fmla="*/ 1324 w 1355"/>
                  <a:gd name="T47" fmla="*/ 83 h 174"/>
                  <a:gd name="T48" fmla="*/ 1324 w 1355"/>
                  <a:gd name="T49" fmla="*/ 90 h 174"/>
                  <a:gd name="T50" fmla="*/ 579 w 1355"/>
                  <a:gd name="T51" fmla="*/ 90 h 174"/>
                  <a:gd name="T52" fmla="*/ 575 w 1355"/>
                  <a:gd name="T53" fmla="*/ 133 h 174"/>
                  <a:gd name="T54" fmla="*/ 568 w 1355"/>
                  <a:gd name="T55" fmla="*/ 135 h 174"/>
                  <a:gd name="T56" fmla="*/ 568 w 1355"/>
                  <a:gd name="T57" fmla="*/ 141 h 174"/>
                  <a:gd name="T58" fmla="*/ 559 w 1355"/>
                  <a:gd name="T59" fmla="*/ 142 h 174"/>
                  <a:gd name="T60" fmla="*/ 549 w 1355"/>
                  <a:gd name="T61" fmla="*/ 140 h 174"/>
                  <a:gd name="T62" fmla="*/ 549 w 1355"/>
                  <a:gd name="T63" fmla="*/ 136 h 174"/>
                  <a:gd name="T64" fmla="*/ 546 w 1355"/>
                  <a:gd name="T65" fmla="*/ 136 h 174"/>
                  <a:gd name="T66" fmla="*/ 546 w 1355"/>
                  <a:gd name="T67" fmla="*/ 136 h 174"/>
                  <a:gd name="T68" fmla="*/ 546 w 1355"/>
                  <a:gd name="T69" fmla="*/ 136 h 174"/>
                  <a:gd name="T70" fmla="*/ 542 w 1355"/>
                  <a:gd name="T71" fmla="*/ 135 h 174"/>
                  <a:gd name="T72" fmla="*/ 537 w 1355"/>
                  <a:gd name="T73" fmla="*/ 90 h 174"/>
                  <a:gd name="T74" fmla="*/ 517 w 1355"/>
                  <a:gd name="T75" fmla="*/ 90 h 174"/>
                  <a:gd name="T76" fmla="*/ 508 w 1355"/>
                  <a:gd name="T77" fmla="*/ 135 h 174"/>
                  <a:gd name="T78" fmla="*/ 500 w 1355"/>
                  <a:gd name="T79" fmla="*/ 135 h 174"/>
                  <a:gd name="T80" fmla="*/ 499 w 1355"/>
                  <a:gd name="T81" fmla="*/ 141 h 174"/>
                  <a:gd name="T82" fmla="*/ 489 w 1355"/>
                  <a:gd name="T83" fmla="*/ 142 h 174"/>
                  <a:gd name="T84" fmla="*/ 480 w 1355"/>
                  <a:gd name="T85" fmla="*/ 140 h 174"/>
                  <a:gd name="T86" fmla="*/ 480 w 1355"/>
                  <a:gd name="T87" fmla="*/ 136 h 174"/>
                  <a:gd name="T88" fmla="*/ 475 w 1355"/>
                  <a:gd name="T89" fmla="*/ 135 h 174"/>
                  <a:gd name="T90" fmla="*/ 477 w 1355"/>
                  <a:gd name="T91" fmla="*/ 90 h 174"/>
                  <a:gd name="T92" fmla="*/ 103 w 1355"/>
                  <a:gd name="T93" fmla="*/ 90 h 174"/>
                  <a:gd name="T94" fmla="*/ 103 w 1355"/>
                  <a:gd name="T95" fmla="*/ 83 h 174"/>
                  <a:gd name="T96" fmla="*/ 478 w 1355"/>
                  <a:gd name="T97" fmla="*/ 83 h 174"/>
                  <a:gd name="T98" fmla="*/ 478 w 1355"/>
                  <a:gd name="T99" fmla="*/ 83 h 174"/>
                  <a:gd name="T100" fmla="*/ 103 w 1355"/>
                  <a:gd name="T101" fmla="*/ 83 h 174"/>
                  <a:gd name="T102" fmla="*/ 124 w 1355"/>
                  <a:gd name="T103" fmla="*/ 60 h 174"/>
                  <a:gd name="T104" fmla="*/ 124 w 1355"/>
                  <a:gd name="T105" fmla="*/ 54 h 174"/>
                  <a:gd name="T106" fmla="*/ 123 w 1355"/>
                  <a:gd name="T107" fmla="*/ 54 h 174"/>
                  <a:gd name="T108" fmla="*/ 124 w 1355"/>
                  <a:gd name="T109" fmla="*/ 54 h 174"/>
                  <a:gd name="T110" fmla="*/ 124 w 1355"/>
                  <a:gd name="T111" fmla="*/ 39 h 174"/>
                  <a:gd name="T112" fmla="*/ 160 w 1355"/>
                  <a:gd name="T113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355" h="174">
                    <a:moveTo>
                      <a:pt x="876" y="108"/>
                    </a:moveTo>
                    <a:cubicBezTo>
                      <a:pt x="876" y="108"/>
                      <a:pt x="876" y="108"/>
                      <a:pt x="876" y="108"/>
                    </a:cubicBezTo>
                    <a:cubicBezTo>
                      <a:pt x="876" y="108"/>
                      <a:pt x="876" y="108"/>
                      <a:pt x="876" y="108"/>
                    </a:cubicBezTo>
                    <a:moveTo>
                      <a:pt x="160" y="0"/>
                    </a:moveTo>
                    <a:cubicBezTo>
                      <a:pt x="88" y="3"/>
                      <a:pt x="0" y="11"/>
                      <a:pt x="9" y="32"/>
                    </a:cubicBezTo>
                    <a:cubicBezTo>
                      <a:pt x="19" y="59"/>
                      <a:pt x="62" y="62"/>
                      <a:pt x="84" y="62"/>
                    </a:cubicBezTo>
                    <a:cubicBezTo>
                      <a:pt x="91" y="62"/>
                      <a:pt x="95" y="62"/>
                      <a:pt x="95" y="62"/>
                    </a:cubicBezTo>
                    <a:cubicBezTo>
                      <a:pt x="95" y="62"/>
                      <a:pt x="74" y="95"/>
                      <a:pt x="78" y="104"/>
                    </a:cubicBezTo>
                    <a:cubicBezTo>
                      <a:pt x="83" y="113"/>
                      <a:pt x="453" y="119"/>
                      <a:pt x="453" y="119"/>
                    </a:cubicBezTo>
                    <a:cubicBezTo>
                      <a:pt x="453" y="119"/>
                      <a:pt x="424" y="172"/>
                      <a:pt x="520" y="174"/>
                    </a:cubicBezTo>
                    <a:cubicBezTo>
                      <a:pt x="698" y="174"/>
                      <a:pt x="600" y="111"/>
                      <a:pt x="600" y="111"/>
                    </a:cubicBezTo>
                    <a:cubicBezTo>
                      <a:pt x="600" y="111"/>
                      <a:pt x="757" y="123"/>
                      <a:pt x="789" y="124"/>
                    </a:cubicBezTo>
                    <a:cubicBezTo>
                      <a:pt x="790" y="124"/>
                      <a:pt x="792" y="124"/>
                      <a:pt x="793" y="124"/>
                    </a:cubicBezTo>
                    <a:cubicBezTo>
                      <a:pt x="820" y="124"/>
                      <a:pt x="817" y="118"/>
                      <a:pt x="875" y="109"/>
                    </a:cubicBezTo>
                    <a:cubicBezTo>
                      <a:pt x="837" y="115"/>
                      <a:pt x="821" y="164"/>
                      <a:pt x="964" y="164"/>
                    </a:cubicBezTo>
                    <a:cubicBezTo>
                      <a:pt x="1108" y="164"/>
                      <a:pt x="1022" y="106"/>
                      <a:pt x="1022" y="106"/>
                    </a:cubicBezTo>
                    <a:cubicBezTo>
                      <a:pt x="1022" y="106"/>
                      <a:pt x="1170" y="110"/>
                      <a:pt x="1269" y="110"/>
                    </a:cubicBezTo>
                    <a:cubicBezTo>
                      <a:pt x="1318" y="110"/>
                      <a:pt x="1355" y="109"/>
                      <a:pt x="1355" y="106"/>
                    </a:cubicBezTo>
                    <a:cubicBezTo>
                      <a:pt x="1355" y="102"/>
                      <a:pt x="1330" y="73"/>
                      <a:pt x="1303" y="42"/>
                    </a:cubicBezTo>
                    <a:cubicBezTo>
                      <a:pt x="1303" y="60"/>
                      <a:pt x="1303" y="60"/>
                      <a:pt x="1303" y="60"/>
                    </a:cubicBezTo>
                    <a:cubicBezTo>
                      <a:pt x="1324" y="83"/>
                      <a:pt x="1324" y="83"/>
                      <a:pt x="1324" y="83"/>
                    </a:cubicBezTo>
                    <a:cubicBezTo>
                      <a:pt x="579" y="83"/>
                      <a:pt x="579" y="83"/>
                      <a:pt x="579" y="83"/>
                    </a:cubicBezTo>
                    <a:cubicBezTo>
                      <a:pt x="579" y="83"/>
                      <a:pt x="579" y="83"/>
                      <a:pt x="579" y="83"/>
                    </a:cubicBezTo>
                    <a:cubicBezTo>
                      <a:pt x="1324" y="83"/>
                      <a:pt x="1324" y="83"/>
                      <a:pt x="1324" y="83"/>
                    </a:cubicBezTo>
                    <a:cubicBezTo>
                      <a:pt x="1324" y="90"/>
                      <a:pt x="1324" y="90"/>
                      <a:pt x="1324" y="90"/>
                    </a:cubicBezTo>
                    <a:cubicBezTo>
                      <a:pt x="579" y="90"/>
                      <a:pt x="579" y="90"/>
                      <a:pt x="579" y="90"/>
                    </a:cubicBezTo>
                    <a:cubicBezTo>
                      <a:pt x="578" y="105"/>
                      <a:pt x="577" y="119"/>
                      <a:pt x="575" y="133"/>
                    </a:cubicBezTo>
                    <a:cubicBezTo>
                      <a:pt x="574" y="134"/>
                      <a:pt x="572" y="134"/>
                      <a:pt x="568" y="135"/>
                    </a:cubicBezTo>
                    <a:cubicBezTo>
                      <a:pt x="568" y="141"/>
                      <a:pt x="568" y="141"/>
                      <a:pt x="568" y="141"/>
                    </a:cubicBezTo>
                    <a:cubicBezTo>
                      <a:pt x="568" y="141"/>
                      <a:pt x="564" y="142"/>
                      <a:pt x="559" y="142"/>
                    </a:cubicBezTo>
                    <a:cubicBezTo>
                      <a:pt x="556" y="142"/>
                      <a:pt x="552" y="142"/>
                      <a:pt x="549" y="140"/>
                    </a:cubicBezTo>
                    <a:cubicBezTo>
                      <a:pt x="549" y="138"/>
                      <a:pt x="549" y="137"/>
                      <a:pt x="549" y="136"/>
                    </a:cubicBezTo>
                    <a:cubicBezTo>
                      <a:pt x="548" y="136"/>
                      <a:pt x="547" y="136"/>
                      <a:pt x="546" y="136"/>
                    </a:cubicBezTo>
                    <a:cubicBezTo>
                      <a:pt x="546" y="136"/>
                      <a:pt x="546" y="136"/>
                      <a:pt x="546" y="136"/>
                    </a:cubicBezTo>
                    <a:cubicBezTo>
                      <a:pt x="546" y="136"/>
                      <a:pt x="546" y="136"/>
                      <a:pt x="546" y="136"/>
                    </a:cubicBezTo>
                    <a:cubicBezTo>
                      <a:pt x="544" y="136"/>
                      <a:pt x="542" y="135"/>
                      <a:pt x="542" y="135"/>
                    </a:cubicBezTo>
                    <a:cubicBezTo>
                      <a:pt x="541" y="127"/>
                      <a:pt x="539" y="110"/>
                      <a:pt x="537" y="90"/>
                    </a:cubicBezTo>
                    <a:cubicBezTo>
                      <a:pt x="517" y="90"/>
                      <a:pt x="517" y="90"/>
                      <a:pt x="517" y="90"/>
                    </a:cubicBezTo>
                    <a:cubicBezTo>
                      <a:pt x="508" y="135"/>
                      <a:pt x="508" y="135"/>
                      <a:pt x="508" y="135"/>
                    </a:cubicBezTo>
                    <a:cubicBezTo>
                      <a:pt x="507" y="135"/>
                      <a:pt x="503" y="135"/>
                      <a:pt x="500" y="135"/>
                    </a:cubicBezTo>
                    <a:cubicBezTo>
                      <a:pt x="499" y="141"/>
                      <a:pt x="499" y="141"/>
                      <a:pt x="499" y="141"/>
                    </a:cubicBezTo>
                    <a:cubicBezTo>
                      <a:pt x="499" y="141"/>
                      <a:pt x="494" y="142"/>
                      <a:pt x="489" y="142"/>
                    </a:cubicBezTo>
                    <a:cubicBezTo>
                      <a:pt x="486" y="142"/>
                      <a:pt x="483" y="142"/>
                      <a:pt x="480" y="140"/>
                    </a:cubicBezTo>
                    <a:cubicBezTo>
                      <a:pt x="480" y="138"/>
                      <a:pt x="480" y="137"/>
                      <a:pt x="480" y="136"/>
                    </a:cubicBezTo>
                    <a:cubicBezTo>
                      <a:pt x="478" y="135"/>
                      <a:pt x="476" y="135"/>
                      <a:pt x="475" y="135"/>
                    </a:cubicBezTo>
                    <a:cubicBezTo>
                      <a:pt x="475" y="127"/>
                      <a:pt x="476" y="110"/>
                      <a:pt x="477" y="90"/>
                    </a:cubicBezTo>
                    <a:cubicBezTo>
                      <a:pt x="103" y="90"/>
                      <a:pt x="103" y="90"/>
                      <a:pt x="103" y="90"/>
                    </a:cubicBezTo>
                    <a:cubicBezTo>
                      <a:pt x="103" y="83"/>
                      <a:pt x="103" y="83"/>
                      <a:pt x="103" y="83"/>
                    </a:cubicBezTo>
                    <a:cubicBezTo>
                      <a:pt x="478" y="83"/>
                      <a:pt x="478" y="83"/>
                      <a:pt x="478" y="83"/>
                    </a:cubicBezTo>
                    <a:cubicBezTo>
                      <a:pt x="478" y="83"/>
                      <a:pt x="478" y="83"/>
                      <a:pt x="478" y="83"/>
                    </a:cubicBezTo>
                    <a:cubicBezTo>
                      <a:pt x="103" y="83"/>
                      <a:pt x="103" y="83"/>
                      <a:pt x="103" y="83"/>
                    </a:cubicBezTo>
                    <a:cubicBezTo>
                      <a:pt x="124" y="60"/>
                      <a:pt x="124" y="60"/>
                      <a:pt x="124" y="60"/>
                    </a:cubicBezTo>
                    <a:cubicBezTo>
                      <a:pt x="124" y="54"/>
                      <a:pt x="124" y="54"/>
                      <a:pt x="124" y="54"/>
                    </a:cubicBezTo>
                    <a:cubicBezTo>
                      <a:pt x="123" y="54"/>
                      <a:pt x="123" y="54"/>
                      <a:pt x="123" y="54"/>
                    </a:cubicBezTo>
                    <a:cubicBezTo>
                      <a:pt x="123" y="54"/>
                      <a:pt x="123" y="54"/>
                      <a:pt x="124" y="54"/>
                    </a:cubicBezTo>
                    <a:cubicBezTo>
                      <a:pt x="124" y="39"/>
                      <a:pt x="124" y="39"/>
                      <a:pt x="124" y="39"/>
                    </a:cubicBezTo>
                    <a:cubicBezTo>
                      <a:pt x="160" y="0"/>
                      <a:pt x="160" y="0"/>
                      <a:pt x="160" y="0"/>
                    </a:cubicBezTo>
                  </a:path>
                </a:pathLst>
              </a:custGeom>
              <a:solidFill>
                <a:srgbClr val="E3E4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" name="任意多边形: 形状 12">
                <a:extLst>
                  <a:ext uri="{FF2B5EF4-FFF2-40B4-BE49-F238E27FC236}">
                    <a16:creationId xmlns:a16="http://schemas.microsoft.com/office/drawing/2014/main" id="{C54847DC-D730-0C66-7363-28BFA156892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72138" y="869951"/>
                <a:ext cx="6383338" cy="4210050"/>
              </a:xfrm>
              <a:custGeom>
                <a:avLst/>
                <a:gdLst>
                  <a:gd name="T0" fmla="*/ 1491 w 1693"/>
                  <a:gd name="T1" fmla="*/ 1116 h 1116"/>
                  <a:gd name="T2" fmla="*/ 1449 w 1693"/>
                  <a:gd name="T3" fmla="*/ 483 h 1116"/>
                  <a:gd name="T4" fmla="*/ 1452 w 1693"/>
                  <a:gd name="T5" fmla="*/ 113 h 1116"/>
                  <a:gd name="T6" fmla="*/ 1281 w 1693"/>
                  <a:gd name="T7" fmla="*/ 85 h 1116"/>
                  <a:gd name="T8" fmla="*/ 1164 w 1693"/>
                  <a:gd name="T9" fmla="*/ 83 h 1116"/>
                  <a:gd name="T10" fmla="*/ 759 w 1693"/>
                  <a:gd name="T11" fmla="*/ 64 h 1116"/>
                  <a:gd name="T12" fmla="*/ 561 w 1693"/>
                  <a:gd name="T13" fmla="*/ 83 h 1116"/>
                  <a:gd name="T14" fmla="*/ 188 w 1693"/>
                  <a:gd name="T15" fmla="*/ 105 h 1116"/>
                  <a:gd name="T16" fmla="*/ 153 w 1693"/>
                  <a:gd name="T17" fmla="*/ 573 h 1116"/>
                  <a:gd name="T18" fmla="*/ 162 w 1693"/>
                  <a:gd name="T19" fmla="*/ 1116 h 1116"/>
                  <a:gd name="T20" fmla="*/ 1491 w 1693"/>
                  <a:gd name="T21" fmla="*/ 1116 h 1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93" h="1116">
                    <a:moveTo>
                      <a:pt x="1491" y="1116"/>
                    </a:moveTo>
                    <a:cubicBezTo>
                      <a:pt x="1693" y="894"/>
                      <a:pt x="1334" y="702"/>
                      <a:pt x="1449" y="483"/>
                    </a:cubicBezTo>
                    <a:cubicBezTo>
                      <a:pt x="1573" y="245"/>
                      <a:pt x="1508" y="161"/>
                      <a:pt x="1452" y="113"/>
                    </a:cubicBezTo>
                    <a:cubicBezTo>
                      <a:pt x="1399" y="67"/>
                      <a:pt x="1339" y="76"/>
                      <a:pt x="1281" y="85"/>
                    </a:cubicBezTo>
                    <a:cubicBezTo>
                      <a:pt x="1240" y="91"/>
                      <a:pt x="1200" y="97"/>
                      <a:pt x="1164" y="83"/>
                    </a:cubicBezTo>
                    <a:cubicBezTo>
                      <a:pt x="941" y="0"/>
                      <a:pt x="839" y="32"/>
                      <a:pt x="759" y="64"/>
                    </a:cubicBezTo>
                    <a:cubicBezTo>
                      <a:pt x="696" y="90"/>
                      <a:pt x="646" y="116"/>
                      <a:pt x="561" y="83"/>
                    </a:cubicBezTo>
                    <a:cubicBezTo>
                      <a:pt x="456" y="44"/>
                      <a:pt x="265" y="9"/>
                      <a:pt x="188" y="105"/>
                    </a:cubicBezTo>
                    <a:cubicBezTo>
                      <a:pt x="87" y="232"/>
                      <a:pt x="210" y="412"/>
                      <a:pt x="153" y="573"/>
                    </a:cubicBezTo>
                    <a:cubicBezTo>
                      <a:pt x="96" y="733"/>
                      <a:pt x="0" y="938"/>
                      <a:pt x="162" y="1116"/>
                    </a:cubicBezTo>
                    <a:cubicBezTo>
                      <a:pt x="1491" y="1116"/>
                      <a:pt x="1491" y="1116"/>
                      <a:pt x="1491" y="1116"/>
                    </a:cubicBezTo>
                  </a:path>
                </a:pathLst>
              </a:custGeom>
              <a:solidFill>
                <a:srgbClr val="FAE5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任意多边形: 形状 13">
                <a:extLst>
                  <a:ext uri="{FF2B5EF4-FFF2-40B4-BE49-F238E27FC236}">
                    <a16:creationId xmlns:a16="http://schemas.microsoft.com/office/drawing/2014/main" id="{C0540515-8F81-B564-2FFE-113C4CDA84D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037763" y="1941514"/>
                <a:ext cx="814388" cy="252413"/>
              </a:xfrm>
              <a:custGeom>
                <a:avLst/>
                <a:gdLst>
                  <a:gd name="T0" fmla="*/ 148 w 216"/>
                  <a:gd name="T1" fmla="*/ 9 h 67"/>
                  <a:gd name="T2" fmla="*/ 190 w 216"/>
                  <a:gd name="T3" fmla="*/ 36 h 67"/>
                  <a:gd name="T4" fmla="*/ 176 w 216"/>
                  <a:gd name="T5" fmla="*/ 52 h 67"/>
                  <a:gd name="T6" fmla="*/ 123 w 216"/>
                  <a:gd name="T7" fmla="*/ 60 h 67"/>
                  <a:gd name="T8" fmla="*/ 49 w 216"/>
                  <a:gd name="T9" fmla="*/ 47 h 67"/>
                  <a:gd name="T10" fmla="*/ 32 w 216"/>
                  <a:gd name="T11" fmla="*/ 35 h 67"/>
                  <a:gd name="T12" fmla="*/ 88 w 216"/>
                  <a:gd name="T13" fmla="*/ 18 h 67"/>
                  <a:gd name="T14" fmla="*/ 148 w 216"/>
                  <a:gd name="T15" fmla="*/ 9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6" h="67">
                    <a:moveTo>
                      <a:pt x="148" y="9"/>
                    </a:moveTo>
                    <a:cubicBezTo>
                      <a:pt x="185" y="19"/>
                      <a:pt x="163" y="26"/>
                      <a:pt x="190" y="36"/>
                    </a:cubicBezTo>
                    <a:cubicBezTo>
                      <a:pt x="216" y="46"/>
                      <a:pt x="201" y="58"/>
                      <a:pt x="176" y="52"/>
                    </a:cubicBezTo>
                    <a:cubicBezTo>
                      <a:pt x="151" y="46"/>
                      <a:pt x="160" y="67"/>
                      <a:pt x="123" y="60"/>
                    </a:cubicBezTo>
                    <a:cubicBezTo>
                      <a:pt x="86" y="53"/>
                      <a:pt x="89" y="45"/>
                      <a:pt x="49" y="47"/>
                    </a:cubicBezTo>
                    <a:cubicBezTo>
                      <a:pt x="9" y="50"/>
                      <a:pt x="0" y="40"/>
                      <a:pt x="32" y="35"/>
                    </a:cubicBezTo>
                    <a:cubicBezTo>
                      <a:pt x="63" y="31"/>
                      <a:pt x="67" y="12"/>
                      <a:pt x="88" y="18"/>
                    </a:cubicBezTo>
                    <a:cubicBezTo>
                      <a:pt x="109" y="23"/>
                      <a:pt x="116" y="0"/>
                      <a:pt x="148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任意多边形: 形状 14">
                <a:extLst>
                  <a:ext uri="{FF2B5EF4-FFF2-40B4-BE49-F238E27FC236}">
                    <a16:creationId xmlns:a16="http://schemas.microsoft.com/office/drawing/2014/main" id="{FE5FE372-ED6B-2B46-9A7B-3244FEF41B3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327776" y="2016126"/>
                <a:ext cx="1338263" cy="419100"/>
              </a:xfrm>
              <a:custGeom>
                <a:avLst/>
                <a:gdLst>
                  <a:gd name="T0" fmla="*/ 243 w 355"/>
                  <a:gd name="T1" fmla="*/ 15 h 111"/>
                  <a:gd name="T2" fmla="*/ 311 w 355"/>
                  <a:gd name="T3" fmla="*/ 59 h 111"/>
                  <a:gd name="T4" fmla="*/ 289 w 355"/>
                  <a:gd name="T5" fmla="*/ 85 h 111"/>
                  <a:gd name="T6" fmla="*/ 202 w 355"/>
                  <a:gd name="T7" fmla="*/ 100 h 111"/>
                  <a:gd name="T8" fmla="*/ 80 w 355"/>
                  <a:gd name="T9" fmla="*/ 78 h 111"/>
                  <a:gd name="T10" fmla="*/ 51 w 355"/>
                  <a:gd name="T11" fmla="*/ 58 h 111"/>
                  <a:gd name="T12" fmla="*/ 144 w 355"/>
                  <a:gd name="T13" fmla="*/ 29 h 111"/>
                  <a:gd name="T14" fmla="*/ 243 w 355"/>
                  <a:gd name="T15" fmla="*/ 15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5" h="111">
                    <a:moveTo>
                      <a:pt x="243" y="15"/>
                    </a:moveTo>
                    <a:cubicBezTo>
                      <a:pt x="303" y="31"/>
                      <a:pt x="268" y="43"/>
                      <a:pt x="311" y="59"/>
                    </a:cubicBezTo>
                    <a:cubicBezTo>
                      <a:pt x="355" y="75"/>
                      <a:pt x="330" y="95"/>
                      <a:pt x="289" y="85"/>
                    </a:cubicBezTo>
                    <a:cubicBezTo>
                      <a:pt x="248" y="75"/>
                      <a:pt x="262" y="111"/>
                      <a:pt x="202" y="100"/>
                    </a:cubicBezTo>
                    <a:cubicBezTo>
                      <a:pt x="142" y="88"/>
                      <a:pt x="145" y="74"/>
                      <a:pt x="80" y="78"/>
                    </a:cubicBezTo>
                    <a:cubicBezTo>
                      <a:pt x="15" y="82"/>
                      <a:pt x="0" y="66"/>
                      <a:pt x="51" y="58"/>
                    </a:cubicBezTo>
                    <a:cubicBezTo>
                      <a:pt x="103" y="51"/>
                      <a:pt x="110" y="20"/>
                      <a:pt x="144" y="29"/>
                    </a:cubicBezTo>
                    <a:cubicBezTo>
                      <a:pt x="179" y="38"/>
                      <a:pt x="190" y="0"/>
                      <a:pt x="243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任意多边形: 形状 15">
                <a:extLst>
                  <a:ext uri="{FF2B5EF4-FFF2-40B4-BE49-F238E27FC236}">
                    <a16:creationId xmlns:a16="http://schemas.microsoft.com/office/drawing/2014/main" id="{D2961963-94E7-0FE3-3CF6-F36594836E2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196138" y="1643064"/>
                <a:ext cx="677863" cy="211138"/>
              </a:xfrm>
              <a:custGeom>
                <a:avLst/>
                <a:gdLst>
                  <a:gd name="T0" fmla="*/ 123 w 180"/>
                  <a:gd name="T1" fmla="*/ 7 h 56"/>
                  <a:gd name="T2" fmla="*/ 158 w 180"/>
                  <a:gd name="T3" fmla="*/ 30 h 56"/>
                  <a:gd name="T4" fmla="*/ 147 w 180"/>
                  <a:gd name="T5" fmla="*/ 43 h 56"/>
                  <a:gd name="T6" fmla="*/ 102 w 180"/>
                  <a:gd name="T7" fmla="*/ 50 h 56"/>
                  <a:gd name="T8" fmla="*/ 41 w 180"/>
                  <a:gd name="T9" fmla="*/ 39 h 56"/>
                  <a:gd name="T10" fmla="*/ 26 w 180"/>
                  <a:gd name="T11" fmla="*/ 29 h 56"/>
                  <a:gd name="T12" fmla="*/ 73 w 180"/>
                  <a:gd name="T13" fmla="*/ 14 h 56"/>
                  <a:gd name="T14" fmla="*/ 123 w 180"/>
                  <a:gd name="T15" fmla="*/ 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0" h="56">
                    <a:moveTo>
                      <a:pt x="123" y="7"/>
                    </a:moveTo>
                    <a:cubicBezTo>
                      <a:pt x="154" y="15"/>
                      <a:pt x="136" y="22"/>
                      <a:pt x="158" y="30"/>
                    </a:cubicBezTo>
                    <a:cubicBezTo>
                      <a:pt x="180" y="38"/>
                      <a:pt x="167" y="48"/>
                      <a:pt x="147" y="43"/>
                    </a:cubicBezTo>
                    <a:cubicBezTo>
                      <a:pt x="126" y="38"/>
                      <a:pt x="133" y="56"/>
                      <a:pt x="102" y="50"/>
                    </a:cubicBezTo>
                    <a:cubicBezTo>
                      <a:pt x="72" y="44"/>
                      <a:pt x="74" y="37"/>
                      <a:pt x="41" y="39"/>
                    </a:cubicBezTo>
                    <a:cubicBezTo>
                      <a:pt x="8" y="41"/>
                      <a:pt x="0" y="33"/>
                      <a:pt x="26" y="29"/>
                    </a:cubicBezTo>
                    <a:cubicBezTo>
                      <a:pt x="52" y="25"/>
                      <a:pt x="56" y="10"/>
                      <a:pt x="73" y="14"/>
                    </a:cubicBezTo>
                    <a:cubicBezTo>
                      <a:pt x="91" y="19"/>
                      <a:pt x="96" y="0"/>
                      <a:pt x="123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任意多边形: 形状 16">
                <a:extLst>
                  <a:ext uri="{FF2B5EF4-FFF2-40B4-BE49-F238E27FC236}">
                    <a16:creationId xmlns:a16="http://schemas.microsoft.com/office/drawing/2014/main" id="{430D2EC6-9B8B-5EC1-B834-94AC80518E6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099551" y="2711451"/>
                <a:ext cx="1730375" cy="2133600"/>
              </a:xfrm>
              <a:custGeom>
                <a:avLst/>
                <a:gdLst>
                  <a:gd name="T0" fmla="*/ 458 w 459"/>
                  <a:gd name="T1" fmla="*/ 90 h 566"/>
                  <a:gd name="T2" fmla="*/ 454 w 459"/>
                  <a:gd name="T3" fmla="*/ 81 h 566"/>
                  <a:gd name="T4" fmla="*/ 132 w 459"/>
                  <a:gd name="T5" fmla="*/ 1 h 566"/>
                  <a:gd name="T6" fmla="*/ 110 w 459"/>
                  <a:gd name="T7" fmla="*/ 8 h 566"/>
                  <a:gd name="T8" fmla="*/ 4 w 459"/>
                  <a:gd name="T9" fmla="*/ 438 h 566"/>
                  <a:gd name="T10" fmla="*/ 13 w 459"/>
                  <a:gd name="T11" fmla="*/ 466 h 566"/>
                  <a:gd name="T12" fmla="*/ 43 w 459"/>
                  <a:gd name="T13" fmla="*/ 495 h 566"/>
                  <a:gd name="T14" fmla="*/ 340 w 459"/>
                  <a:gd name="T15" fmla="*/ 566 h 566"/>
                  <a:gd name="T16" fmla="*/ 458 w 459"/>
                  <a:gd name="T17" fmla="*/ 90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9" h="566">
                    <a:moveTo>
                      <a:pt x="458" y="90"/>
                    </a:moveTo>
                    <a:cubicBezTo>
                      <a:pt x="459" y="84"/>
                      <a:pt x="459" y="83"/>
                      <a:pt x="454" y="81"/>
                    </a:cubicBezTo>
                    <a:cubicBezTo>
                      <a:pt x="132" y="1"/>
                      <a:pt x="132" y="1"/>
                      <a:pt x="132" y="1"/>
                    </a:cubicBezTo>
                    <a:cubicBezTo>
                      <a:pt x="124" y="0"/>
                      <a:pt x="112" y="0"/>
                      <a:pt x="110" y="8"/>
                    </a:cubicBezTo>
                    <a:cubicBezTo>
                      <a:pt x="4" y="438"/>
                      <a:pt x="4" y="438"/>
                      <a:pt x="4" y="438"/>
                    </a:cubicBezTo>
                    <a:cubicBezTo>
                      <a:pt x="2" y="448"/>
                      <a:pt x="0" y="452"/>
                      <a:pt x="13" y="466"/>
                    </a:cubicBezTo>
                    <a:cubicBezTo>
                      <a:pt x="43" y="495"/>
                      <a:pt x="43" y="495"/>
                      <a:pt x="43" y="495"/>
                    </a:cubicBezTo>
                    <a:cubicBezTo>
                      <a:pt x="340" y="566"/>
                      <a:pt x="340" y="566"/>
                      <a:pt x="340" y="566"/>
                    </a:cubicBezTo>
                    <a:lnTo>
                      <a:pt x="458" y="90"/>
                    </a:ln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任意多边形: 形状 17">
                <a:extLst>
                  <a:ext uri="{FF2B5EF4-FFF2-40B4-BE49-F238E27FC236}">
                    <a16:creationId xmlns:a16="http://schemas.microsoft.com/office/drawing/2014/main" id="{CBC8672E-77E5-435A-00A7-ABB939655D0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761663" y="3024189"/>
                <a:ext cx="53975" cy="85725"/>
              </a:xfrm>
              <a:custGeom>
                <a:avLst/>
                <a:gdLst>
                  <a:gd name="T0" fmla="*/ 0 w 34"/>
                  <a:gd name="T1" fmla="*/ 50 h 54"/>
                  <a:gd name="T2" fmla="*/ 22 w 34"/>
                  <a:gd name="T3" fmla="*/ 54 h 54"/>
                  <a:gd name="T4" fmla="*/ 34 w 34"/>
                  <a:gd name="T5" fmla="*/ 4 h 54"/>
                  <a:gd name="T6" fmla="*/ 12 w 34"/>
                  <a:gd name="T7" fmla="*/ 0 h 54"/>
                  <a:gd name="T8" fmla="*/ 0 w 34"/>
                  <a:gd name="T9" fmla="*/ 5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54">
                    <a:moveTo>
                      <a:pt x="0" y="50"/>
                    </a:moveTo>
                    <a:lnTo>
                      <a:pt x="22" y="54"/>
                    </a:lnTo>
                    <a:lnTo>
                      <a:pt x="34" y="4"/>
                    </a:lnTo>
                    <a:lnTo>
                      <a:pt x="12" y="0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D7D8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任意多边形: 形状 18">
                <a:extLst>
                  <a:ext uri="{FF2B5EF4-FFF2-40B4-BE49-F238E27FC236}">
                    <a16:creationId xmlns:a16="http://schemas.microsoft.com/office/drawing/2014/main" id="{5BFBFE88-890B-BA3B-A6B3-69654643009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551988" y="2725739"/>
                <a:ext cx="1384300" cy="425450"/>
              </a:xfrm>
              <a:custGeom>
                <a:avLst/>
                <a:gdLst>
                  <a:gd name="T0" fmla="*/ 37 w 367"/>
                  <a:gd name="T1" fmla="*/ 30 h 113"/>
                  <a:gd name="T2" fmla="*/ 367 w 367"/>
                  <a:gd name="T3" fmla="*/ 113 h 113"/>
                  <a:gd name="T4" fmla="*/ 335 w 367"/>
                  <a:gd name="T5" fmla="*/ 81 h 113"/>
                  <a:gd name="T6" fmla="*/ 9 w 367"/>
                  <a:gd name="T7" fmla="*/ 1 h 113"/>
                  <a:gd name="T8" fmla="*/ 1 w 367"/>
                  <a:gd name="T9" fmla="*/ 5 h 113"/>
                  <a:gd name="T10" fmla="*/ 0 w 367"/>
                  <a:gd name="T11" fmla="*/ 6 h 113"/>
                  <a:gd name="T12" fmla="*/ 37 w 367"/>
                  <a:gd name="T13" fmla="*/ 3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7" h="113">
                    <a:moveTo>
                      <a:pt x="37" y="30"/>
                    </a:moveTo>
                    <a:cubicBezTo>
                      <a:pt x="367" y="113"/>
                      <a:pt x="367" y="113"/>
                      <a:pt x="367" y="113"/>
                    </a:cubicBezTo>
                    <a:cubicBezTo>
                      <a:pt x="361" y="112"/>
                      <a:pt x="312" y="94"/>
                      <a:pt x="335" y="8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5" y="0"/>
                      <a:pt x="2" y="2"/>
                      <a:pt x="1" y="5"/>
                    </a:cubicBezTo>
                    <a:cubicBezTo>
                      <a:pt x="0" y="5"/>
                      <a:pt x="0" y="6"/>
                      <a:pt x="0" y="6"/>
                    </a:cubicBezTo>
                    <a:cubicBezTo>
                      <a:pt x="0" y="14"/>
                      <a:pt x="14" y="24"/>
                      <a:pt x="37" y="3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任意多边形: 形状 19">
                <a:extLst>
                  <a:ext uri="{FF2B5EF4-FFF2-40B4-BE49-F238E27FC236}">
                    <a16:creationId xmlns:a16="http://schemas.microsoft.com/office/drawing/2014/main" id="{1A384746-52D5-06F9-9656-366BD61C417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261476" y="2838451"/>
                <a:ext cx="1730375" cy="2055813"/>
              </a:xfrm>
              <a:custGeom>
                <a:avLst/>
                <a:gdLst>
                  <a:gd name="T0" fmla="*/ 336 w 459"/>
                  <a:gd name="T1" fmla="*/ 544 h 545"/>
                  <a:gd name="T2" fmla="*/ 0 w 459"/>
                  <a:gd name="T3" fmla="*/ 461 h 545"/>
                  <a:gd name="T4" fmla="*/ 114 w 459"/>
                  <a:gd name="T5" fmla="*/ 0 h 545"/>
                  <a:gd name="T6" fmla="*/ 450 w 459"/>
                  <a:gd name="T7" fmla="*/ 83 h 545"/>
                  <a:gd name="T8" fmla="*/ 458 w 459"/>
                  <a:gd name="T9" fmla="*/ 96 h 545"/>
                  <a:gd name="T10" fmla="*/ 349 w 459"/>
                  <a:gd name="T11" fmla="*/ 536 h 545"/>
                  <a:gd name="T12" fmla="*/ 336 w 459"/>
                  <a:gd name="T13" fmla="*/ 544 h 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9" h="545">
                    <a:moveTo>
                      <a:pt x="336" y="544"/>
                    </a:moveTo>
                    <a:cubicBezTo>
                      <a:pt x="0" y="461"/>
                      <a:pt x="0" y="461"/>
                      <a:pt x="0" y="461"/>
                    </a:cubicBezTo>
                    <a:cubicBezTo>
                      <a:pt x="114" y="0"/>
                      <a:pt x="114" y="0"/>
                      <a:pt x="114" y="0"/>
                    </a:cubicBezTo>
                    <a:cubicBezTo>
                      <a:pt x="450" y="83"/>
                      <a:pt x="450" y="83"/>
                      <a:pt x="450" y="83"/>
                    </a:cubicBezTo>
                    <a:cubicBezTo>
                      <a:pt x="456" y="85"/>
                      <a:pt x="459" y="90"/>
                      <a:pt x="458" y="96"/>
                    </a:cubicBezTo>
                    <a:cubicBezTo>
                      <a:pt x="349" y="536"/>
                      <a:pt x="349" y="536"/>
                      <a:pt x="349" y="536"/>
                    </a:cubicBezTo>
                    <a:cubicBezTo>
                      <a:pt x="348" y="542"/>
                      <a:pt x="342" y="545"/>
                      <a:pt x="336" y="544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任意多边形: 形状 21">
                <a:extLst>
                  <a:ext uri="{FF2B5EF4-FFF2-40B4-BE49-F238E27FC236}">
                    <a16:creationId xmlns:a16="http://schemas.microsoft.com/office/drawing/2014/main" id="{A48B2AE3-8D11-CD6F-0F9F-63718CF8544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118601" y="2789239"/>
                <a:ext cx="1801813" cy="2014538"/>
              </a:xfrm>
              <a:custGeom>
                <a:avLst/>
                <a:gdLst>
                  <a:gd name="T0" fmla="*/ 0 w 478"/>
                  <a:gd name="T1" fmla="*/ 411 h 534"/>
                  <a:gd name="T2" fmla="*/ 13 w 478"/>
                  <a:gd name="T3" fmla="*/ 433 h 534"/>
                  <a:gd name="T4" fmla="*/ 32 w 478"/>
                  <a:gd name="T5" fmla="*/ 449 h 534"/>
                  <a:gd name="T6" fmla="*/ 55 w 478"/>
                  <a:gd name="T7" fmla="*/ 458 h 534"/>
                  <a:gd name="T8" fmla="*/ 79 w 478"/>
                  <a:gd name="T9" fmla="*/ 465 h 534"/>
                  <a:gd name="T10" fmla="*/ 104 w 478"/>
                  <a:gd name="T11" fmla="*/ 471 h 534"/>
                  <a:gd name="T12" fmla="*/ 128 w 478"/>
                  <a:gd name="T13" fmla="*/ 477 h 534"/>
                  <a:gd name="T14" fmla="*/ 177 w 478"/>
                  <a:gd name="T15" fmla="*/ 489 h 534"/>
                  <a:gd name="T16" fmla="*/ 373 w 478"/>
                  <a:gd name="T17" fmla="*/ 533 h 534"/>
                  <a:gd name="T18" fmla="*/ 372 w 478"/>
                  <a:gd name="T19" fmla="*/ 533 h 534"/>
                  <a:gd name="T20" fmla="*/ 477 w 478"/>
                  <a:gd name="T21" fmla="*/ 112 h 534"/>
                  <a:gd name="T22" fmla="*/ 477 w 478"/>
                  <a:gd name="T23" fmla="*/ 113 h 534"/>
                  <a:gd name="T24" fmla="*/ 148 w 478"/>
                  <a:gd name="T25" fmla="*/ 31 h 534"/>
                  <a:gd name="T26" fmla="*/ 148 w 478"/>
                  <a:gd name="T27" fmla="*/ 31 h 534"/>
                  <a:gd name="T28" fmla="*/ 122 w 478"/>
                  <a:gd name="T29" fmla="*/ 19 h 534"/>
                  <a:gd name="T30" fmla="*/ 110 w 478"/>
                  <a:gd name="T31" fmla="*/ 11 h 534"/>
                  <a:gd name="T32" fmla="*/ 105 w 478"/>
                  <a:gd name="T33" fmla="*/ 6 h 534"/>
                  <a:gd name="T34" fmla="*/ 102 w 478"/>
                  <a:gd name="T35" fmla="*/ 0 h 534"/>
                  <a:gd name="T36" fmla="*/ 105 w 478"/>
                  <a:gd name="T37" fmla="*/ 6 h 534"/>
                  <a:gd name="T38" fmla="*/ 110 w 478"/>
                  <a:gd name="T39" fmla="*/ 11 h 534"/>
                  <a:gd name="T40" fmla="*/ 122 w 478"/>
                  <a:gd name="T41" fmla="*/ 19 h 534"/>
                  <a:gd name="T42" fmla="*/ 148 w 478"/>
                  <a:gd name="T43" fmla="*/ 30 h 534"/>
                  <a:gd name="T44" fmla="*/ 148 w 478"/>
                  <a:gd name="T45" fmla="*/ 30 h 534"/>
                  <a:gd name="T46" fmla="*/ 478 w 478"/>
                  <a:gd name="T47" fmla="*/ 111 h 534"/>
                  <a:gd name="T48" fmla="*/ 478 w 478"/>
                  <a:gd name="T49" fmla="*/ 112 h 534"/>
                  <a:gd name="T50" fmla="*/ 478 w 478"/>
                  <a:gd name="T51" fmla="*/ 112 h 534"/>
                  <a:gd name="T52" fmla="*/ 373 w 478"/>
                  <a:gd name="T53" fmla="*/ 534 h 534"/>
                  <a:gd name="T54" fmla="*/ 373 w 478"/>
                  <a:gd name="T55" fmla="*/ 534 h 534"/>
                  <a:gd name="T56" fmla="*/ 373 w 478"/>
                  <a:gd name="T57" fmla="*/ 534 h 534"/>
                  <a:gd name="T58" fmla="*/ 177 w 478"/>
                  <a:gd name="T59" fmla="*/ 490 h 534"/>
                  <a:gd name="T60" fmla="*/ 79 w 478"/>
                  <a:gd name="T61" fmla="*/ 465 h 534"/>
                  <a:gd name="T62" fmla="*/ 55 w 478"/>
                  <a:gd name="T63" fmla="*/ 458 h 534"/>
                  <a:gd name="T64" fmla="*/ 32 w 478"/>
                  <a:gd name="T65" fmla="*/ 449 h 534"/>
                  <a:gd name="T66" fmla="*/ 13 w 478"/>
                  <a:gd name="T67" fmla="*/ 433 h 534"/>
                  <a:gd name="T68" fmla="*/ 0 w 478"/>
                  <a:gd name="T69" fmla="*/ 411 h 5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78" h="534">
                    <a:moveTo>
                      <a:pt x="0" y="411"/>
                    </a:moveTo>
                    <a:cubicBezTo>
                      <a:pt x="3" y="419"/>
                      <a:pt x="7" y="426"/>
                      <a:pt x="13" y="433"/>
                    </a:cubicBezTo>
                    <a:cubicBezTo>
                      <a:pt x="18" y="439"/>
                      <a:pt x="25" y="444"/>
                      <a:pt x="32" y="449"/>
                    </a:cubicBezTo>
                    <a:cubicBezTo>
                      <a:pt x="39" y="453"/>
                      <a:pt x="47" y="456"/>
                      <a:pt x="55" y="458"/>
                    </a:cubicBezTo>
                    <a:cubicBezTo>
                      <a:pt x="63" y="460"/>
                      <a:pt x="71" y="463"/>
                      <a:pt x="79" y="465"/>
                    </a:cubicBezTo>
                    <a:cubicBezTo>
                      <a:pt x="87" y="467"/>
                      <a:pt x="96" y="469"/>
                      <a:pt x="104" y="471"/>
                    </a:cubicBezTo>
                    <a:cubicBezTo>
                      <a:pt x="128" y="477"/>
                      <a:pt x="128" y="477"/>
                      <a:pt x="128" y="477"/>
                    </a:cubicBezTo>
                    <a:cubicBezTo>
                      <a:pt x="177" y="489"/>
                      <a:pt x="177" y="489"/>
                      <a:pt x="177" y="489"/>
                    </a:cubicBezTo>
                    <a:cubicBezTo>
                      <a:pt x="242" y="504"/>
                      <a:pt x="307" y="519"/>
                      <a:pt x="373" y="533"/>
                    </a:cubicBezTo>
                    <a:cubicBezTo>
                      <a:pt x="372" y="533"/>
                      <a:pt x="372" y="533"/>
                      <a:pt x="372" y="533"/>
                    </a:cubicBezTo>
                    <a:cubicBezTo>
                      <a:pt x="477" y="112"/>
                      <a:pt x="477" y="112"/>
                      <a:pt x="477" y="112"/>
                    </a:cubicBezTo>
                    <a:cubicBezTo>
                      <a:pt x="477" y="113"/>
                      <a:pt x="477" y="113"/>
                      <a:pt x="477" y="113"/>
                    </a:cubicBezTo>
                    <a:cubicBezTo>
                      <a:pt x="148" y="31"/>
                      <a:pt x="148" y="31"/>
                      <a:pt x="148" y="31"/>
                    </a:cubicBezTo>
                    <a:cubicBezTo>
                      <a:pt x="148" y="31"/>
                      <a:pt x="148" y="31"/>
                      <a:pt x="148" y="31"/>
                    </a:cubicBezTo>
                    <a:cubicBezTo>
                      <a:pt x="139" y="27"/>
                      <a:pt x="130" y="23"/>
                      <a:pt x="122" y="19"/>
                    </a:cubicBezTo>
                    <a:cubicBezTo>
                      <a:pt x="118" y="17"/>
                      <a:pt x="114" y="14"/>
                      <a:pt x="110" y="11"/>
                    </a:cubicBezTo>
                    <a:cubicBezTo>
                      <a:pt x="109" y="10"/>
                      <a:pt x="107" y="8"/>
                      <a:pt x="105" y="6"/>
                    </a:cubicBezTo>
                    <a:cubicBezTo>
                      <a:pt x="104" y="5"/>
                      <a:pt x="102" y="3"/>
                      <a:pt x="102" y="0"/>
                    </a:cubicBezTo>
                    <a:cubicBezTo>
                      <a:pt x="102" y="3"/>
                      <a:pt x="104" y="5"/>
                      <a:pt x="105" y="6"/>
                    </a:cubicBezTo>
                    <a:cubicBezTo>
                      <a:pt x="107" y="8"/>
                      <a:pt x="109" y="10"/>
                      <a:pt x="110" y="11"/>
                    </a:cubicBezTo>
                    <a:cubicBezTo>
                      <a:pt x="114" y="14"/>
                      <a:pt x="118" y="17"/>
                      <a:pt x="122" y="19"/>
                    </a:cubicBezTo>
                    <a:cubicBezTo>
                      <a:pt x="130" y="23"/>
                      <a:pt x="139" y="27"/>
                      <a:pt x="148" y="30"/>
                    </a:cubicBezTo>
                    <a:cubicBezTo>
                      <a:pt x="148" y="30"/>
                      <a:pt x="148" y="30"/>
                      <a:pt x="148" y="30"/>
                    </a:cubicBezTo>
                    <a:cubicBezTo>
                      <a:pt x="478" y="111"/>
                      <a:pt x="478" y="111"/>
                      <a:pt x="478" y="111"/>
                    </a:cubicBezTo>
                    <a:cubicBezTo>
                      <a:pt x="478" y="112"/>
                      <a:pt x="478" y="112"/>
                      <a:pt x="478" y="112"/>
                    </a:cubicBezTo>
                    <a:cubicBezTo>
                      <a:pt x="478" y="112"/>
                      <a:pt x="478" y="112"/>
                      <a:pt x="478" y="112"/>
                    </a:cubicBezTo>
                    <a:cubicBezTo>
                      <a:pt x="373" y="534"/>
                      <a:pt x="373" y="534"/>
                      <a:pt x="373" y="534"/>
                    </a:cubicBezTo>
                    <a:cubicBezTo>
                      <a:pt x="373" y="534"/>
                      <a:pt x="373" y="534"/>
                      <a:pt x="373" y="534"/>
                    </a:cubicBezTo>
                    <a:cubicBezTo>
                      <a:pt x="373" y="534"/>
                      <a:pt x="373" y="534"/>
                      <a:pt x="373" y="534"/>
                    </a:cubicBezTo>
                    <a:cubicBezTo>
                      <a:pt x="307" y="520"/>
                      <a:pt x="242" y="505"/>
                      <a:pt x="177" y="490"/>
                    </a:cubicBezTo>
                    <a:cubicBezTo>
                      <a:pt x="144" y="482"/>
                      <a:pt x="112" y="474"/>
                      <a:pt x="79" y="465"/>
                    </a:cubicBezTo>
                    <a:cubicBezTo>
                      <a:pt x="71" y="463"/>
                      <a:pt x="63" y="461"/>
                      <a:pt x="55" y="458"/>
                    </a:cubicBezTo>
                    <a:cubicBezTo>
                      <a:pt x="47" y="456"/>
                      <a:pt x="39" y="453"/>
                      <a:pt x="32" y="449"/>
                    </a:cubicBezTo>
                    <a:cubicBezTo>
                      <a:pt x="25" y="445"/>
                      <a:pt x="18" y="439"/>
                      <a:pt x="13" y="433"/>
                    </a:cubicBezTo>
                    <a:cubicBezTo>
                      <a:pt x="7" y="426"/>
                      <a:pt x="3" y="419"/>
                      <a:pt x="0" y="41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任意多边形: 形状 22">
                <a:extLst>
                  <a:ext uri="{FF2B5EF4-FFF2-40B4-BE49-F238E27FC236}">
                    <a16:creationId xmlns:a16="http://schemas.microsoft.com/office/drawing/2014/main" id="{9398CA62-0ED8-5F9D-D620-072DEB463C5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886951" y="2722564"/>
                <a:ext cx="227013" cy="153988"/>
              </a:xfrm>
              <a:custGeom>
                <a:avLst/>
                <a:gdLst>
                  <a:gd name="T0" fmla="*/ 5 w 143"/>
                  <a:gd name="T1" fmla="*/ 64 h 97"/>
                  <a:gd name="T2" fmla="*/ 143 w 143"/>
                  <a:gd name="T3" fmla="*/ 97 h 97"/>
                  <a:gd name="T4" fmla="*/ 138 w 143"/>
                  <a:gd name="T5" fmla="*/ 0 h 97"/>
                  <a:gd name="T6" fmla="*/ 0 w 143"/>
                  <a:gd name="T7" fmla="*/ 19 h 97"/>
                  <a:gd name="T8" fmla="*/ 5 w 143"/>
                  <a:gd name="T9" fmla="*/ 64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3" h="97">
                    <a:moveTo>
                      <a:pt x="5" y="64"/>
                    </a:moveTo>
                    <a:lnTo>
                      <a:pt x="143" y="97"/>
                    </a:lnTo>
                    <a:lnTo>
                      <a:pt x="138" y="0"/>
                    </a:lnTo>
                    <a:lnTo>
                      <a:pt x="0" y="19"/>
                    </a:lnTo>
                    <a:lnTo>
                      <a:pt x="5" y="64"/>
                    </a:lnTo>
                    <a:close/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任意多边形: 形状 23">
                <a:extLst>
                  <a:ext uri="{FF2B5EF4-FFF2-40B4-BE49-F238E27FC236}">
                    <a16:creationId xmlns:a16="http://schemas.microsoft.com/office/drawing/2014/main" id="{7882ACE2-B5F5-F8F3-D362-6CF29F871FF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377488" y="2771776"/>
                <a:ext cx="290513" cy="258763"/>
              </a:xfrm>
              <a:custGeom>
                <a:avLst/>
                <a:gdLst>
                  <a:gd name="T0" fmla="*/ 136 w 183"/>
                  <a:gd name="T1" fmla="*/ 163 h 163"/>
                  <a:gd name="T2" fmla="*/ 0 w 183"/>
                  <a:gd name="T3" fmla="*/ 130 h 163"/>
                  <a:gd name="T4" fmla="*/ 79 w 183"/>
                  <a:gd name="T5" fmla="*/ 0 h 163"/>
                  <a:gd name="T6" fmla="*/ 183 w 183"/>
                  <a:gd name="T7" fmla="*/ 92 h 163"/>
                  <a:gd name="T8" fmla="*/ 136 w 183"/>
                  <a:gd name="T9" fmla="*/ 163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3" h="163">
                    <a:moveTo>
                      <a:pt x="136" y="163"/>
                    </a:moveTo>
                    <a:lnTo>
                      <a:pt x="0" y="130"/>
                    </a:lnTo>
                    <a:lnTo>
                      <a:pt x="79" y="0"/>
                    </a:lnTo>
                    <a:lnTo>
                      <a:pt x="183" y="92"/>
                    </a:lnTo>
                    <a:lnTo>
                      <a:pt x="136" y="163"/>
                    </a:lnTo>
                    <a:close/>
                  </a:path>
                </a:pathLst>
              </a:custGeom>
              <a:solidFill>
                <a:srgbClr val="F8B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0B10D43D-3112-CD4F-5E4A-903A5AD4EEE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782176" y="2832101"/>
                <a:ext cx="942975" cy="228600"/>
              </a:xfrm>
              <a:custGeom>
                <a:avLst/>
                <a:gdLst>
                  <a:gd name="T0" fmla="*/ 250 w 250"/>
                  <a:gd name="T1" fmla="*/ 61 h 61"/>
                  <a:gd name="T2" fmla="*/ 211 w 250"/>
                  <a:gd name="T3" fmla="*/ 52 h 61"/>
                  <a:gd name="T4" fmla="*/ 124 w 250"/>
                  <a:gd name="T5" fmla="*/ 31 h 61"/>
                  <a:gd name="T6" fmla="*/ 39 w 250"/>
                  <a:gd name="T7" fmla="*/ 10 h 61"/>
                  <a:gd name="T8" fmla="*/ 0 w 250"/>
                  <a:gd name="T9" fmla="*/ 0 h 61"/>
                  <a:gd name="T10" fmla="*/ 39 w 250"/>
                  <a:gd name="T11" fmla="*/ 9 h 61"/>
                  <a:gd name="T12" fmla="*/ 125 w 250"/>
                  <a:gd name="T13" fmla="*/ 30 h 61"/>
                  <a:gd name="T14" fmla="*/ 211 w 250"/>
                  <a:gd name="T15" fmla="*/ 51 h 61"/>
                  <a:gd name="T16" fmla="*/ 250 w 250"/>
                  <a:gd name="T17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0" h="61">
                    <a:moveTo>
                      <a:pt x="250" y="61"/>
                    </a:moveTo>
                    <a:cubicBezTo>
                      <a:pt x="250" y="61"/>
                      <a:pt x="234" y="58"/>
                      <a:pt x="211" y="52"/>
                    </a:cubicBezTo>
                    <a:cubicBezTo>
                      <a:pt x="187" y="46"/>
                      <a:pt x="156" y="39"/>
                      <a:pt x="124" y="31"/>
                    </a:cubicBezTo>
                    <a:cubicBezTo>
                      <a:pt x="93" y="23"/>
                      <a:pt x="62" y="16"/>
                      <a:pt x="39" y="10"/>
                    </a:cubicBezTo>
                    <a:cubicBezTo>
                      <a:pt x="15" y="4"/>
                      <a:pt x="0" y="0"/>
                      <a:pt x="0" y="0"/>
                    </a:cubicBezTo>
                    <a:cubicBezTo>
                      <a:pt x="0" y="0"/>
                      <a:pt x="15" y="3"/>
                      <a:pt x="39" y="9"/>
                    </a:cubicBezTo>
                    <a:cubicBezTo>
                      <a:pt x="62" y="14"/>
                      <a:pt x="94" y="22"/>
                      <a:pt x="125" y="30"/>
                    </a:cubicBezTo>
                    <a:cubicBezTo>
                      <a:pt x="156" y="37"/>
                      <a:pt x="187" y="45"/>
                      <a:pt x="211" y="51"/>
                    </a:cubicBezTo>
                    <a:cubicBezTo>
                      <a:pt x="234" y="57"/>
                      <a:pt x="250" y="61"/>
                      <a:pt x="250" y="6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任意多边形: 形状 25">
                <a:extLst>
                  <a:ext uri="{FF2B5EF4-FFF2-40B4-BE49-F238E27FC236}">
                    <a16:creationId xmlns:a16="http://schemas.microsoft.com/office/drawing/2014/main" id="{A6ACA6DB-515A-B306-D472-BDCE779BCC5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747251" y="2786064"/>
                <a:ext cx="514350" cy="128588"/>
              </a:xfrm>
              <a:custGeom>
                <a:avLst/>
                <a:gdLst>
                  <a:gd name="T0" fmla="*/ 136 w 136"/>
                  <a:gd name="T1" fmla="*/ 34 h 34"/>
                  <a:gd name="T2" fmla="*/ 115 w 136"/>
                  <a:gd name="T3" fmla="*/ 29 h 34"/>
                  <a:gd name="T4" fmla="*/ 93 w 136"/>
                  <a:gd name="T5" fmla="*/ 24 h 34"/>
                  <a:gd name="T6" fmla="*/ 68 w 136"/>
                  <a:gd name="T7" fmla="*/ 18 h 34"/>
                  <a:gd name="T8" fmla="*/ 43 w 136"/>
                  <a:gd name="T9" fmla="*/ 11 h 34"/>
                  <a:gd name="T10" fmla="*/ 21 w 136"/>
                  <a:gd name="T11" fmla="*/ 6 h 34"/>
                  <a:gd name="T12" fmla="*/ 0 w 136"/>
                  <a:gd name="T13" fmla="*/ 0 h 34"/>
                  <a:gd name="T14" fmla="*/ 21 w 136"/>
                  <a:gd name="T15" fmla="*/ 5 h 34"/>
                  <a:gd name="T16" fmla="*/ 43 w 136"/>
                  <a:gd name="T17" fmla="*/ 10 h 34"/>
                  <a:gd name="T18" fmla="*/ 68 w 136"/>
                  <a:gd name="T19" fmla="*/ 16 h 34"/>
                  <a:gd name="T20" fmla="*/ 93 w 136"/>
                  <a:gd name="T21" fmla="*/ 22 h 34"/>
                  <a:gd name="T22" fmla="*/ 115 w 136"/>
                  <a:gd name="T23" fmla="*/ 28 h 34"/>
                  <a:gd name="T24" fmla="*/ 136 w 136"/>
                  <a:gd name="T25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6" h="34">
                    <a:moveTo>
                      <a:pt x="136" y="34"/>
                    </a:moveTo>
                    <a:cubicBezTo>
                      <a:pt x="136" y="34"/>
                      <a:pt x="127" y="32"/>
                      <a:pt x="115" y="29"/>
                    </a:cubicBezTo>
                    <a:cubicBezTo>
                      <a:pt x="108" y="27"/>
                      <a:pt x="101" y="26"/>
                      <a:pt x="93" y="24"/>
                    </a:cubicBezTo>
                    <a:cubicBezTo>
                      <a:pt x="85" y="22"/>
                      <a:pt x="76" y="20"/>
                      <a:pt x="68" y="18"/>
                    </a:cubicBezTo>
                    <a:cubicBezTo>
                      <a:pt x="59" y="16"/>
                      <a:pt x="51" y="13"/>
                      <a:pt x="43" y="11"/>
                    </a:cubicBezTo>
                    <a:cubicBezTo>
                      <a:pt x="35" y="9"/>
                      <a:pt x="27" y="7"/>
                      <a:pt x="21" y="6"/>
                    </a:cubicBezTo>
                    <a:cubicBezTo>
                      <a:pt x="8" y="2"/>
                      <a:pt x="0" y="0"/>
                      <a:pt x="0" y="0"/>
                    </a:cubicBezTo>
                    <a:cubicBezTo>
                      <a:pt x="0" y="0"/>
                      <a:pt x="9" y="2"/>
                      <a:pt x="21" y="5"/>
                    </a:cubicBezTo>
                    <a:cubicBezTo>
                      <a:pt x="28" y="6"/>
                      <a:pt x="35" y="8"/>
                      <a:pt x="43" y="10"/>
                    </a:cubicBezTo>
                    <a:cubicBezTo>
                      <a:pt x="51" y="12"/>
                      <a:pt x="60" y="14"/>
                      <a:pt x="68" y="16"/>
                    </a:cubicBezTo>
                    <a:cubicBezTo>
                      <a:pt x="77" y="18"/>
                      <a:pt x="85" y="20"/>
                      <a:pt x="93" y="22"/>
                    </a:cubicBezTo>
                    <a:cubicBezTo>
                      <a:pt x="101" y="24"/>
                      <a:pt x="108" y="26"/>
                      <a:pt x="115" y="28"/>
                    </a:cubicBezTo>
                    <a:cubicBezTo>
                      <a:pt x="127" y="31"/>
                      <a:pt x="136" y="34"/>
                      <a:pt x="136" y="34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任意多边形: 形状 26">
                <a:extLst>
                  <a:ext uri="{FF2B5EF4-FFF2-40B4-BE49-F238E27FC236}">
                    <a16:creationId xmlns:a16="http://schemas.microsoft.com/office/drawing/2014/main" id="{B6B52079-2AD0-0256-2935-E6BDA5EF0A4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00988" y="1911351"/>
                <a:ext cx="1798638" cy="2840038"/>
              </a:xfrm>
              <a:custGeom>
                <a:avLst/>
                <a:gdLst>
                  <a:gd name="T0" fmla="*/ 477 w 477"/>
                  <a:gd name="T1" fmla="*/ 11 h 753"/>
                  <a:gd name="T2" fmla="*/ 469 w 477"/>
                  <a:gd name="T3" fmla="*/ 0 h 753"/>
                  <a:gd name="T4" fmla="*/ 27 w 477"/>
                  <a:gd name="T5" fmla="*/ 0 h 753"/>
                  <a:gd name="T6" fmla="*/ 1 w 477"/>
                  <a:gd name="T7" fmla="*/ 17 h 753"/>
                  <a:gd name="T8" fmla="*/ 1 w 477"/>
                  <a:gd name="T9" fmla="*/ 684 h 753"/>
                  <a:gd name="T10" fmla="*/ 22 w 477"/>
                  <a:gd name="T11" fmla="*/ 722 h 753"/>
                  <a:gd name="T12" fmla="*/ 70 w 477"/>
                  <a:gd name="T13" fmla="*/ 753 h 753"/>
                  <a:gd name="T14" fmla="*/ 477 w 477"/>
                  <a:gd name="T15" fmla="*/ 750 h 753"/>
                  <a:gd name="T16" fmla="*/ 477 w 477"/>
                  <a:gd name="T17" fmla="*/ 11 h 7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7" h="753">
                    <a:moveTo>
                      <a:pt x="477" y="11"/>
                    </a:moveTo>
                    <a:cubicBezTo>
                      <a:pt x="477" y="2"/>
                      <a:pt x="477" y="0"/>
                      <a:pt x="469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16" y="0"/>
                      <a:pt x="1" y="5"/>
                      <a:pt x="1" y="17"/>
                    </a:cubicBezTo>
                    <a:cubicBezTo>
                      <a:pt x="1" y="684"/>
                      <a:pt x="1" y="684"/>
                      <a:pt x="1" y="684"/>
                    </a:cubicBezTo>
                    <a:cubicBezTo>
                      <a:pt x="1" y="700"/>
                      <a:pt x="0" y="705"/>
                      <a:pt x="22" y="722"/>
                    </a:cubicBezTo>
                    <a:cubicBezTo>
                      <a:pt x="70" y="753"/>
                      <a:pt x="70" y="753"/>
                      <a:pt x="70" y="753"/>
                    </a:cubicBezTo>
                    <a:cubicBezTo>
                      <a:pt x="477" y="750"/>
                      <a:pt x="477" y="750"/>
                      <a:pt x="477" y="750"/>
                    </a:cubicBezTo>
                    <a:lnTo>
                      <a:pt x="477" y="11"/>
                    </a:lnTo>
                    <a:close/>
                  </a:path>
                </a:pathLst>
              </a:custGeom>
              <a:solidFill>
                <a:srgbClr val="F8B8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F80B2722-48F6-A5A0-D4EC-24E235F7FCF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9631363" y="1930401"/>
                <a:ext cx="49213" cy="120650"/>
              </a:xfrm>
              <a:prstGeom prst="rect">
                <a:avLst/>
              </a:prstGeom>
              <a:solidFill>
                <a:srgbClr val="D7D8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任意多边形: 形状 28">
                <a:extLst>
                  <a:ext uri="{FF2B5EF4-FFF2-40B4-BE49-F238E27FC236}">
                    <a16:creationId xmlns:a16="http://schemas.microsoft.com/office/drawing/2014/main" id="{B1B3F5B2-1516-6880-3E9D-CB2FF46F62B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56551" y="1930401"/>
                <a:ext cx="1919288" cy="131763"/>
              </a:xfrm>
              <a:custGeom>
                <a:avLst/>
                <a:gdLst>
                  <a:gd name="T0" fmla="*/ 55 w 509"/>
                  <a:gd name="T1" fmla="*/ 33 h 35"/>
                  <a:gd name="T2" fmla="*/ 509 w 509"/>
                  <a:gd name="T3" fmla="*/ 34 h 35"/>
                  <a:gd name="T4" fmla="*/ 457 w 509"/>
                  <a:gd name="T5" fmla="*/ 0 h 35"/>
                  <a:gd name="T6" fmla="*/ 9 w 509"/>
                  <a:gd name="T7" fmla="*/ 0 h 35"/>
                  <a:gd name="T8" fmla="*/ 0 w 509"/>
                  <a:gd name="T9" fmla="*/ 9 h 35"/>
                  <a:gd name="T10" fmla="*/ 0 w 509"/>
                  <a:gd name="T11" fmla="*/ 12 h 35"/>
                  <a:gd name="T12" fmla="*/ 55 w 509"/>
                  <a:gd name="T13" fmla="*/ 33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9" h="35">
                    <a:moveTo>
                      <a:pt x="55" y="33"/>
                    </a:moveTo>
                    <a:cubicBezTo>
                      <a:pt x="509" y="34"/>
                      <a:pt x="509" y="34"/>
                      <a:pt x="509" y="34"/>
                    </a:cubicBezTo>
                    <a:cubicBezTo>
                      <a:pt x="501" y="35"/>
                      <a:pt x="431" y="27"/>
                      <a:pt x="457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10"/>
                      <a:pt x="0" y="11"/>
                      <a:pt x="0" y="12"/>
                    </a:cubicBezTo>
                    <a:cubicBezTo>
                      <a:pt x="2" y="24"/>
                      <a:pt x="24" y="32"/>
                      <a:pt x="55" y="3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任意多边形: 形状 29">
                <a:extLst>
                  <a:ext uri="{FF2B5EF4-FFF2-40B4-BE49-F238E27FC236}">
                    <a16:creationId xmlns:a16="http://schemas.microsoft.com/office/drawing/2014/main" id="{A4333E4B-B312-32C6-AF08-CA579BD3B5C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64513" y="2054226"/>
                <a:ext cx="1790700" cy="2697163"/>
              </a:xfrm>
              <a:custGeom>
                <a:avLst/>
                <a:gdLst>
                  <a:gd name="T0" fmla="*/ 461 w 475"/>
                  <a:gd name="T1" fmla="*/ 715 h 715"/>
                  <a:gd name="T2" fmla="*/ 0 w 475"/>
                  <a:gd name="T3" fmla="*/ 715 h 715"/>
                  <a:gd name="T4" fmla="*/ 1 w 475"/>
                  <a:gd name="T5" fmla="*/ 0 h 715"/>
                  <a:gd name="T6" fmla="*/ 461 w 475"/>
                  <a:gd name="T7" fmla="*/ 0 h 715"/>
                  <a:gd name="T8" fmla="*/ 475 w 475"/>
                  <a:gd name="T9" fmla="*/ 16 h 715"/>
                  <a:gd name="T10" fmla="*/ 475 w 475"/>
                  <a:gd name="T11" fmla="*/ 699 h 715"/>
                  <a:gd name="T12" fmla="*/ 461 w 475"/>
                  <a:gd name="T13" fmla="*/ 715 h 7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5" h="715">
                    <a:moveTo>
                      <a:pt x="461" y="715"/>
                    </a:moveTo>
                    <a:cubicBezTo>
                      <a:pt x="0" y="715"/>
                      <a:pt x="0" y="715"/>
                      <a:pt x="0" y="715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461" y="0"/>
                      <a:pt x="461" y="0"/>
                      <a:pt x="461" y="0"/>
                    </a:cubicBezTo>
                    <a:cubicBezTo>
                      <a:pt x="469" y="0"/>
                      <a:pt x="475" y="7"/>
                      <a:pt x="475" y="16"/>
                    </a:cubicBezTo>
                    <a:cubicBezTo>
                      <a:pt x="475" y="699"/>
                      <a:pt x="475" y="699"/>
                      <a:pt x="475" y="699"/>
                    </a:cubicBezTo>
                    <a:cubicBezTo>
                      <a:pt x="475" y="708"/>
                      <a:pt x="469" y="715"/>
                      <a:pt x="461" y="715"/>
                    </a:cubicBezTo>
                    <a:close/>
                  </a:path>
                </a:pathLst>
              </a:custGeom>
              <a:solidFill>
                <a:srgbClr val="F8B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" name="任意多边形: 形状 30">
                <a:extLst>
                  <a:ext uri="{FF2B5EF4-FFF2-40B4-BE49-F238E27FC236}">
                    <a16:creationId xmlns:a16="http://schemas.microsoft.com/office/drawing/2014/main" id="{E341C8CA-0A62-3232-F1DF-7A583CE1936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04163" y="2051051"/>
                <a:ext cx="1968500" cy="2598738"/>
              </a:xfrm>
              <a:custGeom>
                <a:avLst/>
                <a:gdLst>
                  <a:gd name="T0" fmla="*/ 0 w 522"/>
                  <a:gd name="T1" fmla="*/ 638 h 689"/>
                  <a:gd name="T2" fmla="*/ 21 w 522"/>
                  <a:gd name="T3" fmla="*/ 664 h 689"/>
                  <a:gd name="T4" fmla="*/ 50 w 522"/>
                  <a:gd name="T5" fmla="*/ 680 h 689"/>
                  <a:gd name="T6" fmla="*/ 58 w 522"/>
                  <a:gd name="T7" fmla="*/ 683 h 689"/>
                  <a:gd name="T8" fmla="*/ 67 w 522"/>
                  <a:gd name="T9" fmla="*/ 685 h 689"/>
                  <a:gd name="T10" fmla="*/ 75 w 522"/>
                  <a:gd name="T11" fmla="*/ 686 h 689"/>
                  <a:gd name="T12" fmla="*/ 83 w 522"/>
                  <a:gd name="T13" fmla="*/ 686 h 689"/>
                  <a:gd name="T14" fmla="*/ 100 w 522"/>
                  <a:gd name="T15" fmla="*/ 687 h 689"/>
                  <a:gd name="T16" fmla="*/ 117 w 522"/>
                  <a:gd name="T17" fmla="*/ 688 h 689"/>
                  <a:gd name="T18" fmla="*/ 151 w 522"/>
                  <a:gd name="T19" fmla="*/ 688 h 689"/>
                  <a:gd name="T20" fmla="*/ 184 w 522"/>
                  <a:gd name="T21" fmla="*/ 688 h 689"/>
                  <a:gd name="T22" fmla="*/ 218 w 522"/>
                  <a:gd name="T23" fmla="*/ 688 h 689"/>
                  <a:gd name="T24" fmla="*/ 252 w 522"/>
                  <a:gd name="T25" fmla="*/ 688 h 689"/>
                  <a:gd name="T26" fmla="*/ 521 w 522"/>
                  <a:gd name="T27" fmla="*/ 682 h 689"/>
                  <a:gd name="T28" fmla="*/ 520 w 522"/>
                  <a:gd name="T29" fmla="*/ 682 h 689"/>
                  <a:gd name="T30" fmla="*/ 520 w 522"/>
                  <a:gd name="T31" fmla="*/ 355 h 689"/>
                  <a:gd name="T32" fmla="*/ 521 w 522"/>
                  <a:gd name="T33" fmla="*/ 28 h 689"/>
                  <a:gd name="T34" fmla="*/ 522 w 522"/>
                  <a:gd name="T35" fmla="*/ 29 h 689"/>
                  <a:gd name="T36" fmla="*/ 69 w 522"/>
                  <a:gd name="T37" fmla="*/ 28 h 689"/>
                  <a:gd name="T38" fmla="*/ 69 w 522"/>
                  <a:gd name="T39" fmla="*/ 28 h 689"/>
                  <a:gd name="T40" fmla="*/ 32 w 522"/>
                  <a:gd name="T41" fmla="*/ 20 h 689"/>
                  <a:gd name="T42" fmla="*/ 14 w 522"/>
                  <a:gd name="T43" fmla="*/ 13 h 689"/>
                  <a:gd name="T44" fmla="*/ 6 w 522"/>
                  <a:gd name="T45" fmla="*/ 8 h 689"/>
                  <a:gd name="T46" fmla="*/ 3 w 522"/>
                  <a:gd name="T47" fmla="*/ 4 h 689"/>
                  <a:gd name="T48" fmla="*/ 0 w 522"/>
                  <a:gd name="T49" fmla="*/ 0 h 689"/>
                  <a:gd name="T50" fmla="*/ 3 w 522"/>
                  <a:gd name="T51" fmla="*/ 4 h 689"/>
                  <a:gd name="T52" fmla="*/ 6 w 522"/>
                  <a:gd name="T53" fmla="*/ 8 h 689"/>
                  <a:gd name="T54" fmla="*/ 14 w 522"/>
                  <a:gd name="T55" fmla="*/ 13 h 689"/>
                  <a:gd name="T56" fmla="*/ 32 w 522"/>
                  <a:gd name="T57" fmla="*/ 20 h 689"/>
                  <a:gd name="T58" fmla="*/ 69 w 522"/>
                  <a:gd name="T59" fmla="*/ 28 h 689"/>
                  <a:gd name="T60" fmla="*/ 69 w 522"/>
                  <a:gd name="T61" fmla="*/ 28 h 689"/>
                  <a:gd name="T62" fmla="*/ 522 w 522"/>
                  <a:gd name="T63" fmla="*/ 28 h 689"/>
                  <a:gd name="T64" fmla="*/ 522 w 522"/>
                  <a:gd name="T65" fmla="*/ 28 h 689"/>
                  <a:gd name="T66" fmla="*/ 522 w 522"/>
                  <a:gd name="T67" fmla="*/ 28 h 689"/>
                  <a:gd name="T68" fmla="*/ 522 w 522"/>
                  <a:gd name="T69" fmla="*/ 355 h 689"/>
                  <a:gd name="T70" fmla="*/ 521 w 522"/>
                  <a:gd name="T71" fmla="*/ 682 h 689"/>
                  <a:gd name="T72" fmla="*/ 521 w 522"/>
                  <a:gd name="T73" fmla="*/ 683 h 689"/>
                  <a:gd name="T74" fmla="*/ 521 w 522"/>
                  <a:gd name="T75" fmla="*/ 683 h 689"/>
                  <a:gd name="T76" fmla="*/ 252 w 522"/>
                  <a:gd name="T77" fmla="*/ 688 h 689"/>
                  <a:gd name="T78" fmla="*/ 218 w 522"/>
                  <a:gd name="T79" fmla="*/ 689 h 689"/>
                  <a:gd name="T80" fmla="*/ 184 w 522"/>
                  <a:gd name="T81" fmla="*/ 689 h 689"/>
                  <a:gd name="T82" fmla="*/ 151 w 522"/>
                  <a:gd name="T83" fmla="*/ 689 h 689"/>
                  <a:gd name="T84" fmla="*/ 117 w 522"/>
                  <a:gd name="T85" fmla="*/ 688 h 689"/>
                  <a:gd name="T86" fmla="*/ 100 w 522"/>
                  <a:gd name="T87" fmla="*/ 688 h 689"/>
                  <a:gd name="T88" fmla="*/ 83 w 522"/>
                  <a:gd name="T89" fmla="*/ 687 h 689"/>
                  <a:gd name="T90" fmla="*/ 75 w 522"/>
                  <a:gd name="T91" fmla="*/ 686 h 689"/>
                  <a:gd name="T92" fmla="*/ 67 w 522"/>
                  <a:gd name="T93" fmla="*/ 685 h 689"/>
                  <a:gd name="T94" fmla="*/ 58 w 522"/>
                  <a:gd name="T95" fmla="*/ 683 h 689"/>
                  <a:gd name="T96" fmla="*/ 50 w 522"/>
                  <a:gd name="T97" fmla="*/ 680 h 689"/>
                  <a:gd name="T98" fmla="*/ 21 w 522"/>
                  <a:gd name="T99" fmla="*/ 664 h 689"/>
                  <a:gd name="T100" fmla="*/ 0 w 522"/>
                  <a:gd name="T101" fmla="*/ 638 h 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22" h="689">
                    <a:moveTo>
                      <a:pt x="0" y="638"/>
                    </a:moveTo>
                    <a:cubicBezTo>
                      <a:pt x="5" y="648"/>
                      <a:pt x="13" y="656"/>
                      <a:pt x="21" y="664"/>
                    </a:cubicBezTo>
                    <a:cubicBezTo>
                      <a:pt x="30" y="671"/>
                      <a:pt x="40" y="676"/>
                      <a:pt x="50" y="680"/>
                    </a:cubicBezTo>
                    <a:cubicBezTo>
                      <a:pt x="53" y="681"/>
                      <a:pt x="56" y="682"/>
                      <a:pt x="58" y="683"/>
                    </a:cubicBezTo>
                    <a:cubicBezTo>
                      <a:pt x="61" y="683"/>
                      <a:pt x="64" y="684"/>
                      <a:pt x="67" y="685"/>
                    </a:cubicBezTo>
                    <a:cubicBezTo>
                      <a:pt x="75" y="686"/>
                      <a:pt x="75" y="686"/>
                      <a:pt x="75" y="686"/>
                    </a:cubicBezTo>
                    <a:cubicBezTo>
                      <a:pt x="78" y="686"/>
                      <a:pt x="81" y="686"/>
                      <a:pt x="83" y="686"/>
                    </a:cubicBezTo>
                    <a:cubicBezTo>
                      <a:pt x="100" y="687"/>
                      <a:pt x="100" y="687"/>
                      <a:pt x="100" y="687"/>
                    </a:cubicBezTo>
                    <a:cubicBezTo>
                      <a:pt x="117" y="688"/>
                      <a:pt x="117" y="688"/>
                      <a:pt x="117" y="688"/>
                    </a:cubicBezTo>
                    <a:cubicBezTo>
                      <a:pt x="128" y="688"/>
                      <a:pt x="139" y="688"/>
                      <a:pt x="151" y="688"/>
                    </a:cubicBezTo>
                    <a:cubicBezTo>
                      <a:pt x="162" y="688"/>
                      <a:pt x="173" y="688"/>
                      <a:pt x="184" y="688"/>
                    </a:cubicBezTo>
                    <a:cubicBezTo>
                      <a:pt x="218" y="688"/>
                      <a:pt x="218" y="688"/>
                      <a:pt x="218" y="688"/>
                    </a:cubicBezTo>
                    <a:cubicBezTo>
                      <a:pt x="252" y="688"/>
                      <a:pt x="252" y="688"/>
                      <a:pt x="252" y="688"/>
                    </a:cubicBezTo>
                    <a:cubicBezTo>
                      <a:pt x="341" y="687"/>
                      <a:pt x="431" y="684"/>
                      <a:pt x="521" y="682"/>
                    </a:cubicBezTo>
                    <a:cubicBezTo>
                      <a:pt x="520" y="682"/>
                      <a:pt x="520" y="682"/>
                      <a:pt x="520" y="682"/>
                    </a:cubicBezTo>
                    <a:cubicBezTo>
                      <a:pt x="520" y="355"/>
                      <a:pt x="520" y="355"/>
                      <a:pt x="520" y="355"/>
                    </a:cubicBezTo>
                    <a:cubicBezTo>
                      <a:pt x="521" y="28"/>
                      <a:pt x="521" y="28"/>
                      <a:pt x="521" y="28"/>
                    </a:cubicBezTo>
                    <a:cubicBezTo>
                      <a:pt x="522" y="29"/>
                      <a:pt x="522" y="29"/>
                      <a:pt x="522" y="29"/>
                    </a:cubicBezTo>
                    <a:cubicBezTo>
                      <a:pt x="69" y="28"/>
                      <a:pt x="69" y="28"/>
                      <a:pt x="69" y="28"/>
                    </a:cubicBezTo>
                    <a:cubicBezTo>
                      <a:pt x="69" y="28"/>
                      <a:pt x="69" y="28"/>
                      <a:pt x="69" y="28"/>
                    </a:cubicBezTo>
                    <a:cubicBezTo>
                      <a:pt x="57" y="26"/>
                      <a:pt x="44" y="24"/>
                      <a:pt x="32" y="20"/>
                    </a:cubicBezTo>
                    <a:cubicBezTo>
                      <a:pt x="26" y="18"/>
                      <a:pt x="20" y="16"/>
                      <a:pt x="14" y="13"/>
                    </a:cubicBezTo>
                    <a:cubicBezTo>
                      <a:pt x="11" y="12"/>
                      <a:pt x="9" y="10"/>
                      <a:pt x="6" y="8"/>
                    </a:cubicBezTo>
                    <a:cubicBezTo>
                      <a:pt x="5" y="7"/>
                      <a:pt x="4" y="6"/>
                      <a:pt x="3" y="4"/>
                    </a:cubicBezTo>
                    <a:cubicBezTo>
                      <a:pt x="2" y="3"/>
                      <a:pt x="1" y="2"/>
                      <a:pt x="0" y="0"/>
                    </a:cubicBezTo>
                    <a:cubicBezTo>
                      <a:pt x="1" y="2"/>
                      <a:pt x="2" y="3"/>
                      <a:pt x="3" y="4"/>
                    </a:cubicBezTo>
                    <a:cubicBezTo>
                      <a:pt x="4" y="6"/>
                      <a:pt x="5" y="7"/>
                      <a:pt x="6" y="8"/>
                    </a:cubicBezTo>
                    <a:cubicBezTo>
                      <a:pt x="9" y="10"/>
                      <a:pt x="11" y="12"/>
                      <a:pt x="14" y="13"/>
                    </a:cubicBezTo>
                    <a:cubicBezTo>
                      <a:pt x="20" y="16"/>
                      <a:pt x="26" y="18"/>
                      <a:pt x="32" y="20"/>
                    </a:cubicBezTo>
                    <a:cubicBezTo>
                      <a:pt x="44" y="24"/>
                      <a:pt x="57" y="26"/>
                      <a:pt x="69" y="28"/>
                    </a:cubicBezTo>
                    <a:cubicBezTo>
                      <a:pt x="69" y="28"/>
                      <a:pt x="69" y="28"/>
                      <a:pt x="69" y="28"/>
                    </a:cubicBezTo>
                    <a:cubicBezTo>
                      <a:pt x="522" y="28"/>
                      <a:pt x="522" y="28"/>
                      <a:pt x="522" y="28"/>
                    </a:cubicBezTo>
                    <a:cubicBezTo>
                      <a:pt x="522" y="28"/>
                      <a:pt x="522" y="28"/>
                      <a:pt x="522" y="28"/>
                    </a:cubicBezTo>
                    <a:cubicBezTo>
                      <a:pt x="522" y="28"/>
                      <a:pt x="522" y="28"/>
                      <a:pt x="522" y="28"/>
                    </a:cubicBezTo>
                    <a:cubicBezTo>
                      <a:pt x="522" y="355"/>
                      <a:pt x="522" y="355"/>
                      <a:pt x="522" y="355"/>
                    </a:cubicBezTo>
                    <a:cubicBezTo>
                      <a:pt x="521" y="682"/>
                      <a:pt x="521" y="682"/>
                      <a:pt x="521" y="682"/>
                    </a:cubicBezTo>
                    <a:cubicBezTo>
                      <a:pt x="521" y="683"/>
                      <a:pt x="521" y="683"/>
                      <a:pt x="521" y="683"/>
                    </a:cubicBezTo>
                    <a:cubicBezTo>
                      <a:pt x="521" y="683"/>
                      <a:pt x="521" y="683"/>
                      <a:pt x="521" y="683"/>
                    </a:cubicBezTo>
                    <a:cubicBezTo>
                      <a:pt x="431" y="685"/>
                      <a:pt x="341" y="687"/>
                      <a:pt x="252" y="688"/>
                    </a:cubicBezTo>
                    <a:cubicBezTo>
                      <a:pt x="218" y="689"/>
                      <a:pt x="218" y="689"/>
                      <a:pt x="218" y="689"/>
                    </a:cubicBezTo>
                    <a:cubicBezTo>
                      <a:pt x="184" y="689"/>
                      <a:pt x="184" y="689"/>
                      <a:pt x="184" y="689"/>
                    </a:cubicBezTo>
                    <a:cubicBezTo>
                      <a:pt x="173" y="689"/>
                      <a:pt x="162" y="689"/>
                      <a:pt x="151" y="689"/>
                    </a:cubicBezTo>
                    <a:cubicBezTo>
                      <a:pt x="139" y="688"/>
                      <a:pt x="128" y="688"/>
                      <a:pt x="117" y="688"/>
                    </a:cubicBezTo>
                    <a:cubicBezTo>
                      <a:pt x="100" y="688"/>
                      <a:pt x="100" y="688"/>
                      <a:pt x="100" y="688"/>
                    </a:cubicBezTo>
                    <a:cubicBezTo>
                      <a:pt x="83" y="687"/>
                      <a:pt x="83" y="687"/>
                      <a:pt x="83" y="687"/>
                    </a:cubicBezTo>
                    <a:cubicBezTo>
                      <a:pt x="81" y="687"/>
                      <a:pt x="78" y="686"/>
                      <a:pt x="75" y="686"/>
                    </a:cubicBezTo>
                    <a:cubicBezTo>
                      <a:pt x="67" y="685"/>
                      <a:pt x="67" y="685"/>
                      <a:pt x="67" y="685"/>
                    </a:cubicBezTo>
                    <a:cubicBezTo>
                      <a:pt x="64" y="684"/>
                      <a:pt x="61" y="684"/>
                      <a:pt x="58" y="683"/>
                    </a:cubicBezTo>
                    <a:cubicBezTo>
                      <a:pt x="56" y="682"/>
                      <a:pt x="53" y="681"/>
                      <a:pt x="50" y="680"/>
                    </a:cubicBezTo>
                    <a:cubicBezTo>
                      <a:pt x="40" y="677"/>
                      <a:pt x="30" y="671"/>
                      <a:pt x="21" y="664"/>
                    </a:cubicBezTo>
                    <a:cubicBezTo>
                      <a:pt x="13" y="656"/>
                      <a:pt x="5" y="648"/>
                      <a:pt x="0" y="638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" name="任意多边形: 形状 31">
                <a:extLst>
                  <a:ext uri="{FF2B5EF4-FFF2-40B4-BE49-F238E27FC236}">
                    <a16:creationId xmlns:a16="http://schemas.microsoft.com/office/drawing/2014/main" id="{BD23B8DF-DD13-10CA-5D41-A43F2BD49B9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89938" y="1730376"/>
                <a:ext cx="336550" cy="225425"/>
              </a:xfrm>
              <a:custGeom>
                <a:avLst/>
                <a:gdLst>
                  <a:gd name="T0" fmla="*/ 19 w 212"/>
                  <a:gd name="T1" fmla="*/ 142 h 142"/>
                  <a:gd name="T2" fmla="*/ 212 w 212"/>
                  <a:gd name="T3" fmla="*/ 142 h 142"/>
                  <a:gd name="T4" fmla="*/ 171 w 212"/>
                  <a:gd name="T5" fmla="*/ 0 h 142"/>
                  <a:gd name="T6" fmla="*/ 0 w 212"/>
                  <a:gd name="T7" fmla="*/ 81 h 142"/>
                  <a:gd name="T8" fmla="*/ 19 w 212"/>
                  <a:gd name="T9" fmla="*/ 142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42">
                    <a:moveTo>
                      <a:pt x="19" y="142"/>
                    </a:moveTo>
                    <a:lnTo>
                      <a:pt x="212" y="142"/>
                    </a:lnTo>
                    <a:lnTo>
                      <a:pt x="171" y="0"/>
                    </a:lnTo>
                    <a:lnTo>
                      <a:pt x="0" y="81"/>
                    </a:lnTo>
                    <a:lnTo>
                      <a:pt x="19" y="142"/>
                    </a:lnTo>
                    <a:close/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任意多边形: 形状 32">
                <a:extLst>
                  <a:ext uri="{FF2B5EF4-FFF2-40B4-BE49-F238E27FC236}">
                    <a16:creationId xmlns:a16="http://schemas.microsoft.com/office/drawing/2014/main" id="{1A3C4BBB-9F45-9615-7819-32F67AFEECB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099551" y="1587501"/>
                <a:ext cx="354013" cy="422275"/>
              </a:xfrm>
              <a:custGeom>
                <a:avLst/>
                <a:gdLst>
                  <a:gd name="T0" fmla="*/ 185 w 223"/>
                  <a:gd name="T1" fmla="*/ 266 h 266"/>
                  <a:gd name="T2" fmla="*/ 0 w 223"/>
                  <a:gd name="T3" fmla="*/ 266 h 266"/>
                  <a:gd name="T4" fmla="*/ 59 w 223"/>
                  <a:gd name="T5" fmla="*/ 0 h 266"/>
                  <a:gd name="T6" fmla="*/ 223 w 223"/>
                  <a:gd name="T7" fmla="*/ 99 h 266"/>
                  <a:gd name="T8" fmla="*/ 185 w 223"/>
                  <a:gd name="T9" fmla="*/ 266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3" h="266">
                    <a:moveTo>
                      <a:pt x="185" y="266"/>
                    </a:moveTo>
                    <a:lnTo>
                      <a:pt x="0" y="266"/>
                    </a:lnTo>
                    <a:lnTo>
                      <a:pt x="59" y="0"/>
                    </a:lnTo>
                    <a:lnTo>
                      <a:pt x="223" y="99"/>
                    </a:lnTo>
                    <a:lnTo>
                      <a:pt x="185" y="266"/>
                    </a:ln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" name="任意多边形: 形状 33">
                <a:extLst>
                  <a:ext uri="{FF2B5EF4-FFF2-40B4-BE49-F238E27FC236}">
                    <a16:creationId xmlns:a16="http://schemas.microsoft.com/office/drawing/2014/main" id="{306EB6D9-9D48-649A-FD1B-3B0E0F56439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77226" y="2005014"/>
                <a:ext cx="1293813" cy="7938"/>
              </a:xfrm>
              <a:custGeom>
                <a:avLst/>
                <a:gdLst>
                  <a:gd name="T0" fmla="*/ 343 w 343"/>
                  <a:gd name="T1" fmla="*/ 1 h 2"/>
                  <a:gd name="T2" fmla="*/ 290 w 343"/>
                  <a:gd name="T3" fmla="*/ 1 h 2"/>
                  <a:gd name="T4" fmla="*/ 172 w 343"/>
                  <a:gd name="T5" fmla="*/ 2 h 2"/>
                  <a:gd name="T6" fmla="*/ 54 w 343"/>
                  <a:gd name="T7" fmla="*/ 1 h 2"/>
                  <a:gd name="T8" fmla="*/ 0 w 343"/>
                  <a:gd name="T9" fmla="*/ 1 h 2"/>
                  <a:gd name="T10" fmla="*/ 54 w 343"/>
                  <a:gd name="T11" fmla="*/ 0 h 2"/>
                  <a:gd name="T12" fmla="*/ 172 w 343"/>
                  <a:gd name="T13" fmla="*/ 0 h 2"/>
                  <a:gd name="T14" fmla="*/ 290 w 343"/>
                  <a:gd name="T15" fmla="*/ 0 h 2"/>
                  <a:gd name="T16" fmla="*/ 343 w 343"/>
                  <a:gd name="T1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3" h="2">
                    <a:moveTo>
                      <a:pt x="343" y="1"/>
                    </a:moveTo>
                    <a:cubicBezTo>
                      <a:pt x="343" y="1"/>
                      <a:pt x="322" y="1"/>
                      <a:pt x="290" y="1"/>
                    </a:cubicBezTo>
                    <a:cubicBezTo>
                      <a:pt x="257" y="1"/>
                      <a:pt x="214" y="2"/>
                      <a:pt x="172" y="2"/>
                    </a:cubicBezTo>
                    <a:cubicBezTo>
                      <a:pt x="129" y="2"/>
                      <a:pt x="86" y="1"/>
                      <a:pt x="54" y="1"/>
                    </a:cubicBezTo>
                    <a:cubicBezTo>
                      <a:pt x="21" y="1"/>
                      <a:pt x="0" y="1"/>
                      <a:pt x="0" y="1"/>
                    </a:cubicBezTo>
                    <a:cubicBezTo>
                      <a:pt x="0" y="1"/>
                      <a:pt x="21" y="1"/>
                      <a:pt x="54" y="0"/>
                    </a:cubicBezTo>
                    <a:cubicBezTo>
                      <a:pt x="86" y="0"/>
                      <a:pt x="129" y="0"/>
                      <a:pt x="172" y="0"/>
                    </a:cubicBezTo>
                    <a:cubicBezTo>
                      <a:pt x="214" y="0"/>
                      <a:pt x="257" y="0"/>
                      <a:pt x="290" y="0"/>
                    </a:cubicBezTo>
                    <a:cubicBezTo>
                      <a:pt x="322" y="1"/>
                      <a:pt x="343" y="1"/>
                      <a:pt x="343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" name="任意多边形: 形状 34">
                <a:extLst>
                  <a:ext uri="{FF2B5EF4-FFF2-40B4-BE49-F238E27FC236}">
                    <a16:creationId xmlns:a16="http://schemas.microsoft.com/office/drawing/2014/main" id="{2D86AFD4-645A-21C5-6DE1-4B013A6D9E7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21663" y="1952626"/>
                <a:ext cx="704850" cy="7938"/>
              </a:xfrm>
              <a:custGeom>
                <a:avLst/>
                <a:gdLst>
                  <a:gd name="T0" fmla="*/ 187 w 187"/>
                  <a:gd name="T1" fmla="*/ 1 h 2"/>
                  <a:gd name="T2" fmla="*/ 157 w 187"/>
                  <a:gd name="T3" fmla="*/ 2 h 2"/>
                  <a:gd name="T4" fmla="*/ 128 w 187"/>
                  <a:gd name="T5" fmla="*/ 2 h 2"/>
                  <a:gd name="T6" fmla="*/ 93 w 187"/>
                  <a:gd name="T7" fmla="*/ 2 h 2"/>
                  <a:gd name="T8" fmla="*/ 59 w 187"/>
                  <a:gd name="T9" fmla="*/ 2 h 2"/>
                  <a:gd name="T10" fmla="*/ 29 w 187"/>
                  <a:gd name="T11" fmla="*/ 2 h 2"/>
                  <a:gd name="T12" fmla="*/ 0 w 187"/>
                  <a:gd name="T13" fmla="*/ 1 h 2"/>
                  <a:gd name="T14" fmla="*/ 29 w 187"/>
                  <a:gd name="T15" fmla="*/ 1 h 2"/>
                  <a:gd name="T16" fmla="*/ 59 w 187"/>
                  <a:gd name="T17" fmla="*/ 1 h 2"/>
                  <a:gd name="T18" fmla="*/ 93 w 187"/>
                  <a:gd name="T19" fmla="*/ 0 h 2"/>
                  <a:gd name="T20" fmla="*/ 128 w 187"/>
                  <a:gd name="T21" fmla="*/ 1 h 2"/>
                  <a:gd name="T22" fmla="*/ 157 w 187"/>
                  <a:gd name="T23" fmla="*/ 1 h 2"/>
                  <a:gd name="T24" fmla="*/ 187 w 187"/>
                  <a:gd name="T2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7" h="2">
                    <a:moveTo>
                      <a:pt x="187" y="1"/>
                    </a:moveTo>
                    <a:cubicBezTo>
                      <a:pt x="187" y="1"/>
                      <a:pt x="175" y="1"/>
                      <a:pt x="157" y="2"/>
                    </a:cubicBezTo>
                    <a:cubicBezTo>
                      <a:pt x="149" y="2"/>
                      <a:pt x="138" y="2"/>
                      <a:pt x="128" y="2"/>
                    </a:cubicBezTo>
                    <a:cubicBezTo>
                      <a:pt x="117" y="2"/>
                      <a:pt x="105" y="2"/>
                      <a:pt x="93" y="2"/>
                    </a:cubicBezTo>
                    <a:cubicBezTo>
                      <a:pt x="82" y="2"/>
                      <a:pt x="70" y="2"/>
                      <a:pt x="59" y="2"/>
                    </a:cubicBezTo>
                    <a:cubicBezTo>
                      <a:pt x="48" y="2"/>
                      <a:pt x="38" y="2"/>
                      <a:pt x="29" y="2"/>
                    </a:cubicBezTo>
                    <a:cubicBezTo>
                      <a:pt x="12" y="1"/>
                      <a:pt x="0" y="1"/>
                      <a:pt x="0" y="1"/>
                    </a:cubicBezTo>
                    <a:cubicBezTo>
                      <a:pt x="0" y="1"/>
                      <a:pt x="12" y="1"/>
                      <a:pt x="29" y="1"/>
                    </a:cubicBezTo>
                    <a:cubicBezTo>
                      <a:pt x="38" y="1"/>
                      <a:pt x="48" y="1"/>
                      <a:pt x="59" y="1"/>
                    </a:cubicBezTo>
                    <a:cubicBezTo>
                      <a:pt x="70" y="0"/>
                      <a:pt x="82" y="0"/>
                      <a:pt x="93" y="0"/>
                    </a:cubicBezTo>
                    <a:cubicBezTo>
                      <a:pt x="105" y="0"/>
                      <a:pt x="117" y="0"/>
                      <a:pt x="128" y="1"/>
                    </a:cubicBezTo>
                    <a:cubicBezTo>
                      <a:pt x="138" y="1"/>
                      <a:pt x="149" y="1"/>
                      <a:pt x="157" y="1"/>
                    </a:cubicBezTo>
                    <a:cubicBezTo>
                      <a:pt x="175" y="1"/>
                      <a:pt x="187" y="1"/>
                      <a:pt x="187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72BC0F44-31D5-E907-80CC-5C01C47B1FE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93188" y="3736976"/>
                <a:ext cx="68263" cy="79375"/>
              </a:xfrm>
              <a:custGeom>
                <a:avLst/>
                <a:gdLst>
                  <a:gd name="T0" fmla="*/ 18 w 18"/>
                  <a:gd name="T1" fmla="*/ 0 h 21"/>
                  <a:gd name="T2" fmla="*/ 1 w 18"/>
                  <a:gd name="T3" fmla="*/ 20 h 21"/>
                  <a:gd name="T4" fmla="*/ 0 w 18"/>
                  <a:gd name="T5" fmla="*/ 0 h 21"/>
                  <a:gd name="T6" fmla="*/ 18 w 18"/>
                  <a:gd name="T7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21">
                    <a:moveTo>
                      <a:pt x="18" y="0"/>
                    </a:moveTo>
                    <a:cubicBezTo>
                      <a:pt x="18" y="0"/>
                      <a:pt x="13" y="21"/>
                      <a:pt x="1" y="2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353A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" name="任意多边形: 形状 36">
                <a:extLst>
                  <a:ext uri="{FF2B5EF4-FFF2-40B4-BE49-F238E27FC236}">
                    <a16:creationId xmlns:a16="http://schemas.microsoft.com/office/drawing/2014/main" id="{76191F96-80D8-A027-7477-6D2D00F8678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899526" y="3929064"/>
                <a:ext cx="260350" cy="263525"/>
              </a:xfrm>
              <a:custGeom>
                <a:avLst/>
                <a:gdLst>
                  <a:gd name="T0" fmla="*/ 25 w 69"/>
                  <a:gd name="T1" fmla="*/ 0 h 70"/>
                  <a:gd name="T2" fmla="*/ 69 w 69"/>
                  <a:gd name="T3" fmla="*/ 59 h 70"/>
                  <a:gd name="T4" fmla="*/ 40 w 69"/>
                  <a:gd name="T5" fmla="*/ 70 h 70"/>
                  <a:gd name="T6" fmla="*/ 0 w 69"/>
                  <a:gd name="T7" fmla="*/ 35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70">
                    <a:moveTo>
                      <a:pt x="25" y="0"/>
                    </a:moveTo>
                    <a:cubicBezTo>
                      <a:pt x="25" y="0"/>
                      <a:pt x="62" y="35"/>
                      <a:pt x="69" y="59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0" y="35"/>
                      <a:pt x="0" y="35"/>
                      <a:pt x="0" y="35"/>
                    </a:cubicBezTo>
                  </a:path>
                </a:pathLst>
              </a:custGeom>
              <a:solidFill>
                <a:srgbClr val="FF7C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" name="任意多边形: 形状 37">
                <a:extLst>
                  <a:ext uri="{FF2B5EF4-FFF2-40B4-BE49-F238E27FC236}">
                    <a16:creationId xmlns:a16="http://schemas.microsoft.com/office/drawing/2014/main" id="{AFC45758-E48F-D1C0-2FEB-EC106B3CAF1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775701" y="3627439"/>
                <a:ext cx="176213" cy="222250"/>
              </a:xfrm>
              <a:custGeom>
                <a:avLst/>
                <a:gdLst>
                  <a:gd name="T0" fmla="*/ 16 w 47"/>
                  <a:gd name="T1" fmla="*/ 12 h 59"/>
                  <a:gd name="T2" fmla="*/ 17 w 47"/>
                  <a:gd name="T3" fmla="*/ 53 h 59"/>
                  <a:gd name="T4" fmla="*/ 38 w 47"/>
                  <a:gd name="T5" fmla="*/ 19 h 59"/>
                  <a:gd name="T6" fmla="*/ 16 w 47"/>
                  <a:gd name="T7" fmla="*/ 12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" h="59">
                    <a:moveTo>
                      <a:pt x="16" y="12"/>
                    </a:moveTo>
                    <a:cubicBezTo>
                      <a:pt x="10" y="19"/>
                      <a:pt x="0" y="47"/>
                      <a:pt x="17" y="53"/>
                    </a:cubicBezTo>
                    <a:cubicBezTo>
                      <a:pt x="33" y="59"/>
                      <a:pt x="47" y="27"/>
                      <a:pt x="38" y="19"/>
                    </a:cubicBezTo>
                    <a:cubicBezTo>
                      <a:pt x="29" y="12"/>
                      <a:pt x="30" y="0"/>
                      <a:pt x="16" y="12"/>
                    </a:cubicBezTo>
                    <a:close/>
                  </a:path>
                </a:pathLst>
              </a:custGeom>
              <a:solidFill>
                <a:srgbClr val="353A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任意多边形: 形状 38">
                <a:extLst>
                  <a:ext uri="{FF2B5EF4-FFF2-40B4-BE49-F238E27FC236}">
                    <a16:creationId xmlns:a16="http://schemas.microsoft.com/office/drawing/2014/main" id="{D9BD2CAB-FD7A-06BC-9B95-DA1A88654D2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578851" y="4214814"/>
                <a:ext cx="381000" cy="155575"/>
              </a:xfrm>
              <a:custGeom>
                <a:avLst/>
                <a:gdLst>
                  <a:gd name="T0" fmla="*/ 20 w 101"/>
                  <a:gd name="T1" fmla="*/ 6 h 41"/>
                  <a:gd name="T2" fmla="*/ 58 w 101"/>
                  <a:gd name="T3" fmla="*/ 39 h 41"/>
                  <a:gd name="T4" fmla="*/ 91 w 101"/>
                  <a:gd name="T5" fmla="*/ 0 h 41"/>
                  <a:gd name="T6" fmla="*/ 20 w 101"/>
                  <a:gd name="T7" fmla="*/ 6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" h="41">
                    <a:moveTo>
                      <a:pt x="20" y="6"/>
                    </a:moveTo>
                    <a:cubicBezTo>
                      <a:pt x="20" y="6"/>
                      <a:pt x="0" y="41"/>
                      <a:pt x="58" y="39"/>
                    </a:cubicBezTo>
                    <a:cubicBezTo>
                      <a:pt x="101" y="38"/>
                      <a:pt x="91" y="0"/>
                      <a:pt x="91" y="0"/>
                    </a:cubicBezTo>
                    <a:cubicBezTo>
                      <a:pt x="91" y="0"/>
                      <a:pt x="64" y="14"/>
                      <a:pt x="20" y="6"/>
                    </a:cubicBezTo>
                    <a:close/>
                  </a:path>
                </a:pathLst>
              </a:custGeom>
              <a:solidFill>
                <a:srgbClr val="353A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" name="任意多边形: 形状 39">
                <a:extLst>
                  <a:ext uri="{FF2B5EF4-FFF2-40B4-BE49-F238E27FC236}">
                    <a16:creationId xmlns:a16="http://schemas.microsoft.com/office/drawing/2014/main" id="{0C59A2FB-2B86-1ED0-B1F4-156C27080D5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575676" y="4268789"/>
                <a:ext cx="230188" cy="315913"/>
              </a:xfrm>
              <a:custGeom>
                <a:avLst/>
                <a:gdLst>
                  <a:gd name="T0" fmla="*/ 12 w 61"/>
                  <a:gd name="T1" fmla="*/ 0 h 84"/>
                  <a:gd name="T2" fmla="*/ 2 w 61"/>
                  <a:gd name="T3" fmla="*/ 75 h 84"/>
                  <a:gd name="T4" fmla="*/ 53 w 61"/>
                  <a:gd name="T5" fmla="*/ 80 h 84"/>
                  <a:gd name="T6" fmla="*/ 61 w 61"/>
                  <a:gd name="T7" fmla="*/ 15 h 84"/>
                  <a:gd name="T8" fmla="*/ 12 w 61"/>
                  <a:gd name="T9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84">
                    <a:moveTo>
                      <a:pt x="12" y="0"/>
                    </a:moveTo>
                    <a:cubicBezTo>
                      <a:pt x="11" y="25"/>
                      <a:pt x="0" y="48"/>
                      <a:pt x="2" y="75"/>
                    </a:cubicBezTo>
                    <a:cubicBezTo>
                      <a:pt x="12" y="82"/>
                      <a:pt x="40" y="84"/>
                      <a:pt x="53" y="80"/>
                    </a:cubicBezTo>
                    <a:cubicBezTo>
                      <a:pt x="61" y="15"/>
                      <a:pt x="61" y="15"/>
                      <a:pt x="61" y="15"/>
                    </a:cubicBez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353A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任意多边形: 形状 40">
                <a:extLst>
                  <a:ext uri="{FF2B5EF4-FFF2-40B4-BE49-F238E27FC236}">
                    <a16:creationId xmlns:a16="http://schemas.microsoft.com/office/drawing/2014/main" id="{07FA798F-392D-446F-69F1-B09011050C8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759826" y="4287839"/>
                <a:ext cx="207963" cy="290513"/>
              </a:xfrm>
              <a:custGeom>
                <a:avLst/>
                <a:gdLst>
                  <a:gd name="T0" fmla="*/ 43 w 55"/>
                  <a:gd name="T1" fmla="*/ 0 h 77"/>
                  <a:gd name="T2" fmla="*/ 0 w 55"/>
                  <a:gd name="T3" fmla="*/ 18 h 77"/>
                  <a:gd name="T4" fmla="*/ 8 w 55"/>
                  <a:gd name="T5" fmla="*/ 76 h 77"/>
                  <a:gd name="T6" fmla="*/ 55 w 55"/>
                  <a:gd name="T7" fmla="*/ 72 h 77"/>
                  <a:gd name="T8" fmla="*/ 43 w 55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77">
                    <a:moveTo>
                      <a:pt x="43" y="0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1" y="52"/>
                      <a:pt x="8" y="76"/>
                    </a:cubicBezTo>
                    <a:cubicBezTo>
                      <a:pt x="19" y="77"/>
                      <a:pt x="48" y="77"/>
                      <a:pt x="55" y="72"/>
                    </a:cubicBez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353A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任意多边形: 形状 41">
                <a:extLst>
                  <a:ext uri="{FF2B5EF4-FFF2-40B4-BE49-F238E27FC236}">
                    <a16:creationId xmlns:a16="http://schemas.microsoft.com/office/drawing/2014/main" id="{A1569192-BD4D-E2FE-E167-5EF73D4CAAC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510588" y="3819526"/>
                <a:ext cx="407988" cy="460375"/>
              </a:xfrm>
              <a:custGeom>
                <a:avLst/>
                <a:gdLst>
                  <a:gd name="T0" fmla="*/ 63 w 108"/>
                  <a:gd name="T1" fmla="*/ 120 h 122"/>
                  <a:gd name="T2" fmla="*/ 19 w 108"/>
                  <a:gd name="T3" fmla="*/ 111 h 122"/>
                  <a:gd name="T4" fmla="*/ 2 w 108"/>
                  <a:gd name="T5" fmla="*/ 85 h 122"/>
                  <a:gd name="T6" fmla="*/ 20 w 108"/>
                  <a:gd name="T7" fmla="*/ 19 h 122"/>
                  <a:gd name="T8" fmla="*/ 45 w 108"/>
                  <a:gd name="T9" fmla="*/ 2 h 122"/>
                  <a:gd name="T10" fmla="*/ 89 w 108"/>
                  <a:gd name="T11" fmla="*/ 11 h 122"/>
                  <a:gd name="T12" fmla="*/ 106 w 108"/>
                  <a:gd name="T13" fmla="*/ 36 h 122"/>
                  <a:gd name="T14" fmla="*/ 88 w 108"/>
                  <a:gd name="T15" fmla="*/ 103 h 122"/>
                  <a:gd name="T16" fmla="*/ 63 w 108"/>
                  <a:gd name="T17" fmla="*/ 12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" h="122">
                    <a:moveTo>
                      <a:pt x="63" y="120"/>
                    </a:moveTo>
                    <a:cubicBezTo>
                      <a:pt x="19" y="111"/>
                      <a:pt x="19" y="111"/>
                      <a:pt x="19" y="111"/>
                    </a:cubicBezTo>
                    <a:cubicBezTo>
                      <a:pt x="7" y="108"/>
                      <a:pt x="0" y="97"/>
                      <a:pt x="2" y="85"/>
                    </a:cubicBezTo>
                    <a:cubicBezTo>
                      <a:pt x="20" y="19"/>
                      <a:pt x="20" y="19"/>
                      <a:pt x="20" y="19"/>
                    </a:cubicBezTo>
                    <a:cubicBezTo>
                      <a:pt x="22" y="7"/>
                      <a:pt x="33" y="0"/>
                      <a:pt x="45" y="2"/>
                    </a:cubicBezTo>
                    <a:cubicBezTo>
                      <a:pt x="89" y="11"/>
                      <a:pt x="89" y="11"/>
                      <a:pt x="89" y="11"/>
                    </a:cubicBezTo>
                    <a:cubicBezTo>
                      <a:pt x="100" y="13"/>
                      <a:pt x="108" y="25"/>
                      <a:pt x="106" y="36"/>
                    </a:cubicBezTo>
                    <a:cubicBezTo>
                      <a:pt x="88" y="103"/>
                      <a:pt x="88" y="103"/>
                      <a:pt x="88" y="103"/>
                    </a:cubicBezTo>
                    <a:cubicBezTo>
                      <a:pt x="86" y="114"/>
                      <a:pt x="74" y="122"/>
                      <a:pt x="63" y="120"/>
                    </a:cubicBezTo>
                    <a:close/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任意多边形: 形状 42">
                <a:extLst>
                  <a:ext uri="{FF2B5EF4-FFF2-40B4-BE49-F238E27FC236}">
                    <a16:creationId xmlns:a16="http://schemas.microsoft.com/office/drawing/2014/main" id="{BF8D1D30-FA55-CF77-C037-6D25A3CB17C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575676" y="3830639"/>
                <a:ext cx="411163" cy="460375"/>
              </a:xfrm>
              <a:custGeom>
                <a:avLst/>
                <a:gdLst>
                  <a:gd name="T0" fmla="*/ 63 w 109"/>
                  <a:gd name="T1" fmla="*/ 120 h 122"/>
                  <a:gd name="T2" fmla="*/ 20 w 109"/>
                  <a:gd name="T3" fmla="*/ 111 h 122"/>
                  <a:gd name="T4" fmla="*/ 3 w 109"/>
                  <a:gd name="T5" fmla="*/ 86 h 122"/>
                  <a:gd name="T6" fmla="*/ 20 w 109"/>
                  <a:gd name="T7" fmla="*/ 19 h 122"/>
                  <a:gd name="T8" fmla="*/ 46 w 109"/>
                  <a:gd name="T9" fmla="*/ 3 h 122"/>
                  <a:gd name="T10" fmla="*/ 90 w 109"/>
                  <a:gd name="T11" fmla="*/ 11 h 122"/>
                  <a:gd name="T12" fmla="*/ 106 w 109"/>
                  <a:gd name="T13" fmla="*/ 37 h 122"/>
                  <a:gd name="T14" fmla="*/ 89 w 109"/>
                  <a:gd name="T15" fmla="*/ 103 h 122"/>
                  <a:gd name="T16" fmla="*/ 63 w 109"/>
                  <a:gd name="T17" fmla="*/ 12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9" h="122">
                    <a:moveTo>
                      <a:pt x="63" y="120"/>
                    </a:moveTo>
                    <a:cubicBezTo>
                      <a:pt x="20" y="111"/>
                      <a:pt x="20" y="111"/>
                      <a:pt x="20" y="111"/>
                    </a:cubicBezTo>
                    <a:cubicBezTo>
                      <a:pt x="8" y="109"/>
                      <a:pt x="0" y="98"/>
                      <a:pt x="3" y="86"/>
                    </a:cubicBezTo>
                    <a:cubicBezTo>
                      <a:pt x="20" y="19"/>
                      <a:pt x="20" y="19"/>
                      <a:pt x="20" y="19"/>
                    </a:cubicBezTo>
                    <a:cubicBezTo>
                      <a:pt x="23" y="8"/>
                      <a:pt x="34" y="0"/>
                      <a:pt x="46" y="3"/>
                    </a:cubicBezTo>
                    <a:cubicBezTo>
                      <a:pt x="90" y="11"/>
                      <a:pt x="90" y="11"/>
                      <a:pt x="90" y="11"/>
                    </a:cubicBezTo>
                    <a:cubicBezTo>
                      <a:pt x="101" y="14"/>
                      <a:pt x="109" y="25"/>
                      <a:pt x="106" y="37"/>
                    </a:cubicBezTo>
                    <a:cubicBezTo>
                      <a:pt x="89" y="103"/>
                      <a:pt x="89" y="103"/>
                      <a:pt x="89" y="103"/>
                    </a:cubicBezTo>
                    <a:cubicBezTo>
                      <a:pt x="86" y="115"/>
                      <a:pt x="75" y="122"/>
                      <a:pt x="63" y="120"/>
                    </a:cubicBezTo>
                    <a:close/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任意多边形: 形状 43">
                <a:extLst>
                  <a:ext uri="{FF2B5EF4-FFF2-40B4-BE49-F238E27FC236}">
                    <a16:creationId xmlns:a16="http://schemas.microsoft.com/office/drawing/2014/main" id="{90C8F6D0-3653-932F-0585-5950C475B98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789988" y="3868739"/>
                <a:ext cx="155575" cy="117475"/>
              </a:xfrm>
              <a:custGeom>
                <a:avLst/>
                <a:gdLst>
                  <a:gd name="T0" fmla="*/ 28 w 41"/>
                  <a:gd name="T1" fmla="*/ 28 h 31"/>
                  <a:gd name="T2" fmla="*/ 0 w 41"/>
                  <a:gd name="T3" fmla="*/ 0 h 31"/>
                  <a:gd name="T4" fmla="*/ 22 w 41"/>
                  <a:gd name="T5" fmla="*/ 4 h 31"/>
                  <a:gd name="T6" fmla="*/ 41 w 41"/>
                  <a:gd name="T7" fmla="*/ 6 h 31"/>
                  <a:gd name="T8" fmla="*/ 28 w 41"/>
                  <a:gd name="T9" fmla="*/ 2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31">
                    <a:moveTo>
                      <a:pt x="28" y="28"/>
                    </a:moveTo>
                    <a:cubicBezTo>
                      <a:pt x="17" y="21"/>
                      <a:pt x="8" y="11"/>
                      <a:pt x="0" y="0"/>
                    </a:cubicBezTo>
                    <a:cubicBezTo>
                      <a:pt x="6" y="0"/>
                      <a:pt x="14" y="2"/>
                      <a:pt x="22" y="4"/>
                    </a:cubicBezTo>
                    <a:cubicBezTo>
                      <a:pt x="31" y="5"/>
                      <a:pt x="36" y="5"/>
                      <a:pt x="41" y="6"/>
                    </a:cubicBezTo>
                    <a:cubicBezTo>
                      <a:pt x="32" y="16"/>
                      <a:pt x="32" y="31"/>
                      <a:pt x="28" y="2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任意多边形: 形状 44">
                <a:extLst>
                  <a:ext uri="{FF2B5EF4-FFF2-40B4-BE49-F238E27FC236}">
                    <a16:creationId xmlns:a16="http://schemas.microsoft.com/office/drawing/2014/main" id="{69C3A4B6-BC41-E3D9-4E55-BEA6F3A6541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601076" y="3857626"/>
                <a:ext cx="422275" cy="606425"/>
              </a:xfrm>
              <a:custGeom>
                <a:avLst/>
                <a:gdLst>
                  <a:gd name="T0" fmla="*/ 21 w 112"/>
                  <a:gd name="T1" fmla="*/ 5 h 161"/>
                  <a:gd name="T2" fmla="*/ 50 w 112"/>
                  <a:gd name="T3" fmla="*/ 3 h 161"/>
                  <a:gd name="T4" fmla="*/ 78 w 112"/>
                  <a:gd name="T5" fmla="*/ 31 h 161"/>
                  <a:gd name="T6" fmla="*/ 91 w 112"/>
                  <a:gd name="T7" fmla="*/ 9 h 161"/>
                  <a:gd name="T8" fmla="*/ 104 w 112"/>
                  <a:gd name="T9" fmla="*/ 19 h 161"/>
                  <a:gd name="T10" fmla="*/ 98 w 112"/>
                  <a:gd name="T11" fmla="*/ 57 h 161"/>
                  <a:gd name="T12" fmla="*/ 92 w 112"/>
                  <a:gd name="T13" fmla="*/ 132 h 161"/>
                  <a:gd name="T14" fmla="*/ 0 w 112"/>
                  <a:gd name="T15" fmla="*/ 132 h 161"/>
                  <a:gd name="T16" fmla="*/ 21 w 112"/>
                  <a:gd name="T17" fmla="*/ 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2" h="161">
                    <a:moveTo>
                      <a:pt x="21" y="5"/>
                    </a:moveTo>
                    <a:cubicBezTo>
                      <a:pt x="27" y="0"/>
                      <a:pt x="40" y="2"/>
                      <a:pt x="50" y="3"/>
                    </a:cubicBezTo>
                    <a:cubicBezTo>
                      <a:pt x="58" y="14"/>
                      <a:pt x="67" y="24"/>
                      <a:pt x="78" y="31"/>
                    </a:cubicBezTo>
                    <a:cubicBezTo>
                      <a:pt x="82" y="34"/>
                      <a:pt x="82" y="19"/>
                      <a:pt x="91" y="9"/>
                    </a:cubicBezTo>
                    <a:cubicBezTo>
                      <a:pt x="95" y="10"/>
                      <a:pt x="99" y="13"/>
                      <a:pt x="104" y="19"/>
                    </a:cubicBezTo>
                    <a:cubicBezTo>
                      <a:pt x="112" y="29"/>
                      <a:pt x="104" y="39"/>
                      <a:pt x="98" y="57"/>
                    </a:cubicBezTo>
                    <a:cubicBezTo>
                      <a:pt x="93" y="75"/>
                      <a:pt x="94" y="98"/>
                      <a:pt x="92" y="132"/>
                    </a:cubicBezTo>
                    <a:cubicBezTo>
                      <a:pt x="44" y="161"/>
                      <a:pt x="11" y="137"/>
                      <a:pt x="0" y="132"/>
                    </a:cubicBezTo>
                    <a:cubicBezTo>
                      <a:pt x="6" y="115"/>
                      <a:pt x="0" y="20"/>
                      <a:pt x="21" y="5"/>
                    </a:cubicBezTo>
                    <a:close/>
                  </a:path>
                </a:pathLst>
              </a:custGeom>
              <a:solidFill>
                <a:srgbClr val="FF7C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" name="任意多边形: 形状 45">
                <a:extLst>
                  <a:ext uri="{FF2B5EF4-FFF2-40B4-BE49-F238E27FC236}">
                    <a16:creationId xmlns:a16="http://schemas.microsoft.com/office/drawing/2014/main" id="{F42D2F75-932B-2321-72A4-8540DD71A69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15401" y="3887789"/>
                <a:ext cx="90488" cy="285750"/>
              </a:xfrm>
              <a:custGeom>
                <a:avLst/>
                <a:gdLst>
                  <a:gd name="T0" fmla="*/ 0 w 24"/>
                  <a:gd name="T1" fmla="*/ 0 h 76"/>
                  <a:gd name="T2" fmla="*/ 12 w 24"/>
                  <a:gd name="T3" fmla="*/ 23 h 76"/>
                  <a:gd name="T4" fmla="*/ 11 w 24"/>
                  <a:gd name="T5" fmla="*/ 76 h 76"/>
                  <a:gd name="T6" fmla="*/ 23 w 24"/>
                  <a:gd name="T7" fmla="*/ 38 h 76"/>
                  <a:gd name="T8" fmla="*/ 9 w 24"/>
                  <a:gd name="T9" fmla="*/ 1 h 76"/>
                  <a:gd name="T10" fmla="*/ 0 w 24"/>
                  <a:gd name="T11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" h="76">
                    <a:moveTo>
                      <a:pt x="0" y="0"/>
                    </a:moveTo>
                    <a:cubicBezTo>
                      <a:pt x="0" y="0"/>
                      <a:pt x="9" y="6"/>
                      <a:pt x="12" y="23"/>
                    </a:cubicBezTo>
                    <a:cubicBezTo>
                      <a:pt x="13" y="27"/>
                      <a:pt x="11" y="51"/>
                      <a:pt x="11" y="76"/>
                    </a:cubicBezTo>
                    <a:cubicBezTo>
                      <a:pt x="15" y="68"/>
                      <a:pt x="21" y="50"/>
                      <a:pt x="23" y="38"/>
                    </a:cubicBezTo>
                    <a:cubicBezTo>
                      <a:pt x="24" y="22"/>
                      <a:pt x="19" y="13"/>
                      <a:pt x="9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" name="任意多边形: 形状 46">
                <a:extLst>
                  <a:ext uri="{FF2B5EF4-FFF2-40B4-BE49-F238E27FC236}">
                    <a16:creationId xmlns:a16="http://schemas.microsoft.com/office/drawing/2014/main" id="{63580DA5-00ED-1381-93E0-7EAAC2C0728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824913" y="3657601"/>
                <a:ext cx="247650" cy="238125"/>
              </a:xfrm>
              <a:custGeom>
                <a:avLst/>
                <a:gdLst>
                  <a:gd name="T0" fmla="*/ 53 w 66"/>
                  <a:gd name="T1" fmla="*/ 37 h 63"/>
                  <a:gd name="T2" fmla="*/ 50 w 66"/>
                  <a:gd name="T3" fmla="*/ 43 h 63"/>
                  <a:gd name="T4" fmla="*/ 29 w 66"/>
                  <a:gd name="T5" fmla="*/ 62 h 63"/>
                  <a:gd name="T6" fmla="*/ 2 w 66"/>
                  <a:gd name="T7" fmla="*/ 30 h 63"/>
                  <a:gd name="T8" fmla="*/ 31 w 66"/>
                  <a:gd name="T9" fmla="*/ 2 h 63"/>
                  <a:gd name="T10" fmla="*/ 53 w 66"/>
                  <a:gd name="T11" fmla="*/ 37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" h="63">
                    <a:moveTo>
                      <a:pt x="53" y="37"/>
                    </a:moveTo>
                    <a:cubicBezTo>
                      <a:pt x="52" y="39"/>
                      <a:pt x="51" y="41"/>
                      <a:pt x="50" y="43"/>
                    </a:cubicBezTo>
                    <a:cubicBezTo>
                      <a:pt x="48" y="50"/>
                      <a:pt x="42" y="63"/>
                      <a:pt x="29" y="62"/>
                    </a:cubicBezTo>
                    <a:cubicBezTo>
                      <a:pt x="12" y="61"/>
                      <a:pt x="0" y="48"/>
                      <a:pt x="2" y="30"/>
                    </a:cubicBezTo>
                    <a:cubicBezTo>
                      <a:pt x="3" y="11"/>
                      <a:pt x="14" y="0"/>
                      <a:pt x="31" y="2"/>
                    </a:cubicBezTo>
                    <a:cubicBezTo>
                      <a:pt x="66" y="7"/>
                      <a:pt x="57" y="30"/>
                      <a:pt x="53" y="37"/>
                    </a:cubicBezTo>
                    <a:close/>
                  </a:path>
                </a:pathLst>
              </a:custGeom>
              <a:solidFill>
                <a:srgbClr val="E1CA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任意多边形: 形状 47">
                <a:extLst>
                  <a:ext uri="{FF2B5EF4-FFF2-40B4-BE49-F238E27FC236}">
                    <a16:creationId xmlns:a16="http://schemas.microsoft.com/office/drawing/2014/main" id="{819949CB-887E-F767-CA47-928B2EC7714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809038" y="3748089"/>
                <a:ext cx="131763" cy="180975"/>
              </a:xfrm>
              <a:custGeom>
                <a:avLst/>
                <a:gdLst>
                  <a:gd name="T0" fmla="*/ 2 w 35"/>
                  <a:gd name="T1" fmla="*/ 34 h 48"/>
                  <a:gd name="T2" fmla="*/ 7 w 35"/>
                  <a:gd name="T3" fmla="*/ 12 h 48"/>
                  <a:gd name="T4" fmla="*/ 23 w 35"/>
                  <a:gd name="T5" fmla="*/ 2 h 48"/>
                  <a:gd name="T6" fmla="*/ 33 w 35"/>
                  <a:gd name="T7" fmla="*/ 18 h 48"/>
                  <a:gd name="T8" fmla="*/ 30 w 35"/>
                  <a:gd name="T9" fmla="*/ 41 h 48"/>
                  <a:gd name="T10" fmla="*/ 2 w 35"/>
                  <a:gd name="T11" fmla="*/ 3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48">
                    <a:moveTo>
                      <a:pt x="2" y="34"/>
                    </a:moveTo>
                    <a:cubicBezTo>
                      <a:pt x="7" y="12"/>
                      <a:pt x="7" y="12"/>
                      <a:pt x="7" y="12"/>
                    </a:cubicBezTo>
                    <a:cubicBezTo>
                      <a:pt x="8" y="5"/>
                      <a:pt x="15" y="0"/>
                      <a:pt x="23" y="2"/>
                    </a:cubicBezTo>
                    <a:cubicBezTo>
                      <a:pt x="30" y="3"/>
                      <a:pt x="35" y="10"/>
                      <a:pt x="33" y="18"/>
                    </a:cubicBezTo>
                    <a:cubicBezTo>
                      <a:pt x="30" y="41"/>
                      <a:pt x="30" y="41"/>
                      <a:pt x="30" y="41"/>
                    </a:cubicBezTo>
                    <a:cubicBezTo>
                      <a:pt x="29" y="48"/>
                      <a:pt x="0" y="42"/>
                      <a:pt x="2" y="34"/>
                    </a:cubicBezTo>
                    <a:close/>
                  </a:path>
                </a:pathLst>
              </a:custGeom>
              <a:solidFill>
                <a:srgbClr val="E1CA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" name="任意多边形: 形状 48">
                <a:extLst>
                  <a:ext uri="{FF2B5EF4-FFF2-40B4-BE49-F238E27FC236}">
                    <a16:creationId xmlns:a16="http://schemas.microsoft.com/office/drawing/2014/main" id="{CE61FFCD-E4A9-B115-6F02-26EFC29EA0E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797926" y="3597276"/>
                <a:ext cx="312738" cy="200025"/>
              </a:xfrm>
              <a:custGeom>
                <a:avLst/>
                <a:gdLst>
                  <a:gd name="T0" fmla="*/ 16 w 83"/>
                  <a:gd name="T1" fmla="*/ 38 h 53"/>
                  <a:gd name="T2" fmla="*/ 19 w 83"/>
                  <a:gd name="T3" fmla="*/ 47 h 53"/>
                  <a:gd name="T4" fmla="*/ 27 w 83"/>
                  <a:gd name="T5" fmla="*/ 37 h 53"/>
                  <a:gd name="T6" fmla="*/ 44 w 83"/>
                  <a:gd name="T7" fmla="*/ 41 h 53"/>
                  <a:gd name="T8" fmla="*/ 72 w 83"/>
                  <a:gd name="T9" fmla="*/ 39 h 53"/>
                  <a:gd name="T10" fmla="*/ 39 w 83"/>
                  <a:gd name="T11" fmla="*/ 3 h 53"/>
                  <a:gd name="T12" fmla="*/ 11 w 83"/>
                  <a:gd name="T13" fmla="*/ 16 h 53"/>
                  <a:gd name="T14" fmla="*/ 9 w 83"/>
                  <a:gd name="T15" fmla="*/ 53 h 53"/>
                  <a:gd name="T16" fmla="*/ 16 w 83"/>
                  <a:gd name="T17" fmla="*/ 38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53">
                    <a:moveTo>
                      <a:pt x="16" y="38"/>
                    </a:moveTo>
                    <a:cubicBezTo>
                      <a:pt x="19" y="39"/>
                      <a:pt x="20" y="42"/>
                      <a:pt x="19" y="47"/>
                    </a:cubicBezTo>
                    <a:cubicBezTo>
                      <a:pt x="19" y="52"/>
                      <a:pt x="26" y="45"/>
                      <a:pt x="27" y="37"/>
                    </a:cubicBezTo>
                    <a:cubicBezTo>
                      <a:pt x="28" y="29"/>
                      <a:pt x="29" y="32"/>
                      <a:pt x="44" y="41"/>
                    </a:cubicBezTo>
                    <a:cubicBezTo>
                      <a:pt x="58" y="51"/>
                      <a:pt x="68" y="42"/>
                      <a:pt x="72" y="39"/>
                    </a:cubicBezTo>
                    <a:cubicBezTo>
                      <a:pt x="83" y="30"/>
                      <a:pt x="59" y="0"/>
                      <a:pt x="39" y="3"/>
                    </a:cubicBezTo>
                    <a:cubicBezTo>
                      <a:pt x="19" y="7"/>
                      <a:pt x="15" y="8"/>
                      <a:pt x="11" y="16"/>
                    </a:cubicBezTo>
                    <a:cubicBezTo>
                      <a:pt x="7" y="24"/>
                      <a:pt x="0" y="45"/>
                      <a:pt x="9" y="53"/>
                    </a:cubicBezTo>
                    <a:cubicBezTo>
                      <a:pt x="9" y="34"/>
                      <a:pt x="16" y="38"/>
                      <a:pt x="16" y="38"/>
                    </a:cubicBezTo>
                    <a:close/>
                  </a:path>
                </a:pathLst>
              </a:custGeom>
              <a:solidFill>
                <a:srgbClr val="353A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" name="任意多边形: 形状 49">
                <a:extLst>
                  <a:ext uri="{FF2B5EF4-FFF2-40B4-BE49-F238E27FC236}">
                    <a16:creationId xmlns:a16="http://schemas.microsoft.com/office/drawing/2014/main" id="{FC05F2ED-251D-9348-90C4-19E3EC6B71B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504238" y="3876676"/>
                <a:ext cx="233363" cy="260350"/>
              </a:xfrm>
              <a:custGeom>
                <a:avLst/>
                <a:gdLst>
                  <a:gd name="T0" fmla="*/ 62 w 62"/>
                  <a:gd name="T1" fmla="*/ 49 h 69"/>
                  <a:gd name="T2" fmla="*/ 26 w 62"/>
                  <a:gd name="T3" fmla="*/ 69 h 69"/>
                  <a:gd name="T4" fmla="*/ 0 w 62"/>
                  <a:gd name="T5" fmla="*/ 54 h 69"/>
                  <a:gd name="T6" fmla="*/ 47 w 62"/>
                  <a:gd name="T7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2" h="69">
                    <a:moveTo>
                      <a:pt x="62" y="49"/>
                    </a:moveTo>
                    <a:cubicBezTo>
                      <a:pt x="26" y="69"/>
                      <a:pt x="26" y="69"/>
                      <a:pt x="26" y="69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9" y="31"/>
                      <a:pt x="47" y="0"/>
                      <a:pt x="47" y="0"/>
                    </a:cubicBezTo>
                  </a:path>
                </a:pathLst>
              </a:custGeom>
              <a:solidFill>
                <a:srgbClr val="FF7C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" name="任意多边形: 形状 50">
                <a:extLst>
                  <a:ext uri="{FF2B5EF4-FFF2-40B4-BE49-F238E27FC236}">
                    <a16:creationId xmlns:a16="http://schemas.microsoft.com/office/drawing/2014/main" id="{8C991BA3-DB4D-E8B5-8102-051EECB8348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620126" y="4090989"/>
                <a:ext cx="46038" cy="38100"/>
              </a:xfrm>
              <a:custGeom>
                <a:avLst/>
                <a:gdLst>
                  <a:gd name="T0" fmla="*/ 0 w 12"/>
                  <a:gd name="T1" fmla="*/ 10 h 10"/>
                  <a:gd name="T2" fmla="*/ 1 w 12"/>
                  <a:gd name="T3" fmla="*/ 8 h 10"/>
                  <a:gd name="T4" fmla="*/ 3 w 12"/>
                  <a:gd name="T5" fmla="*/ 6 h 10"/>
                  <a:gd name="T6" fmla="*/ 5 w 12"/>
                  <a:gd name="T7" fmla="*/ 5 h 10"/>
                  <a:gd name="T8" fmla="*/ 7 w 12"/>
                  <a:gd name="T9" fmla="*/ 3 h 10"/>
                  <a:gd name="T10" fmla="*/ 9 w 12"/>
                  <a:gd name="T11" fmla="*/ 2 h 10"/>
                  <a:gd name="T12" fmla="*/ 12 w 12"/>
                  <a:gd name="T13" fmla="*/ 0 h 10"/>
                  <a:gd name="T14" fmla="*/ 10 w 12"/>
                  <a:gd name="T15" fmla="*/ 2 h 10"/>
                  <a:gd name="T16" fmla="*/ 8 w 12"/>
                  <a:gd name="T17" fmla="*/ 4 h 10"/>
                  <a:gd name="T18" fmla="*/ 6 w 12"/>
                  <a:gd name="T19" fmla="*/ 6 h 10"/>
                  <a:gd name="T20" fmla="*/ 4 w 12"/>
                  <a:gd name="T21" fmla="*/ 8 h 10"/>
                  <a:gd name="T22" fmla="*/ 2 w 12"/>
                  <a:gd name="T23" fmla="*/ 9 h 10"/>
                  <a:gd name="T24" fmla="*/ 0 w 12"/>
                  <a:gd name="T2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" h="10">
                    <a:moveTo>
                      <a:pt x="0" y="10"/>
                    </a:moveTo>
                    <a:cubicBezTo>
                      <a:pt x="0" y="10"/>
                      <a:pt x="0" y="9"/>
                      <a:pt x="1" y="8"/>
                    </a:cubicBezTo>
                    <a:cubicBezTo>
                      <a:pt x="2" y="8"/>
                      <a:pt x="2" y="7"/>
                      <a:pt x="3" y="6"/>
                    </a:cubicBezTo>
                    <a:cubicBezTo>
                      <a:pt x="4" y="6"/>
                      <a:pt x="4" y="5"/>
                      <a:pt x="5" y="5"/>
                    </a:cubicBezTo>
                    <a:cubicBezTo>
                      <a:pt x="6" y="4"/>
                      <a:pt x="7" y="3"/>
                      <a:pt x="7" y="3"/>
                    </a:cubicBezTo>
                    <a:cubicBezTo>
                      <a:pt x="8" y="2"/>
                      <a:pt x="9" y="2"/>
                      <a:pt x="9" y="2"/>
                    </a:cubicBezTo>
                    <a:cubicBezTo>
                      <a:pt x="11" y="1"/>
                      <a:pt x="12" y="0"/>
                      <a:pt x="12" y="0"/>
                    </a:cubicBezTo>
                    <a:cubicBezTo>
                      <a:pt x="12" y="0"/>
                      <a:pt x="11" y="1"/>
                      <a:pt x="10" y="2"/>
                    </a:cubicBezTo>
                    <a:cubicBezTo>
                      <a:pt x="10" y="3"/>
                      <a:pt x="9" y="4"/>
                      <a:pt x="8" y="4"/>
                    </a:cubicBezTo>
                    <a:cubicBezTo>
                      <a:pt x="8" y="5"/>
                      <a:pt x="7" y="5"/>
                      <a:pt x="6" y="6"/>
                    </a:cubicBezTo>
                    <a:cubicBezTo>
                      <a:pt x="5" y="7"/>
                      <a:pt x="5" y="7"/>
                      <a:pt x="4" y="8"/>
                    </a:cubicBezTo>
                    <a:cubicBezTo>
                      <a:pt x="3" y="8"/>
                      <a:pt x="2" y="9"/>
                      <a:pt x="2" y="9"/>
                    </a:cubicBezTo>
                    <a:cubicBezTo>
                      <a:pt x="0" y="10"/>
                      <a:pt x="0" y="10"/>
                      <a:pt x="0" y="1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" name="任意多边形: 形状 51">
                <a:extLst>
                  <a:ext uri="{FF2B5EF4-FFF2-40B4-BE49-F238E27FC236}">
                    <a16:creationId xmlns:a16="http://schemas.microsoft.com/office/drawing/2014/main" id="{596FA3E9-0CB2-12F2-1A16-15EEAD54FCF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609013" y="3849689"/>
                <a:ext cx="177800" cy="377825"/>
              </a:xfrm>
              <a:custGeom>
                <a:avLst/>
                <a:gdLst>
                  <a:gd name="T0" fmla="*/ 19 w 47"/>
                  <a:gd name="T1" fmla="*/ 2 h 100"/>
                  <a:gd name="T2" fmla="*/ 31 w 47"/>
                  <a:gd name="T3" fmla="*/ 44 h 100"/>
                  <a:gd name="T4" fmla="*/ 1 w 47"/>
                  <a:gd name="T5" fmla="*/ 88 h 100"/>
                  <a:gd name="T6" fmla="*/ 0 w 47"/>
                  <a:gd name="T7" fmla="*/ 100 h 100"/>
                  <a:gd name="T8" fmla="*/ 43 w 47"/>
                  <a:gd name="T9" fmla="*/ 48 h 100"/>
                  <a:gd name="T10" fmla="*/ 34 w 47"/>
                  <a:gd name="T11" fmla="*/ 2 h 100"/>
                  <a:gd name="T12" fmla="*/ 19 w 47"/>
                  <a:gd name="T13" fmla="*/ 2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100">
                    <a:moveTo>
                      <a:pt x="19" y="2"/>
                    </a:moveTo>
                    <a:cubicBezTo>
                      <a:pt x="19" y="2"/>
                      <a:pt x="35" y="16"/>
                      <a:pt x="31" y="44"/>
                    </a:cubicBezTo>
                    <a:cubicBezTo>
                      <a:pt x="26" y="72"/>
                      <a:pt x="12" y="86"/>
                      <a:pt x="1" y="88"/>
                    </a:cubicBezTo>
                    <a:cubicBezTo>
                      <a:pt x="0" y="94"/>
                      <a:pt x="0" y="100"/>
                      <a:pt x="0" y="100"/>
                    </a:cubicBezTo>
                    <a:cubicBezTo>
                      <a:pt x="0" y="100"/>
                      <a:pt x="32" y="92"/>
                      <a:pt x="43" y="48"/>
                    </a:cubicBezTo>
                    <a:cubicBezTo>
                      <a:pt x="47" y="34"/>
                      <a:pt x="44" y="14"/>
                      <a:pt x="34" y="2"/>
                    </a:cubicBezTo>
                    <a:cubicBezTo>
                      <a:pt x="26" y="0"/>
                      <a:pt x="19" y="2"/>
                      <a:pt x="19" y="2"/>
                    </a:cubicBezTo>
                    <a:close/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" name="任意多边形: 形状 52">
                <a:extLst>
                  <a:ext uri="{FF2B5EF4-FFF2-40B4-BE49-F238E27FC236}">
                    <a16:creationId xmlns:a16="http://schemas.microsoft.com/office/drawing/2014/main" id="{ABDD8152-E344-6326-F6E5-3FBB8A59F0F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770938" y="3868739"/>
                <a:ext cx="174625" cy="131763"/>
              </a:xfrm>
              <a:custGeom>
                <a:avLst/>
                <a:gdLst>
                  <a:gd name="T0" fmla="*/ 46 w 46"/>
                  <a:gd name="T1" fmla="*/ 14 h 35"/>
                  <a:gd name="T2" fmla="*/ 41 w 46"/>
                  <a:gd name="T3" fmla="*/ 24 h 35"/>
                  <a:gd name="T4" fmla="*/ 35 w 46"/>
                  <a:gd name="T5" fmla="*/ 34 h 35"/>
                  <a:gd name="T6" fmla="*/ 35 w 46"/>
                  <a:gd name="T7" fmla="*/ 35 h 35"/>
                  <a:gd name="T8" fmla="*/ 34 w 46"/>
                  <a:gd name="T9" fmla="*/ 34 h 35"/>
                  <a:gd name="T10" fmla="*/ 15 w 46"/>
                  <a:gd name="T11" fmla="*/ 19 h 35"/>
                  <a:gd name="T12" fmla="*/ 7 w 46"/>
                  <a:gd name="T13" fmla="*/ 10 h 35"/>
                  <a:gd name="T14" fmla="*/ 0 w 46"/>
                  <a:gd name="T15" fmla="*/ 0 h 35"/>
                  <a:gd name="T16" fmla="*/ 4 w 46"/>
                  <a:gd name="T17" fmla="*/ 5 h 35"/>
                  <a:gd name="T18" fmla="*/ 8 w 46"/>
                  <a:gd name="T19" fmla="*/ 9 h 35"/>
                  <a:gd name="T20" fmla="*/ 16 w 46"/>
                  <a:gd name="T21" fmla="*/ 18 h 35"/>
                  <a:gd name="T22" fmla="*/ 25 w 46"/>
                  <a:gd name="T23" fmla="*/ 26 h 35"/>
                  <a:gd name="T24" fmla="*/ 35 w 46"/>
                  <a:gd name="T25" fmla="*/ 33 h 35"/>
                  <a:gd name="T26" fmla="*/ 34 w 46"/>
                  <a:gd name="T27" fmla="*/ 33 h 35"/>
                  <a:gd name="T28" fmla="*/ 40 w 46"/>
                  <a:gd name="T29" fmla="*/ 24 h 35"/>
                  <a:gd name="T30" fmla="*/ 46 w 46"/>
                  <a:gd name="T31" fmla="*/ 1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6" h="35">
                    <a:moveTo>
                      <a:pt x="46" y="14"/>
                    </a:moveTo>
                    <a:cubicBezTo>
                      <a:pt x="44" y="17"/>
                      <a:pt x="43" y="21"/>
                      <a:pt x="41" y="24"/>
                    </a:cubicBezTo>
                    <a:cubicBezTo>
                      <a:pt x="39" y="27"/>
                      <a:pt x="37" y="31"/>
                      <a:pt x="35" y="34"/>
                    </a:cubicBezTo>
                    <a:cubicBezTo>
                      <a:pt x="35" y="35"/>
                      <a:pt x="35" y="35"/>
                      <a:pt x="35" y="35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27" y="30"/>
                      <a:pt x="21" y="25"/>
                      <a:pt x="15" y="19"/>
                    </a:cubicBezTo>
                    <a:cubicBezTo>
                      <a:pt x="12" y="16"/>
                      <a:pt x="9" y="13"/>
                      <a:pt x="7" y="10"/>
                    </a:cubicBezTo>
                    <a:cubicBezTo>
                      <a:pt x="4" y="7"/>
                      <a:pt x="2" y="3"/>
                      <a:pt x="0" y="0"/>
                    </a:cubicBezTo>
                    <a:cubicBezTo>
                      <a:pt x="1" y="1"/>
                      <a:pt x="3" y="3"/>
                      <a:pt x="4" y="5"/>
                    </a:cubicBezTo>
                    <a:cubicBezTo>
                      <a:pt x="5" y="6"/>
                      <a:pt x="6" y="8"/>
                      <a:pt x="8" y="9"/>
                    </a:cubicBezTo>
                    <a:cubicBezTo>
                      <a:pt x="10" y="12"/>
                      <a:pt x="13" y="15"/>
                      <a:pt x="16" y="18"/>
                    </a:cubicBezTo>
                    <a:cubicBezTo>
                      <a:pt x="19" y="21"/>
                      <a:pt x="22" y="24"/>
                      <a:pt x="25" y="26"/>
                    </a:cubicBezTo>
                    <a:cubicBezTo>
                      <a:pt x="28" y="29"/>
                      <a:pt x="32" y="31"/>
                      <a:pt x="35" y="33"/>
                    </a:cubicBezTo>
                    <a:cubicBezTo>
                      <a:pt x="34" y="33"/>
                      <a:pt x="34" y="33"/>
                      <a:pt x="34" y="33"/>
                    </a:cubicBezTo>
                    <a:cubicBezTo>
                      <a:pt x="36" y="30"/>
                      <a:pt x="38" y="27"/>
                      <a:pt x="40" y="24"/>
                    </a:cubicBezTo>
                    <a:cubicBezTo>
                      <a:pt x="42" y="20"/>
                      <a:pt x="44" y="17"/>
                      <a:pt x="46" y="14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" name="任意多边形: 形状 53">
                <a:extLst>
                  <a:ext uri="{FF2B5EF4-FFF2-40B4-BE49-F238E27FC236}">
                    <a16:creationId xmlns:a16="http://schemas.microsoft.com/office/drawing/2014/main" id="{0E849FAA-02E2-6340-E2F1-E03BE2A1139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726488" y="3978276"/>
                <a:ext cx="55563" cy="7938"/>
              </a:xfrm>
              <a:custGeom>
                <a:avLst/>
                <a:gdLst>
                  <a:gd name="T0" fmla="*/ 15 w 15"/>
                  <a:gd name="T1" fmla="*/ 1 h 2"/>
                  <a:gd name="T2" fmla="*/ 12 w 15"/>
                  <a:gd name="T3" fmla="*/ 2 h 2"/>
                  <a:gd name="T4" fmla="*/ 10 w 15"/>
                  <a:gd name="T5" fmla="*/ 2 h 2"/>
                  <a:gd name="T6" fmla="*/ 7 w 15"/>
                  <a:gd name="T7" fmla="*/ 2 h 2"/>
                  <a:gd name="T8" fmla="*/ 5 w 15"/>
                  <a:gd name="T9" fmla="*/ 2 h 2"/>
                  <a:gd name="T10" fmla="*/ 2 w 15"/>
                  <a:gd name="T11" fmla="*/ 2 h 2"/>
                  <a:gd name="T12" fmla="*/ 0 w 15"/>
                  <a:gd name="T13" fmla="*/ 1 h 2"/>
                  <a:gd name="T14" fmla="*/ 2 w 15"/>
                  <a:gd name="T15" fmla="*/ 1 h 2"/>
                  <a:gd name="T16" fmla="*/ 5 w 15"/>
                  <a:gd name="T17" fmla="*/ 0 h 2"/>
                  <a:gd name="T18" fmla="*/ 7 w 15"/>
                  <a:gd name="T19" fmla="*/ 0 h 2"/>
                  <a:gd name="T20" fmla="*/ 10 w 15"/>
                  <a:gd name="T21" fmla="*/ 0 h 2"/>
                  <a:gd name="T22" fmla="*/ 12 w 15"/>
                  <a:gd name="T23" fmla="*/ 1 h 2"/>
                  <a:gd name="T24" fmla="*/ 15 w 15"/>
                  <a:gd name="T2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" h="2">
                    <a:moveTo>
                      <a:pt x="15" y="1"/>
                    </a:moveTo>
                    <a:cubicBezTo>
                      <a:pt x="15" y="1"/>
                      <a:pt x="14" y="1"/>
                      <a:pt x="12" y="2"/>
                    </a:cubicBezTo>
                    <a:cubicBezTo>
                      <a:pt x="12" y="2"/>
                      <a:pt x="11" y="2"/>
                      <a:pt x="10" y="2"/>
                    </a:cubicBezTo>
                    <a:cubicBezTo>
                      <a:pt x="9" y="2"/>
                      <a:pt x="8" y="2"/>
                      <a:pt x="7" y="2"/>
                    </a:cubicBezTo>
                    <a:cubicBezTo>
                      <a:pt x="6" y="2"/>
                      <a:pt x="6" y="2"/>
                      <a:pt x="5" y="2"/>
                    </a:cubicBezTo>
                    <a:cubicBezTo>
                      <a:pt x="4" y="2"/>
                      <a:pt x="3" y="2"/>
                      <a:pt x="2" y="2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2" y="1"/>
                    </a:cubicBezTo>
                    <a:cubicBezTo>
                      <a:pt x="3" y="1"/>
                      <a:pt x="4" y="0"/>
                      <a:pt x="5" y="0"/>
                    </a:cubicBezTo>
                    <a:cubicBezTo>
                      <a:pt x="6" y="0"/>
                      <a:pt x="6" y="0"/>
                      <a:pt x="7" y="0"/>
                    </a:cubicBezTo>
                    <a:cubicBezTo>
                      <a:pt x="8" y="0"/>
                      <a:pt x="9" y="0"/>
                      <a:pt x="10" y="0"/>
                    </a:cubicBezTo>
                    <a:cubicBezTo>
                      <a:pt x="11" y="0"/>
                      <a:pt x="12" y="1"/>
                      <a:pt x="12" y="1"/>
                    </a:cubicBezTo>
                    <a:cubicBezTo>
                      <a:pt x="14" y="1"/>
                      <a:pt x="15" y="1"/>
                      <a:pt x="15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" name="任意多边形: 形状 54">
                <a:extLst>
                  <a:ext uri="{FF2B5EF4-FFF2-40B4-BE49-F238E27FC236}">
                    <a16:creationId xmlns:a16="http://schemas.microsoft.com/office/drawing/2014/main" id="{27A50519-D32B-0977-731F-A829502B0DE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718551" y="4049714"/>
                <a:ext cx="46038" cy="7938"/>
              </a:xfrm>
              <a:custGeom>
                <a:avLst/>
                <a:gdLst>
                  <a:gd name="T0" fmla="*/ 12 w 12"/>
                  <a:gd name="T1" fmla="*/ 1 h 2"/>
                  <a:gd name="T2" fmla="*/ 10 w 12"/>
                  <a:gd name="T3" fmla="*/ 2 h 2"/>
                  <a:gd name="T4" fmla="*/ 8 w 12"/>
                  <a:gd name="T5" fmla="*/ 2 h 2"/>
                  <a:gd name="T6" fmla="*/ 6 w 12"/>
                  <a:gd name="T7" fmla="*/ 1 h 2"/>
                  <a:gd name="T8" fmla="*/ 4 w 12"/>
                  <a:gd name="T9" fmla="*/ 1 h 2"/>
                  <a:gd name="T10" fmla="*/ 2 w 12"/>
                  <a:gd name="T11" fmla="*/ 1 h 2"/>
                  <a:gd name="T12" fmla="*/ 0 w 12"/>
                  <a:gd name="T13" fmla="*/ 0 h 2"/>
                  <a:gd name="T14" fmla="*/ 2 w 12"/>
                  <a:gd name="T15" fmla="*/ 0 h 2"/>
                  <a:gd name="T16" fmla="*/ 4 w 12"/>
                  <a:gd name="T17" fmla="*/ 0 h 2"/>
                  <a:gd name="T18" fmla="*/ 6 w 12"/>
                  <a:gd name="T19" fmla="*/ 0 h 2"/>
                  <a:gd name="T20" fmla="*/ 9 w 12"/>
                  <a:gd name="T21" fmla="*/ 0 h 2"/>
                  <a:gd name="T22" fmla="*/ 11 w 12"/>
                  <a:gd name="T23" fmla="*/ 1 h 2"/>
                  <a:gd name="T24" fmla="*/ 12 w 12"/>
                  <a:gd name="T2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" h="2">
                    <a:moveTo>
                      <a:pt x="12" y="1"/>
                    </a:moveTo>
                    <a:cubicBezTo>
                      <a:pt x="12" y="1"/>
                      <a:pt x="12" y="2"/>
                      <a:pt x="10" y="2"/>
                    </a:cubicBezTo>
                    <a:cubicBezTo>
                      <a:pt x="10" y="2"/>
                      <a:pt x="9" y="2"/>
                      <a:pt x="8" y="2"/>
                    </a:cubicBezTo>
                    <a:cubicBezTo>
                      <a:pt x="8" y="2"/>
                      <a:pt x="7" y="2"/>
                      <a:pt x="6" y="1"/>
                    </a:cubicBezTo>
                    <a:cubicBezTo>
                      <a:pt x="5" y="1"/>
                      <a:pt x="4" y="1"/>
                      <a:pt x="4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5" y="0"/>
                      <a:pt x="5" y="0"/>
                      <a:pt x="6" y="0"/>
                    </a:cubicBezTo>
                    <a:cubicBezTo>
                      <a:pt x="7" y="0"/>
                      <a:pt x="8" y="0"/>
                      <a:pt x="9" y="0"/>
                    </a:cubicBezTo>
                    <a:cubicBezTo>
                      <a:pt x="9" y="0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" name="任意多边形: 形状 55">
                <a:extLst>
                  <a:ext uri="{FF2B5EF4-FFF2-40B4-BE49-F238E27FC236}">
                    <a16:creationId xmlns:a16="http://schemas.microsoft.com/office/drawing/2014/main" id="{5AB2AB91-F300-5F46-E10B-137DC3DF560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59851" y="4057651"/>
                <a:ext cx="38100" cy="6350"/>
              </a:xfrm>
              <a:custGeom>
                <a:avLst/>
                <a:gdLst>
                  <a:gd name="T0" fmla="*/ 0 w 10"/>
                  <a:gd name="T1" fmla="*/ 1 h 2"/>
                  <a:gd name="T2" fmla="*/ 1 w 10"/>
                  <a:gd name="T3" fmla="*/ 1 h 2"/>
                  <a:gd name="T4" fmla="*/ 3 w 10"/>
                  <a:gd name="T5" fmla="*/ 0 h 2"/>
                  <a:gd name="T6" fmla="*/ 5 w 10"/>
                  <a:gd name="T7" fmla="*/ 0 h 2"/>
                  <a:gd name="T8" fmla="*/ 6 w 10"/>
                  <a:gd name="T9" fmla="*/ 0 h 2"/>
                  <a:gd name="T10" fmla="*/ 8 w 10"/>
                  <a:gd name="T11" fmla="*/ 1 h 2"/>
                  <a:gd name="T12" fmla="*/ 10 w 10"/>
                  <a:gd name="T13" fmla="*/ 1 h 2"/>
                  <a:gd name="T14" fmla="*/ 8 w 10"/>
                  <a:gd name="T15" fmla="*/ 2 h 2"/>
                  <a:gd name="T16" fmla="*/ 6 w 10"/>
                  <a:gd name="T17" fmla="*/ 2 h 2"/>
                  <a:gd name="T18" fmla="*/ 5 w 10"/>
                  <a:gd name="T19" fmla="*/ 2 h 2"/>
                  <a:gd name="T20" fmla="*/ 3 w 10"/>
                  <a:gd name="T21" fmla="*/ 2 h 2"/>
                  <a:gd name="T22" fmla="*/ 1 w 10"/>
                  <a:gd name="T23" fmla="*/ 2 h 2"/>
                  <a:gd name="T24" fmla="*/ 0 w 10"/>
                  <a:gd name="T2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2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2" y="1"/>
                      <a:pt x="2" y="0"/>
                      <a:pt x="3" y="0"/>
                    </a:cubicBezTo>
                    <a:cubicBezTo>
                      <a:pt x="3" y="0"/>
                      <a:pt x="4" y="0"/>
                      <a:pt x="5" y="0"/>
                    </a:cubicBezTo>
                    <a:cubicBezTo>
                      <a:pt x="5" y="0"/>
                      <a:pt x="6" y="0"/>
                      <a:pt x="6" y="0"/>
                    </a:cubicBezTo>
                    <a:cubicBezTo>
                      <a:pt x="7" y="0"/>
                      <a:pt x="8" y="1"/>
                      <a:pt x="8" y="1"/>
                    </a:cubicBezTo>
                    <a:cubicBezTo>
                      <a:pt x="9" y="1"/>
                      <a:pt x="10" y="1"/>
                      <a:pt x="10" y="1"/>
                    </a:cubicBezTo>
                    <a:cubicBezTo>
                      <a:pt x="10" y="1"/>
                      <a:pt x="9" y="1"/>
                      <a:pt x="8" y="2"/>
                    </a:cubicBezTo>
                    <a:cubicBezTo>
                      <a:pt x="8" y="2"/>
                      <a:pt x="7" y="2"/>
                      <a:pt x="6" y="2"/>
                    </a:cubicBezTo>
                    <a:cubicBezTo>
                      <a:pt x="6" y="2"/>
                      <a:pt x="5" y="2"/>
                      <a:pt x="5" y="2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1" y="2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" name="任意多边形: 形状 56">
                <a:extLst>
                  <a:ext uri="{FF2B5EF4-FFF2-40B4-BE49-F238E27FC236}">
                    <a16:creationId xmlns:a16="http://schemas.microsoft.com/office/drawing/2014/main" id="{67B41A6B-28ED-F4B2-4EB5-E53B7CBD53A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59851" y="4000501"/>
                <a:ext cx="41275" cy="7938"/>
              </a:xfrm>
              <a:custGeom>
                <a:avLst/>
                <a:gdLst>
                  <a:gd name="T0" fmla="*/ 11 w 11"/>
                  <a:gd name="T1" fmla="*/ 1 h 2"/>
                  <a:gd name="T2" fmla="*/ 10 w 11"/>
                  <a:gd name="T3" fmla="*/ 2 h 2"/>
                  <a:gd name="T4" fmla="*/ 8 w 11"/>
                  <a:gd name="T5" fmla="*/ 2 h 2"/>
                  <a:gd name="T6" fmla="*/ 6 w 11"/>
                  <a:gd name="T7" fmla="*/ 2 h 2"/>
                  <a:gd name="T8" fmla="*/ 4 w 11"/>
                  <a:gd name="T9" fmla="*/ 2 h 2"/>
                  <a:gd name="T10" fmla="*/ 2 w 11"/>
                  <a:gd name="T11" fmla="*/ 2 h 2"/>
                  <a:gd name="T12" fmla="*/ 0 w 11"/>
                  <a:gd name="T13" fmla="*/ 1 h 2"/>
                  <a:gd name="T14" fmla="*/ 2 w 11"/>
                  <a:gd name="T15" fmla="*/ 1 h 2"/>
                  <a:gd name="T16" fmla="*/ 4 w 11"/>
                  <a:gd name="T17" fmla="*/ 0 h 2"/>
                  <a:gd name="T18" fmla="*/ 6 w 11"/>
                  <a:gd name="T19" fmla="*/ 0 h 2"/>
                  <a:gd name="T20" fmla="*/ 8 w 11"/>
                  <a:gd name="T21" fmla="*/ 0 h 2"/>
                  <a:gd name="T22" fmla="*/ 10 w 11"/>
                  <a:gd name="T23" fmla="*/ 1 h 2"/>
                  <a:gd name="T24" fmla="*/ 11 w 11"/>
                  <a:gd name="T2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2">
                    <a:moveTo>
                      <a:pt x="11" y="1"/>
                    </a:moveTo>
                    <a:cubicBezTo>
                      <a:pt x="11" y="1"/>
                      <a:pt x="11" y="1"/>
                      <a:pt x="10" y="2"/>
                    </a:cubicBezTo>
                    <a:cubicBezTo>
                      <a:pt x="9" y="2"/>
                      <a:pt x="9" y="2"/>
                      <a:pt x="8" y="2"/>
                    </a:cubicBezTo>
                    <a:cubicBezTo>
                      <a:pt x="7" y="2"/>
                      <a:pt x="7" y="2"/>
                      <a:pt x="6" y="2"/>
                    </a:cubicBezTo>
                    <a:cubicBezTo>
                      <a:pt x="5" y="2"/>
                      <a:pt x="5" y="2"/>
                      <a:pt x="4" y="2"/>
                    </a:cubicBezTo>
                    <a:cubicBezTo>
                      <a:pt x="3" y="2"/>
                      <a:pt x="3" y="2"/>
                      <a:pt x="2" y="2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2" y="1"/>
                    </a:cubicBezTo>
                    <a:cubicBezTo>
                      <a:pt x="3" y="1"/>
                      <a:pt x="3" y="0"/>
                      <a:pt x="4" y="0"/>
                    </a:cubicBezTo>
                    <a:cubicBezTo>
                      <a:pt x="5" y="0"/>
                      <a:pt x="5" y="0"/>
                      <a:pt x="6" y="0"/>
                    </a:cubicBezTo>
                    <a:cubicBezTo>
                      <a:pt x="7" y="0"/>
                      <a:pt x="7" y="0"/>
                      <a:pt x="8" y="0"/>
                    </a:cubicBezTo>
                    <a:cubicBezTo>
                      <a:pt x="9" y="0"/>
                      <a:pt x="9" y="1"/>
                      <a:pt x="10" y="1"/>
                    </a:cubicBezTo>
                    <a:cubicBezTo>
                      <a:pt x="11" y="1"/>
                      <a:pt x="11" y="1"/>
                      <a:pt x="11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" name="任意多边形: 形状 57">
                <a:extLst>
                  <a:ext uri="{FF2B5EF4-FFF2-40B4-BE49-F238E27FC236}">
                    <a16:creationId xmlns:a16="http://schemas.microsoft.com/office/drawing/2014/main" id="{E7A776BA-5965-3561-AB9E-649BCBC4E4E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861426" y="3846514"/>
                <a:ext cx="57150" cy="44450"/>
              </a:xfrm>
              <a:custGeom>
                <a:avLst/>
                <a:gdLst>
                  <a:gd name="T0" fmla="*/ 15 w 15"/>
                  <a:gd name="T1" fmla="*/ 12 h 12"/>
                  <a:gd name="T2" fmla="*/ 12 w 15"/>
                  <a:gd name="T3" fmla="*/ 12 h 12"/>
                  <a:gd name="T4" fmla="*/ 9 w 15"/>
                  <a:gd name="T5" fmla="*/ 11 h 12"/>
                  <a:gd name="T6" fmla="*/ 6 w 15"/>
                  <a:gd name="T7" fmla="*/ 9 h 12"/>
                  <a:gd name="T8" fmla="*/ 3 w 15"/>
                  <a:gd name="T9" fmla="*/ 7 h 12"/>
                  <a:gd name="T10" fmla="*/ 1 w 15"/>
                  <a:gd name="T11" fmla="*/ 4 h 12"/>
                  <a:gd name="T12" fmla="*/ 0 w 15"/>
                  <a:gd name="T13" fmla="*/ 1 h 12"/>
                  <a:gd name="T14" fmla="*/ 1 w 15"/>
                  <a:gd name="T15" fmla="*/ 1 h 12"/>
                  <a:gd name="T16" fmla="*/ 2 w 15"/>
                  <a:gd name="T17" fmla="*/ 3 h 12"/>
                  <a:gd name="T18" fmla="*/ 3 w 15"/>
                  <a:gd name="T19" fmla="*/ 4 h 12"/>
                  <a:gd name="T20" fmla="*/ 4 w 15"/>
                  <a:gd name="T21" fmla="*/ 6 h 12"/>
                  <a:gd name="T22" fmla="*/ 6 w 15"/>
                  <a:gd name="T23" fmla="*/ 8 h 12"/>
                  <a:gd name="T24" fmla="*/ 12 w 15"/>
                  <a:gd name="T25" fmla="*/ 11 h 12"/>
                  <a:gd name="T26" fmla="*/ 15 w 15"/>
                  <a:gd name="T2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" h="12">
                    <a:moveTo>
                      <a:pt x="15" y="12"/>
                    </a:moveTo>
                    <a:cubicBezTo>
                      <a:pt x="15" y="12"/>
                      <a:pt x="14" y="12"/>
                      <a:pt x="12" y="12"/>
                    </a:cubicBezTo>
                    <a:cubicBezTo>
                      <a:pt x="11" y="12"/>
                      <a:pt x="10" y="12"/>
                      <a:pt x="9" y="11"/>
                    </a:cubicBezTo>
                    <a:cubicBezTo>
                      <a:pt x="8" y="11"/>
                      <a:pt x="7" y="10"/>
                      <a:pt x="6" y="9"/>
                    </a:cubicBezTo>
                    <a:cubicBezTo>
                      <a:pt x="4" y="9"/>
                      <a:pt x="3" y="8"/>
                      <a:pt x="3" y="7"/>
                    </a:cubicBezTo>
                    <a:cubicBezTo>
                      <a:pt x="2" y="6"/>
                      <a:pt x="1" y="5"/>
                      <a:pt x="1" y="4"/>
                    </a:cubicBezTo>
                    <a:cubicBezTo>
                      <a:pt x="0" y="2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4"/>
                      <a:pt x="2" y="4"/>
                      <a:pt x="3" y="4"/>
                    </a:cubicBezTo>
                    <a:cubicBezTo>
                      <a:pt x="3" y="5"/>
                      <a:pt x="3" y="5"/>
                      <a:pt x="4" y="6"/>
                    </a:cubicBezTo>
                    <a:cubicBezTo>
                      <a:pt x="4" y="6"/>
                      <a:pt x="5" y="7"/>
                      <a:pt x="6" y="8"/>
                    </a:cubicBezTo>
                    <a:cubicBezTo>
                      <a:pt x="8" y="9"/>
                      <a:pt x="11" y="10"/>
                      <a:pt x="12" y="11"/>
                    </a:cubicBezTo>
                    <a:cubicBezTo>
                      <a:pt x="14" y="12"/>
                      <a:pt x="15" y="12"/>
                      <a:pt x="15" y="12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" name="任意多边形: 形状 58">
                <a:extLst>
                  <a:ext uri="{FF2B5EF4-FFF2-40B4-BE49-F238E27FC236}">
                    <a16:creationId xmlns:a16="http://schemas.microsoft.com/office/drawing/2014/main" id="{B686C04B-55D9-452D-901D-4644210BAAA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26513" y="3778251"/>
                <a:ext cx="22225" cy="26988"/>
              </a:xfrm>
              <a:custGeom>
                <a:avLst/>
                <a:gdLst>
                  <a:gd name="T0" fmla="*/ 6 w 6"/>
                  <a:gd name="T1" fmla="*/ 4 h 7"/>
                  <a:gd name="T2" fmla="*/ 2 w 6"/>
                  <a:gd name="T3" fmla="*/ 7 h 7"/>
                  <a:gd name="T4" fmla="*/ 1 w 6"/>
                  <a:gd name="T5" fmla="*/ 3 h 7"/>
                  <a:gd name="T6" fmla="*/ 4 w 6"/>
                  <a:gd name="T7" fmla="*/ 0 h 7"/>
                  <a:gd name="T8" fmla="*/ 6 w 6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6" y="4"/>
                    </a:moveTo>
                    <a:cubicBezTo>
                      <a:pt x="5" y="6"/>
                      <a:pt x="4" y="7"/>
                      <a:pt x="2" y="7"/>
                    </a:cubicBezTo>
                    <a:cubicBezTo>
                      <a:pt x="1" y="7"/>
                      <a:pt x="0" y="5"/>
                      <a:pt x="1" y="3"/>
                    </a:cubicBezTo>
                    <a:cubicBezTo>
                      <a:pt x="1" y="1"/>
                      <a:pt x="3" y="0"/>
                      <a:pt x="4" y="0"/>
                    </a:cubicBezTo>
                    <a:cubicBezTo>
                      <a:pt x="5" y="0"/>
                      <a:pt x="6" y="2"/>
                      <a:pt x="6" y="4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" name="任意多边形: 形状 59">
                <a:extLst>
                  <a:ext uri="{FF2B5EF4-FFF2-40B4-BE49-F238E27FC236}">
                    <a16:creationId xmlns:a16="http://schemas.microsoft.com/office/drawing/2014/main" id="{9A6D2F5D-C1F6-51E2-A69D-6CF991EC503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93188" y="3792539"/>
                <a:ext cx="19050" cy="26988"/>
              </a:xfrm>
              <a:custGeom>
                <a:avLst/>
                <a:gdLst>
                  <a:gd name="T0" fmla="*/ 5 w 5"/>
                  <a:gd name="T1" fmla="*/ 4 h 7"/>
                  <a:gd name="T2" fmla="*/ 2 w 5"/>
                  <a:gd name="T3" fmla="*/ 7 h 7"/>
                  <a:gd name="T4" fmla="*/ 1 w 5"/>
                  <a:gd name="T5" fmla="*/ 3 h 7"/>
                  <a:gd name="T6" fmla="*/ 3 w 5"/>
                  <a:gd name="T7" fmla="*/ 0 h 7"/>
                  <a:gd name="T8" fmla="*/ 5 w 5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7">
                    <a:moveTo>
                      <a:pt x="5" y="4"/>
                    </a:moveTo>
                    <a:cubicBezTo>
                      <a:pt x="4" y="6"/>
                      <a:pt x="3" y="7"/>
                      <a:pt x="2" y="7"/>
                    </a:cubicBezTo>
                    <a:cubicBezTo>
                      <a:pt x="1" y="7"/>
                      <a:pt x="0" y="5"/>
                      <a:pt x="1" y="3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4" y="0"/>
                      <a:pt x="5" y="2"/>
                      <a:pt x="5" y="4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" name="任意多边形: 形状 60">
                <a:extLst>
                  <a:ext uri="{FF2B5EF4-FFF2-40B4-BE49-F238E27FC236}">
                    <a16:creationId xmlns:a16="http://schemas.microsoft.com/office/drawing/2014/main" id="{366AD121-E4DF-2BDF-CEA5-BF50129A6F7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67788" y="3816351"/>
                <a:ext cx="19050" cy="22225"/>
              </a:xfrm>
              <a:custGeom>
                <a:avLst/>
                <a:gdLst>
                  <a:gd name="T0" fmla="*/ 0 w 5"/>
                  <a:gd name="T1" fmla="*/ 1 h 6"/>
                  <a:gd name="T2" fmla="*/ 1 w 5"/>
                  <a:gd name="T3" fmla="*/ 0 h 6"/>
                  <a:gd name="T4" fmla="*/ 3 w 5"/>
                  <a:gd name="T5" fmla="*/ 0 h 6"/>
                  <a:gd name="T6" fmla="*/ 4 w 5"/>
                  <a:gd name="T7" fmla="*/ 2 h 6"/>
                  <a:gd name="T8" fmla="*/ 4 w 5"/>
                  <a:gd name="T9" fmla="*/ 4 h 6"/>
                  <a:gd name="T10" fmla="*/ 4 w 5"/>
                  <a:gd name="T11" fmla="*/ 5 h 6"/>
                  <a:gd name="T12" fmla="*/ 2 w 5"/>
                  <a:gd name="T13" fmla="*/ 6 h 6"/>
                  <a:gd name="T14" fmla="*/ 3 w 5"/>
                  <a:gd name="T15" fmla="*/ 5 h 6"/>
                  <a:gd name="T16" fmla="*/ 3 w 5"/>
                  <a:gd name="T17" fmla="*/ 2 h 6"/>
                  <a:gd name="T18" fmla="*/ 2 w 5"/>
                  <a:gd name="T19" fmla="*/ 2 h 6"/>
                  <a:gd name="T20" fmla="*/ 1 w 5"/>
                  <a:gd name="T21" fmla="*/ 1 h 6"/>
                  <a:gd name="T22" fmla="*/ 0 w 5"/>
                  <a:gd name="T23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6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2" y="0"/>
                      <a:pt x="2" y="0"/>
                      <a:pt x="3" y="0"/>
                    </a:cubicBezTo>
                    <a:cubicBezTo>
                      <a:pt x="3" y="0"/>
                      <a:pt x="4" y="1"/>
                      <a:pt x="4" y="2"/>
                    </a:cubicBezTo>
                    <a:cubicBezTo>
                      <a:pt x="5" y="3"/>
                      <a:pt x="4" y="3"/>
                      <a:pt x="4" y="4"/>
                    </a:cubicBezTo>
                    <a:cubicBezTo>
                      <a:pt x="4" y="4"/>
                      <a:pt x="4" y="5"/>
                      <a:pt x="4" y="5"/>
                    </a:cubicBezTo>
                    <a:cubicBezTo>
                      <a:pt x="3" y="6"/>
                      <a:pt x="2" y="6"/>
                      <a:pt x="2" y="6"/>
                    </a:cubicBezTo>
                    <a:cubicBezTo>
                      <a:pt x="2" y="6"/>
                      <a:pt x="3" y="5"/>
                      <a:pt x="3" y="5"/>
                    </a:cubicBezTo>
                    <a:cubicBezTo>
                      <a:pt x="3" y="4"/>
                      <a:pt x="3" y="3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" name="任意多边形: 形状 61">
                <a:extLst>
                  <a:ext uri="{FF2B5EF4-FFF2-40B4-BE49-F238E27FC236}">
                    <a16:creationId xmlns:a16="http://schemas.microsoft.com/office/drawing/2014/main" id="{20C3C08D-5FFC-0D75-7755-7C9AFD761C4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40801" y="3846514"/>
                <a:ext cx="30163" cy="11113"/>
              </a:xfrm>
              <a:custGeom>
                <a:avLst/>
                <a:gdLst>
                  <a:gd name="T0" fmla="*/ 1 w 8"/>
                  <a:gd name="T1" fmla="*/ 0 h 3"/>
                  <a:gd name="T2" fmla="*/ 2 w 8"/>
                  <a:gd name="T3" fmla="*/ 1 h 3"/>
                  <a:gd name="T4" fmla="*/ 4 w 8"/>
                  <a:gd name="T5" fmla="*/ 2 h 3"/>
                  <a:gd name="T6" fmla="*/ 7 w 8"/>
                  <a:gd name="T7" fmla="*/ 2 h 3"/>
                  <a:gd name="T8" fmla="*/ 8 w 8"/>
                  <a:gd name="T9" fmla="*/ 2 h 3"/>
                  <a:gd name="T10" fmla="*/ 7 w 8"/>
                  <a:gd name="T11" fmla="*/ 3 h 3"/>
                  <a:gd name="T12" fmla="*/ 5 w 8"/>
                  <a:gd name="T13" fmla="*/ 3 h 3"/>
                  <a:gd name="T14" fmla="*/ 4 w 8"/>
                  <a:gd name="T15" fmla="*/ 3 h 3"/>
                  <a:gd name="T16" fmla="*/ 2 w 8"/>
                  <a:gd name="T17" fmla="*/ 3 h 3"/>
                  <a:gd name="T18" fmla="*/ 1 w 8"/>
                  <a:gd name="T19" fmla="*/ 1 h 3"/>
                  <a:gd name="T20" fmla="*/ 1 w 8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" h="3">
                    <a:moveTo>
                      <a:pt x="1" y="0"/>
                    </a:moveTo>
                    <a:cubicBezTo>
                      <a:pt x="1" y="0"/>
                      <a:pt x="1" y="0"/>
                      <a:pt x="2" y="1"/>
                    </a:cubicBezTo>
                    <a:cubicBezTo>
                      <a:pt x="2" y="1"/>
                      <a:pt x="3" y="1"/>
                      <a:pt x="4" y="2"/>
                    </a:cubicBezTo>
                    <a:cubicBezTo>
                      <a:pt x="5" y="2"/>
                      <a:pt x="6" y="2"/>
                      <a:pt x="7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3"/>
                      <a:pt x="7" y="3"/>
                    </a:cubicBezTo>
                    <a:cubicBezTo>
                      <a:pt x="6" y="3"/>
                      <a:pt x="6" y="3"/>
                      <a:pt x="5" y="3"/>
                    </a:cubicBezTo>
                    <a:cubicBezTo>
                      <a:pt x="5" y="3"/>
                      <a:pt x="4" y="3"/>
                      <a:pt x="4" y="3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" name="任意多边形: 形状 62">
                <a:extLst>
                  <a:ext uri="{FF2B5EF4-FFF2-40B4-BE49-F238E27FC236}">
                    <a16:creationId xmlns:a16="http://schemas.microsoft.com/office/drawing/2014/main" id="{5972B47A-EB7F-C1F2-2AA6-B1225C4AA90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29688" y="3751264"/>
                <a:ext cx="19050" cy="7938"/>
              </a:xfrm>
              <a:custGeom>
                <a:avLst/>
                <a:gdLst>
                  <a:gd name="T0" fmla="*/ 0 w 5"/>
                  <a:gd name="T1" fmla="*/ 2 h 2"/>
                  <a:gd name="T2" fmla="*/ 1 w 5"/>
                  <a:gd name="T3" fmla="*/ 1 h 2"/>
                  <a:gd name="T4" fmla="*/ 2 w 5"/>
                  <a:gd name="T5" fmla="*/ 1 h 2"/>
                  <a:gd name="T6" fmla="*/ 2 w 5"/>
                  <a:gd name="T7" fmla="*/ 0 h 2"/>
                  <a:gd name="T8" fmla="*/ 4 w 5"/>
                  <a:gd name="T9" fmla="*/ 1 h 2"/>
                  <a:gd name="T10" fmla="*/ 5 w 5"/>
                  <a:gd name="T11" fmla="*/ 2 h 2"/>
                  <a:gd name="T12" fmla="*/ 4 w 5"/>
                  <a:gd name="T13" fmla="*/ 2 h 2"/>
                  <a:gd name="T14" fmla="*/ 3 w 5"/>
                  <a:gd name="T15" fmla="*/ 2 h 2"/>
                  <a:gd name="T16" fmla="*/ 2 w 5"/>
                  <a:gd name="T17" fmla="*/ 2 h 2"/>
                  <a:gd name="T18" fmla="*/ 2 w 5"/>
                  <a:gd name="T19" fmla="*/ 2 h 2"/>
                  <a:gd name="T20" fmla="*/ 1 w 5"/>
                  <a:gd name="T21" fmla="*/ 2 h 2"/>
                  <a:gd name="T22" fmla="*/ 0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0" y="2"/>
                    </a:moveTo>
                    <a:cubicBezTo>
                      <a:pt x="0" y="2"/>
                      <a:pt x="0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4" y="2"/>
                      <a:pt x="4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" name="任意多边形: 形状 63">
                <a:extLst>
                  <a:ext uri="{FF2B5EF4-FFF2-40B4-BE49-F238E27FC236}">
                    <a16:creationId xmlns:a16="http://schemas.microsoft.com/office/drawing/2014/main" id="{DD9CC27C-C153-FE27-B5A5-F6F33771F3B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005888" y="3775076"/>
                <a:ext cx="14288" cy="6350"/>
              </a:xfrm>
              <a:custGeom>
                <a:avLst/>
                <a:gdLst>
                  <a:gd name="T0" fmla="*/ 0 w 4"/>
                  <a:gd name="T1" fmla="*/ 0 h 2"/>
                  <a:gd name="T2" fmla="*/ 0 w 4"/>
                  <a:gd name="T3" fmla="*/ 0 h 2"/>
                  <a:gd name="T4" fmla="*/ 1 w 4"/>
                  <a:gd name="T5" fmla="*/ 0 h 2"/>
                  <a:gd name="T6" fmla="*/ 2 w 4"/>
                  <a:gd name="T7" fmla="*/ 0 h 2"/>
                  <a:gd name="T8" fmla="*/ 3 w 4"/>
                  <a:gd name="T9" fmla="*/ 1 h 2"/>
                  <a:gd name="T10" fmla="*/ 3 w 4"/>
                  <a:gd name="T11" fmla="*/ 1 h 2"/>
                  <a:gd name="T12" fmla="*/ 4 w 4"/>
                  <a:gd name="T13" fmla="*/ 2 h 2"/>
                  <a:gd name="T14" fmla="*/ 3 w 4"/>
                  <a:gd name="T15" fmla="*/ 2 h 2"/>
                  <a:gd name="T16" fmla="*/ 1 w 4"/>
                  <a:gd name="T17" fmla="*/ 2 h 2"/>
                  <a:gd name="T18" fmla="*/ 1 w 4"/>
                  <a:gd name="T19" fmla="*/ 1 h 2"/>
                  <a:gd name="T20" fmla="*/ 0 w 4"/>
                  <a:gd name="T21" fmla="*/ 1 h 2"/>
                  <a:gd name="T22" fmla="*/ 0 w 4"/>
                  <a:gd name="T2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" name="任意多边形: 形状 64">
                <a:extLst>
                  <a:ext uri="{FF2B5EF4-FFF2-40B4-BE49-F238E27FC236}">
                    <a16:creationId xmlns:a16="http://schemas.microsoft.com/office/drawing/2014/main" id="{B20E78AF-18E6-2EE9-6976-076CCF31001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02701" y="3816351"/>
                <a:ext cx="38100" cy="36513"/>
              </a:xfrm>
              <a:custGeom>
                <a:avLst/>
                <a:gdLst>
                  <a:gd name="T0" fmla="*/ 9 w 10"/>
                  <a:gd name="T1" fmla="*/ 6 h 10"/>
                  <a:gd name="T2" fmla="*/ 4 w 10"/>
                  <a:gd name="T3" fmla="*/ 10 h 10"/>
                  <a:gd name="T4" fmla="*/ 1 w 10"/>
                  <a:gd name="T5" fmla="*/ 4 h 10"/>
                  <a:gd name="T6" fmla="*/ 6 w 10"/>
                  <a:gd name="T7" fmla="*/ 0 h 10"/>
                  <a:gd name="T8" fmla="*/ 9 w 10"/>
                  <a:gd name="T9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0">
                    <a:moveTo>
                      <a:pt x="9" y="6"/>
                    </a:moveTo>
                    <a:cubicBezTo>
                      <a:pt x="9" y="8"/>
                      <a:pt x="6" y="10"/>
                      <a:pt x="4" y="10"/>
                    </a:cubicBezTo>
                    <a:cubicBezTo>
                      <a:pt x="1" y="9"/>
                      <a:pt x="0" y="6"/>
                      <a:pt x="1" y="4"/>
                    </a:cubicBezTo>
                    <a:cubicBezTo>
                      <a:pt x="1" y="1"/>
                      <a:pt x="4" y="0"/>
                      <a:pt x="6" y="0"/>
                    </a:cubicBezTo>
                    <a:cubicBezTo>
                      <a:pt x="8" y="1"/>
                      <a:pt x="10" y="3"/>
                      <a:pt x="9" y="6"/>
                    </a:cubicBezTo>
                    <a:close/>
                  </a:path>
                </a:pathLst>
              </a:custGeom>
              <a:solidFill>
                <a:srgbClr val="FFAB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" name="任意多边形: 形状 65">
                <a:extLst>
                  <a:ext uri="{FF2B5EF4-FFF2-40B4-BE49-F238E27FC236}">
                    <a16:creationId xmlns:a16="http://schemas.microsoft.com/office/drawing/2014/main" id="{C0D0C2EF-E688-2381-291A-C3A2CC49823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75726" y="3835401"/>
                <a:ext cx="22225" cy="36513"/>
              </a:xfrm>
              <a:custGeom>
                <a:avLst/>
                <a:gdLst>
                  <a:gd name="T0" fmla="*/ 5 w 6"/>
                  <a:gd name="T1" fmla="*/ 6 h 10"/>
                  <a:gd name="T2" fmla="*/ 1 w 6"/>
                  <a:gd name="T3" fmla="*/ 9 h 10"/>
                  <a:gd name="T4" fmla="*/ 1 w 6"/>
                  <a:gd name="T5" fmla="*/ 4 h 10"/>
                  <a:gd name="T6" fmla="*/ 5 w 6"/>
                  <a:gd name="T7" fmla="*/ 0 h 10"/>
                  <a:gd name="T8" fmla="*/ 5 w 6"/>
                  <a:gd name="T9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0">
                    <a:moveTo>
                      <a:pt x="5" y="6"/>
                    </a:moveTo>
                    <a:cubicBezTo>
                      <a:pt x="4" y="8"/>
                      <a:pt x="2" y="10"/>
                      <a:pt x="1" y="9"/>
                    </a:cubicBezTo>
                    <a:cubicBezTo>
                      <a:pt x="0" y="9"/>
                      <a:pt x="0" y="6"/>
                      <a:pt x="1" y="4"/>
                    </a:cubicBezTo>
                    <a:cubicBezTo>
                      <a:pt x="2" y="1"/>
                      <a:pt x="4" y="0"/>
                      <a:pt x="5" y="0"/>
                    </a:cubicBezTo>
                    <a:cubicBezTo>
                      <a:pt x="6" y="1"/>
                      <a:pt x="6" y="3"/>
                      <a:pt x="5" y="6"/>
                    </a:cubicBezTo>
                    <a:close/>
                  </a:path>
                </a:pathLst>
              </a:custGeom>
              <a:solidFill>
                <a:srgbClr val="FFAB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" name="任意多边形: 形状 66">
                <a:extLst>
                  <a:ext uri="{FF2B5EF4-FFF2-40B4-BE49-F238E27FC236}">
                    <a16:creationId xmlns:a16="http://schemas.microsoft.com/office/drawing/2014/main" id="{FE4EE365-8B88-221A-9256-E5ED5FFBD89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751888" y="4083051"/>
                <a:ext cx="207963" cy="19050"/>
              </a:xfrm>
              <a:custGeom>
                <a:avLst/>
                <a:gdLst>
                  <a:gd name="T0" fmla="*/ 55 w 55"/>
                  <a:gd name="T1" fmla="*/ 0 h 5"/>
                  <a:gd name="T2" fmla="*/ 46 w 55"/>
                  <a:gd name="T3" fmla="*/ 3 h 5"/>
                  <a:gd name="T4" fmla="*/ 38 w 55"/>
                  <a:gd name="T5" fmla="*/ 5 h 5"/>
                  <a:gd name="T6" fmla="*/ 27 w 55"/>
                  <a:gd name="T7" fmla="*/ 5 h 5"/>
                  <a:gd name="T8" fmla="*/ 17 w 55"/>
                  <a:gd name="T9" fmla="*/ 5 h 5"/>
                  <a:gd name="T10" fmla="*/ 8 w 55"/>
                  <a:gd name="T11" fmla="*/ 4 h 5"/>
                  <a:gd name="T12" fmla="*/ 2 w 55"/>
                  <a:gd name="T13" fmla="*/ 2 h 5"/>
                  <a:gd name="T14" fmla="*/ 0 w 55"/>
                  <a:gd name="T15" fmla="*/ 2 h 5"/>
                  <a:gd name="T16" fmla="*/ 2 w 55"/>
                  <a:gd name="T17" fmla="*/ 2 h 5"/>
                  <a:gd name="T18" fmla="*/ 8 w 55"/>
                  <a:gd name="T19" fmla="*/ 3 h 5"/>
                  <a:gd name="T20" fmla="*/ 17 w 55"/>
                  <a:gd name="T21" fmla="*/ 3 h 5"/>
                  <a:gd name="T22" fmla="*/ 27 w 55"/>
                  <a:gd name="T23" fmla="*/ 4 h 5"/>
                  <a:gd name="T24" fmla="*/ 46 w 55"/>
                  <a:gd name="T25" fmla="*/ 2 h 5"/>
                  <a:gd name="T26" fmla="*/ 55 w 55"/>
                  <a:gd name="T2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5" h="5">
                    <a:moveTo>
                      <a:pt x="55" y="0"/>
                    </a:moveTo>
                    <a:cubicBezTo>
                      <a:pt x="55" y="0"/>
                      <a:pt x="51" y="2"/>
                      <a:pt x="46" y="3"/>
                    </a:cubicBezTo>
                    <a:cubicBezTo>
                      <a:pt x="44" y="4"/>
                      <a:pt x="41" y="4"/>
                      <a:pt x="38" y="5"/>
                    </a:cubicBezTo>
                    <a:cubicBezTo>
                      <a:pt x="34" y="5"/>
                      <a:pt x="31" y="5"/>
                      <a:pt x="27" y="5"/>
                    </a:cubicBezTo>
                    <a:cubicBezTo>
                      <a:pt x="24" y="5"/>
                      <a:pt x="20" y="5"/>
                      <a:pt x="17" y="5"/>
                    </a:cubicBezTo>
                    <a:cubicBezTo>
                      <a:pt x="14" y="5"/>
                      <a:pt x="11" y="4"/>
                      <a:pt x="8" y="4"/>
                    </a:cubicBezTo>
                    <a:cubicBezTo>
                      <a:pt x="6" y="3"/>
                      <a:pt x="4" y="3"/>
                      <a:pt x="2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2" y="2"/>
                    </a:cubicBezTo>
                    <a:cubicBezTo>
                      <a:pt x="4" y="2"/>
                      <a:pt x="6" y="3"/>
                      <a:pt x="8" y="3"/>
                    </a:cubicBezTo>
                    <a:cubicBezTo>
                      <a:pt x="11" y="3"/>
                      <a:pt x="14" y="3"/>
                      <a:pt x="17" y="3"/>
                    </a:cubicBezTo>
                    <a:cubicBezTo>
                      <a:pt x="20" y="4"/>
                      <a:pt x="24" y="4"/>
                      <a:pt x="27" y="4"/>
                    </a:cubicBezTo>
                    <a:cubicBezTo>
                      <a:pt x="34" y="4"/>
                      <a:pt x="41" y="3"/>
                      <a:pt x="46" y="2"/>
                    </a:cubicBezTo>
                    <a:cubicBezTo>
                      <a:pt x="51" y="1"/>
                      <a:pt x="55" y="0"/>
                      <a:pt x="55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" name="任意多边形: 形状 67">
                <a:extLst>
                  <a:ext uri="{FF2B5EF4-FFF2-40B4-BE49-F238E27FC236}">
                    <a16:creationId xmlns:a16="http://schemas.microsoft.com/office/drawing/2014/main" id="{9BE11F67-9D56-4151-06E7-13794F850FA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729663" y="4129089"/>
                <a:ext cx="227013" cy="14288"/>
              </a:xfrm>
              <a:custGeom>
                <a:avLst/>
                <a:gdLst>
                  <a:gd name="T0" fmla="*/ 60 w 60"/>
                  <a:gd name="T1" fmla="*/ 2 h 4"/>
                  <a:gd name="T2" fmla="*/ 51 w 60"/>
                  <a:gd name="T3" fmla="*/ 3 h 4"/>
                  <a:gd name="T4" fmla="*/ 41 w 60"/>
                  <a:gd name="T5" fmla="*/ 4 h 4"/>
                  <a:gd name="T6" fmla="*/ 30 w 60"/>
                  <a:gd name="T7" fmla="*/ 4 h 4"/>
                  <a:gd name="T8" fmla="*/ 19 w 60"/>
                  <a:gd name="T9" fmla="*/ 3 h 4"/>
                  <a:gd name="T10" fmla="*/ 9 w 60"/>
                  <a:gd name="T11" fmla="*/ 2 h 4"/>
                  <a:gd name="T12" fmla="*/ 5 w 60"/>
                  <a:gd name="T13" fmla="*/ 2 h 4"/>
                  <a:gd name="T14" fmla="*/ 3 w 60"/>
                  <a:gd name="T15" fmla="*/ 1 h 4"/>
                  <a:gd name="T16" fmla="*/ 0 w 60"/>
                  <a:gd name="T17" fmla="*/ 0 h 4"/>
                  <a:gd name="T18" fmla="*/ 9 w 60"/>
                  <a:gd name="T19" fmla="*/ 1 h 4"/>
                  <a:gd name="T20" fmla="*/ 30 w 60"/>
                  <a:gd name="T21" fmla="*/ 2 h 4"/>
                  <a:gd name="T22" fmla="*/ 41 w 60"/>
                  <a:gd name="T23" fmla="*/ 2 h 4"/>
                  <a:gd name="T24" fmla="*/ 51 w 60"/>
                  <a:gd name="T25" fmla="*/ 2 h 4"/>
                  <a:gd name="T26" fmla="*/ 60 w 60"/>
                  <a:gd name="T2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0" h="4">
                    <a:moveTo>
                      <a:pt x="60" y="2"/>
                    </a:moveTo>
                    <a:cubicBezTo>
                      <a:pt x="60" y="2"/>
                      <a:pt x="56" y="2"/>
                      <a:pt x="51" y="3"/>
                    </a:cubicBezTo>
                    <a:cubicBezTo>
                      <a:pt x="48" y="3"/>
                      <a:pt x="45" y="3"/>
                      <a:pt x="41" y="4"/>
                    </a:cubicBezTo>
                    <a:cubicBezTo>
                      <a:pt x="38" y="4"/>
                      <a:pt x="34" y="4"/>
                      <a:pt x="30" y="4"/>
                    </a:cubicBezTo>
                    <a:cubicBezTo>
                      <a:pt x="26" y="4"/>
                      <a:pt x="22" y="4"/>
                      <a:pt x="19" y="3"/>
                    </a:cubicBezTo>
                    <a:cubicBezTo>
                      <a:pt x="15" y="3"/>
                      <a:pt x="12" y="3"/>
                      <a:pt x="9" y="2"/>
                    </a:cubicBezTo>
                    <a:cubicBezTo>
                      <a:pt x="8" y="2"/>
                      <a:pt x="7" y="2"/>
                      <a:pt x="5" y="2"/>
                    </a:cubicBezTo>
                    <a:cubicBezTo>
                      <a:pt x="4" y="1"/>
                      <a:pt x="3" y="1"/>
                      <a:pt x="3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4" y="1"/>
                      <a:pt x="9" y="1"/>
                    </a:cubicBezTo>
                    <a:cubicBezTo>
                      <a:pt x="15" y="2"/>
                      <a:pt x="23" y="2"/>
                      <a:pt x="30" y="2"/>
                    </a:cubicBezTo>
                    <a:cubicBezTo>
                      <a:pt x="34" y="2"/>
                      <a:pt x="38" y="2"/>
                      <a:pt x="41" y="2"/>
                    </a:cubicBezTo>
                    <a:cubicBezTo>
                      <a:pt x="45" y="2"/>
                      <a:pt x="48" y="2"/>
                      <a:pt x="51" y="2"/>
                    </a:cubicBezTo>
                    <a:cubicBezTo>
                      <a:pt x="56" y="2"/>
                      <a:pt x="60" y="2"/>
                      <a:pt x="60" y="2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" name="任意多边形: 形状 68">
                <a:extLst>
                  <a:ext uri="{FF2B5EF4-FFF2-40B4-BE49-F238E27FC236}">
                    <a16:creationId xmlns:a16="http://schemas.microsoft.com/office/drawing/2014/main" id="{4FE3BABA-2A92-4569-B754-453E1023058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666163" y="3846514"/>
                <a:ext cx="25400" cy="30163"/>
              </a:xfrm>
              <a:custGeom>
                <a:avLst/>
                <a:gdLst>
                  <a:gd name="T0" fmla="*/ 0 w 7"/>
                  <a:gd name="T1" fmla="*/ 0 h 8"/>
                  <a:gd name="T2" fmla="*/ 1 w 7"/>
                  <a:gd name="T3" fmla="*/ 0 h 8"/>
                  <a:gd name="T4" fmla="*/ 3 w 7"/>
                  <a:gd name="T5" fmla="*/ 1 h 8"/>
                  <a:gd name="T6" fmla="*/ 5 w 7"/>
                  <a:gd name="T7" fmla="*/ 3 h 8"/>
                  <a:gd name="T8" fmla="*/ 7 w 7"/>
                  <a:gd name="T9" fmla="*/ 6 h 8"/>
                  <a:gd name="T10" fmla="*/ 7 w 7"/>
                  <a:gd name="T11" fmla="*/ 8 h 8"/>
                  <a:gd name="T12" fmla="*/ 6 w 7"/>
                  <a:gd name="T13" fmla="*/ 6 h 8"/>
                  <a:gd name="T14" fmla="*/ 5 w 7"/>
                  <a:gd name="T15" fmla="*/ 5 h 8"/>
                  <a:gd name="T16" fmla="*/ 3 w 7"/>
                  <a:gd name="T17" fmla="*/ 4 h 8"/>
                  <a:gd name="T18" fmla="*/ 2 w 7"/>
                  <a:gd name="T19" fmla="*/ 2 h 8"/>
                  <a:gd name="T20" fmla="*/ 1 w 7"/>
                  <a:gd name="T21" fmla="*/ 1 h 8"/>
                  <a:gd name="T22" fmla="*/ 0 w 7"/>
                  <a:gd name="T2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8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2" y="0"/>
                      <a:pt x="3" y="1"/>
                      <a:pt x="3" y="1"/>
                    </a:cubicBezTo>
                    <a:cubicBezTo>
                      <a:pt x="4" y="2"/>
                      <a:pt x="4" y="2"/>
                      <a:pt x="5" y="3"/>
                    </a:cubicBezTo>
                    <a:cubicBezTo>
                      <a:pt x="6" y="4"/>
                      <a:pt x="6" y="5"/>
                      <a:pt x="7" y="6"/>
                    </a:cubicBezTo>
                    <a:cubicBezTo>
                      <a:pt x="7" y="7"/>
                      <a:pt x="7" y="8"/>
                      <a:pt x="7" y="8"/>
                    </a:cubicBezTo>
                    <a:cubicBezTo>
                      <a:pt x="7" y="8"/>
                      <a:pt x="7" y="7"/>
                      <a:pt x="6" y="6"/>
                    </a:cubicBezTo>
                    <a:cubicBezTo>
                      <a:pt x="6" y="6"/>
                      <a:pt x="5" y="6"/>
                      <a:pt x="5" y="5"/>
                    </a:cubicBezTo>
                    <a:cubicBezTo>
                      <a:pt x="4" y="5"/>
                      <a:pt x="4" y="4"/>
                      <a:pt x="3" y="4"/>
                    </a:cubicBezTo>
                    <a:cubicBezTo>
                      <a:pt x="3" y="3"/>
                      <a:pt x="3" y="3"/>
                      <a:pt x="2" y="2"/>
                    </a:cubicBezTo>
                    <a:cubicBezTo>
                      <a:pt x="2" y="2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" name="任意多边形: 形状 69">
                <a:extLst>
                  <a:ext uri="{FF2B5EF4-FFF2-40B4-BE49-F238E27FC236}">
                    <a16:creationId xmlns:a16="http://schemas.microsoft.com/office/drawing/2014/main" id="{5CE19268-8129-8A30-61C9-20D7DD9FFED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726488" y="3841751"/>
                <a:ext cx="30163" cy="38100"/>
              </a:xfrm>
              <a:custGeom>
                <a:avLst/>
                <a:gdLst>
                  <a:gd name="T0" fmla="*/ 0 w 8"/>
                  <a:gd name="T1" fmla="*/ 0 h 10"/>
                  <a:gd name="T2" fmla="*/ 2 w 8"/>
                  <a:gd name="T3" fmla="*/ 1 h 10"/>
                  <a:gd name="T4" fmla="*/ 3 w 8"/>
                  <a:gd name="T5" fmla="*/ 3 h 10"/>
                  <a:gd name="T6" fmla="*/ 5 w 8"/>
                  <a:gd name="T7" fmla="*/ 5 h 10"/>
                  <a:gd name="T8" fmla="*/ 6 w 8"/>
                  <a:gd name="T9" fmla="*/ 7 h 10"/>
                  <a:gd name="T10" fmla="*/ 7 w 8"/>
                  <a:gd name="T11" fmla="*/ 9 h 10"/>
                  <a:gd name="T12" fmla="*/ 8 w 8"/>
                  <a:gd name="T13" fmla="*/ 10 h 10"/>
                  <a:gd name="T14" fmla="*/ 6 w 8"/>
                  <a:gd name="T15" fmla="*/ 9 h 10"/>
                  <a:gd name="T16" fmla="*/ 5 w 8"/>
                  <a:gd name="T17" fmla="*/ 8 h 10"/>
                  <a:gd name="T18" fmla="*/ 3 w 8"/>
                  <a:gd name="T19" fmla="*/ 6 h 10"/>
                  <a:gd name="T20" fmla="*/ 2 w 8"/>
                  <a:gd name="T21" fmla="*/ 4 h 10"/>
                  <a:gd name="T22" fmla="*/ 1 w 8"/>
                  <a:gd name="T23" fmla="*/ 2 h 10"/>
                  <a:gd name="T24" fmla="*/ 0 w 8"/>
                  <a:gd name="T2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cubicBezTo>
                      <a:pt x="0" y="0"/>
                      <a:pt x="1" y="0"/>
                      <a:pt x="2" y="1"/>
                    </a:cubicBezTo>
                    <a:cubicBezTo>
                      <a:pt x="2" y="2"/>
                      <a:pt x="3" y="2"/>
                      <a:pt x="3" y="3"/>
                    </a:cubicBezTo>
                    <a:cubicBezTo>
                      <a:pt x="4" y="3"/>
                      <a:pt x="4" y="4"/>
                      <a:pt x="5" y="5"/>
                    </a:cubicBezTo>
                    <a:cubicBezTo>
                      <a:pt x="5" y="5"/>
                      <a:pt x="5" y="6"/>
                      <a:pt x="6" y="7"/>
                    </a:cubicBezTo>
                    <a:cubicBezTo>
                      <a:pt x="6" y="7"/>
                      <a:pt x="7" y="8"/>
                      <a:pt x="7" y="9"/>
                    </a:cubicBezTo>
                    <a:cubicBezTo>
                      <a:pt x="7" y="10"/>
                      <a:pt x="8" y="10"/>
                      <a:pt x="8" y="10"/>
                    </a:cubicBezTo>
                    <a:cubicBezTo>
                      <a:pt x="8" y="10"/>
                      <a:pt x="7" y="10"/>
                      <a:pt x="6" y="9"/>
                    </a:cubicBezTo>
                    <a:cubicBezTo>
                      <a:pt x="6" y="9"/>
                      <a:pt x="5" y="8"/>
                      <a:pt x="5" y="8"/>
                    </a:cubicBezTo>
                    <a:cubicBezTo>
                      <a:pt x="4" y="7"/>
                      <a:pt x="4" y="6"/>
                      <a:pt x="3" y="6"/>
                    </a:cubicBezTo>
                    <a:cubicBezTo>
                      <a:pt x="3" y="5"/>
                      <a:pt x="2" y="4"/>
                      <a:pt x="2" y="4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" name="任意多边形: 形状 70">
                <a:extLst>
                  <a:ext uri="{FF2B5EF4-FFF2-40B4-BE49-F238E27FC236}">
                    <a16:creationId xmlns:a16="http://schemas.microsoft.com/office/drawing/2014/main" id="{11B0880B-A954-D84F-FC7F-D0ACCA9A0B6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56676" y="3660776"/>
                <a:ext cx="25400" cy="15875"/>
              </a:xfrm>
              <a:custGeom>
                <a:avLst/>
                <a:gdLst>
                  <a:gd name="T0" fmla="*/ 7 w 7"/>
                  <a:gd name="T1" fmla="*/ 4 h 4"/>
                  <a:gd name="T2" fmla="*/ 6 w 7"/>
                  <a:gd name="T3" fmla="*/ 3 h 4"/>
                  <a:gd name="T4" fmla="*/ 5 w 7"/>
                  <a:gd name="T5" fmla="*/ 3 h 4"/>
                  <a:gd name="T6" fmla="*/ 4 w 7"/>
                  <a:gd name="T7" fmla="*/ 2 h 4"/>
                  <a:gd name="T8" fmla="*/ 2 w 7"/>
                  <a:gd name="T9" fmla="*/ 2 h 4"/>
                  <a:gd name="T10" fmla="*/ 1 w 7"/>
                  <a:gd name="T11" fmla="*/ 2 h 4"/>
                  <a:gd name="T12" fmla="*/ 0 w 7"/>
                  <a:gd name="T13" fmla="*/ 2 h 4"/>
                  <a:gd name="T14" fmla="*/ 1 w 7"/>
                  <a:gd name="T15" fmla="*/ 1 h 4"/>
                  <a:gd name="T16" fmla="*/ 2 w 7"/>
                  <a:gd name="T17" fmla="*/ 0 h 4"/>
                  <a:gd name="T18" fmla="*/ 4 w 7"/>
                  <a:gd name="T19" fmla="*/ 0 h 4"/>
                  <a:gd name="T20" fmla="*/ 7 w 7"/>
                  <a:gd name="T21" fmla="*/ 3 h 4"/>
                  <a:gd name="T22" fmla="*/ 7 w 7"/>
                  <a:gd name="T2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4">
                    <a:moveTo>
                      <a:pt x="7" y="4"/>
                    </a:moveTo>
                    <a:cubicBezTo>
                      <a:pt x="7" y="4"/>
                      <a:pt x="7" y="4"/>
                      <a:pt x="6" y="3"/>
                    </a:cubicBezTo>
                    <a:cubicBezTo>
                      <a:pt x="6" y="3"/>
                      <a:pt x="5" y="3"/>
                      <a:pt x="5" y="3"/>
                    </a:cubicBezTo>
                    <a:cubicBezTo>
                      <a:pt x="5" y="2"/>
                      <a:pt x="4" y="2"/>
                      <a:pt x="4" y="2"/>
                    </a:cubicBezTo>
                    <a:cubicBezTo>
                      <a:pt x="3" y="2"/>
                      <a:pt x="3" y="2"/>
                      <a:pt x="2" y="2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ubicBezTo>
                      <a:pt x="3" y="0"/>
                      <a:pt x="4" y="0"/>
                      <a:pt x="4" y="0"/>
                    </a:cubicBezTo>
                    <a:cubicBezTo>
                      <a:pt x="5" y="1"/>
                      <a:pt x="6" y="2"/>
                      <a:pt x="7" y="3"/>
                    </a:cubicBezTo>
                    <a:cubicBezTo>
                      <a:pt x="7" y="3"/>
                      <a:pt x="7" y="4"/>
                      <a:pt x="7" y="4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" name="任意多边形: 形状 71">
                <a:extLst>
                  <a:ext uri="{FF2B5EF4-FFF2-40B4-BE49-F238E27FC236}">
                    <a16:creationId xmlns:a16="http://schemas.microsoft.com/office/drawing/2014/main" id="{EE246166-F9E7-52D2-B226-AD5FA36276A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07463" y="3630614"/>
                <a:ext cx="41275" cy="11113"/>
              </a:xfrm>
              <a:custGeom>
                <a:avLst/>
                <a:gdLst>
                  <a:gd name="T0" fmla="*/ 11 w 11"/>
                  <a:gd name="T1" fmla="*/ 3 h 3"/>
                  <a:gd name="T2" fmla="*/ 9 w 11"/>
                  <a:gd name="T3" fmla="*/ 2 h 3"/>
                  <a:gd name="T4" fmla="*/ 5 w 11"/>
                  <a:gd name="T5" fmla="*/ 2 h 3"/>
                  <a:gd name="T6" fmla="*/ 3 w 11"/>
                  <a:gd name="T7" fmla="*/ 2 h 3"/>
                  <a:gd name="T8" fmla="*/ 1 w 11"/>
                  <a:gd name="T9" fmla="*/ 2 h 3"/>
                  <a:gd name="T10" fmla="*/ 0 w 11"/>
                  <a:gd name="T11" fmla="*/ 3 h 3"/>
                  <a:gd name="T12" fmla="*/ 0 w 11"/>
                  <a:gd name="T13" fmla="*/ 3 h 3"/>
                  <a:gd name="T14" fmla="*/ 1 w 11"/>
                  <a:gd name="T15" fmla="*/ 1 h 3"/>
                  <a:gd name="T16" fmla="*/ 3 w 11"/>
                  <a:gd name="T17" fmla="*/ 0 h 3"/>
                  <a:gd name="T18" fmla="*/ 5 w 11"/>
                  <a:gd name="T19" fmla="*/ 0 h 3"/>
                  <a:gd name="T20" fmla="*/ 8 w 11"/>
                  <a:gd name="T21" fmla="*/ 0 h 3"/>
                  <a:gd name="T22" fmla="*/ 9 w 11"/>
                  <a:gd name="T23" fmla="*/ 1 h 3"/>
                  <a:gd name="T24" fmla="*/ 11 w 11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3">
                    <a:moveTo>
                      <a:pt x="11" y="3"/>
                    </a:moveTo>
                    <a:cubicBezTo>
                      <a:pt x="11" y="3"/>
                      <a:pt x="10" y="2"/>
                      <a:pt x="9" y="2"/>
                    </a:cubicBezTo>
                    <a:cubicBezTo>
                      <a:pt x="8" y="2"/>
                      <a:pt x="7" y="2"/>
                      <a:pt x="5" y="2"/>
                    </a:cubicBezTo>
                    <a:cubicBezTo>
                      <a:pt x="4" y="1"/>
                      <a:pt x="4" y="1"/>
                      <a:pt x="3" y="2"/>
                    </a:cubicBezTo>
                    <a:cubicBezTo>
                      <a:pt x="3" y="2"/>
                      <a:pt x="2" y="2"/>
                      <a:pt x="1" y="2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4" y="0"/>
                      <a:pt x="4" y="0"/>
                      <a:pt x="5" y="0"/>
                    </a:cubicBezTo>
                    <a:cubicBezTo>
                      <a:pt x="6" y="0"/>
                      <a:pt x="7" y="0"/>
                      <a:pt x="8" y="0"/>
                    </a:cubicBezTo>
                    <a:cubicBezTo>
                      <a:pt x="8" y="1"/>
                      <a:pt x="9" y="1"/>
                      <a:pt x="9" y="1"/>
                    </a:cubicBezTo>
                    <a:cubicBezTo>
                      <a:pt x="10" y="2"/>
                      <a:pt x="11" y="3"/>
                      <a:pt x="11" y="3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" name="任意多边形: 形状 72">
                <a:extLst>
                  <a:ext uri="{FF2B5EF4-FFF2-40B4-BE49-F238E27FC236}">
                    <a16:creationId xmlns:a16="http://schemas.microsoft.com/office/drawing/2014/main" id="{40C0A2E8-8FA6-E762-9380-0F76885111C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005888" y="3641726"/>
                <a:ext cx="25400" cy="15875"/>
              </a:xfrm>
              <a:custGeom>
                <a:avLst/>
                <a:gdLst>
                  <a:gd name="T0" fmla="*/ 7 w 7"/>
                  <a:gd name="T1" fmla="*/ 4 h 4"/>
                  <a:gd name="T2" fmla="*/ 6 w 7"/>
                  <a:gd name="T3" fmla="*/ 4 h 4"/>
                  <a:gd name="T4" fmla="*/ 5 w 7"/>
                  <a:gd name="T5" fmla="*/ 3 h 4"/>
                  <a:gd name="T6" fmla="*/ 4 w 7"/>
                  <a:gd name="T7" fmla="*/ 2 h 4"/>
                  <a:gd name="T8" fmla="*/ 2 w 7"/>
                  <a:gd name="T9" fmla="*/ 2 h 4"/>
                  <a:gd name="T10" fmla="*/ 0 w 7"/>
                  <a:gd name="T11" fmla="*/ 1 h 4"/>
                  <a:gd name="T12" fmla="*/ 2 w 7"/>
                  <a:gd name="T13" fmla="*/ 1 h 4"/>
                  <a:gd name="T14" fmla="*/ 3 w 7"/>
                  <a:gd name="T15" fmla="*/ 1 h 4"/>
                  <a:gd name="T16" fmla="*/ 5 w 7"/>
                  <a:gd name="T17" fmla="*/ 1 h 4"/>
                  <a:gd name="T18" fmla="*/ 6 w 7"/>
                  <a:gd name="T19" fmla="*/ 2 h 4"/>
                  <a:gd name="T20" fmla="*/ 7 w 7"/>
                  <a:gd name="T21" fmla="*/ 3 h 4"/>
                  <a:gd name="T22" fmla="*/ 7 w 7"/>
                  <a:gd name="T2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4">
                    <a:moveTo>
                      <a:pt x="7" y="4"/>
                    </a:moveTo>
                    <a:cubicBezTo>
                      <a:pt x="7" y="4"/>
                      <a:pt x="7" y="4"/>
                      <a:pt x="6" y="4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4" y="3"/>
                      <a:pt x="4" y="2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1"/>
                    </a:cubicBezTo>
                    <a:cubicBezTo>
                      <a:pt x="4" y="1"/>
                      <a:pt x="4" y="1"/>
                      <a:pt x="5" y="1"/>
                    </a:cubicBezTo>
                    <a:cubicBezTo>
                      <a:pt x="5" y="1"/>
                      <a:pt x="6" y="2"/>
                      <a:pt x="6" y="2"/>
                    </a:cubicBezTo>
                    <a:cubicBezTo>
                      <a:pt x="6" y="2"/>
                      <a:pt x="7" y="3"/>
                      <a:pt x="7" y="3"/>
                    </a:cubicBezTo>
                    <a:cubicBezTo>
                      <a:pt x="7" y="4"/>
                      <a:pt x="7" y="4"/>
                      <a:pt x="7" y="4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" name="任意多边形: 形状 73">
                <a:extLst>
                  <a:ext uri="{FF2B5EF4-FFF2-40B4-BE49-F238E27FC236}">
                    <a16:creationId xmlns:a16="http://schemas.microsoft.com/office/drawing/2014/main" id="{7E8739E0-2E8A-148B-2AE8-1E72BE1D3FA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899526" y="3687764"/>
                <a:ext cx="41275" cy="14288"/>
              </a:xfrm>
              <a:custGeom>
                <a:avLst/>
                <a:gdLst>
                  <a:gd name="T0" fmla="*/ 11 w 11"/>
                  <a:gd name="T1" fmla="*/ 4 h 4"/>
                  <a:gd name="T2" fmla="*/ 9 w 11"/>
                  <a:gd name="T3" fmla="*/ 3 h 4"/>
                  <a:gd name="T4" fmla="*/ 7 w 11"/>
                  <a:gd name="T5" fmla="*/ 3 h 4"/>
                  <a:gd name="T6" fmla="*/ 5 w 11"/>
                  <a:gd name="T7" fmla="*/ 2 h 4"/>
                  <a:gd name="T8" fmla="*/ 1 w 11"/>
                  <a:gd name="T9" fmla="*/ 1 h 4"/>
                  <a:gd name="T10" fmla="*/ 0 w 11"/>
                  <a:gd name="T11" fmla="*/ 1 h 4"/>
                  <a:gd name="T12" fmla="*/ 0 w 11"/>
                  <a:gd name="T13" fmla="*/ 1 h 4"/>
                  <a:gd name="T14" fmla="*/ 1 w 11"/>
                  <a:gd name="T15" fmla="*/ 0 h 4"/>
                  <a:gd name="T16" fmla="*/ 3 w 11"/>
                  <a:gd name="T17" fmla="*/ 0 h 4"/>
                  <a:gd name="T18" fmla="*/ 6 w 11"/>
                  <a:gd name="T19" fmla="*/ 0 h 4"/>
                  <a:gd name="T20" fmla="*/ 9 w 11"/>
                  <a:gd name="T21" fmla="*/ 3 h 4"/>
                  <a:gd name="T22" fmla="*/ 11 w 11"/>
                  <a:gd name="T2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4">
                    <a:moveTo>
                      <a:pt x="11" y="4"/>
                    </a:moveTo>
                    <a:cubicBezTo>
                      <a:pt x="11" y="4"/>
                      <a:pt x="10" y="4"/>
                      <a:pt x="9" y="3"/>
                    </a:cubicBezTo>
                    <a:cubicBezTo>
                      <a:pt x="8" y="3"/>
                      <a:pt x="8" y="3"/>
                      <a:pt x="7" y="3"/>
                    </a:cubicBezTo>
                    <a:cubicBezTo>
                      <a:pt x="6" y="2"/>
                      <a:pt x="6" y="2"/>
                      <a:pt x="5" y="2"/>
                    </a:cubicBezTo>
                    <a:cubicBezTo>
                      <a:pt x="4" y="1"/>
                      <a:pt x="2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2" y="0"/>
                      <a:pt x="3" y="0"/>
                      <a:pt x="3" y="0"/>
                    </a:cubicBezTo>
                    <a:cubicBezTo>
                      <a:pt x="4" y="0"/>
                      <a:pt x="5" y="0"/>
                      <a:pt x="6" y="0"/>
                    </a:cubicBezTo>
                    <a:cubicBezTo>
                      <a:pt x="7" y="1"/>
                      <a:pt x="9" y="2"/>
                      <a:pt x="9" y="3"/>
                    </a:cubicBezTo>
                    <a:cubicBezTo>
                      <a:pt x="10" y="3"/>
                      <a:pt x="11" y="4"/>
                      <a:pt x="11" y="4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" name="任意多边形: 形状 74">
                <a:extLst>
                  <a:ext uri="{FF2B5EF4-FFF2-40B4-BE49-F238E27FC236}">
                    <a16:creationId xmlns:a16="http://schemas.microsoft.com/office/drawing/2014/main" id="{C698B4BB-8A91-2C40-7023-D3559814179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858251" y="3679826"/>
                <a:ext cx="19050" cy="15875"/>
              </a:xfrm>
              <a:custGeom>
                <a:avLst/>
                <a:gdLst>
                  <a:gd name="T0" fmla="*/ 5 w 5"/>
                  <a:gd name="T1" fmla="*/ 0 h 4"/>
                  <a:gd name="T2" fmla="*/ 4 w 5"/>
                  <a:gd name="T3" fmla="*/ 1 h 4"/>
                  <a:gd name="T4" fmla="*/ 3 w 5"/>
                  <a:gd name="T5" fmla="*/ 1 h 4"/>
                  <a:gd name="T6" fmla="*/ 2 w 5"/>
                  <a:gd name="T7" fmla="*/ 2 h 4"/>
                  <a:gd name="T8" fmla="*/ 2 w 5"/>
                  <a:gd name="T9" fmla="*/ 3 h 4"/>
                  <a:gd name="T10" fmla="*/ 1 w 5"/>
                  <a:gd name="T11" fmla="*/ 3 h 4"/>
                  <a:gd name="T12" fmla="*/ 0 w 5"/>
                  <a:gd name="T13" fmla="*/ 4 h 4"/>
                  <a:gd name="T14" fmla="*/ 0 w 5"/>
                  <a:gd name="T15" fmla="*/ 3 h 4"/>
                  <a:gd name="T16" fmla="*/ 1 w 5"/>
                  <a:gd name="T17" fmla="*/ 1 h 4"/>
                  <a:gd name="T18" fmla="*/ 2 w 5"/>
                  <a:gd name="T19" fmla="*/ 0 h 4"/>
                  <a:gd name="T20" fmla="*/ 3 w 5"/>
                  <a:gd name="T21" fmla="*/ 0 h 4"/>
                  <a:gd name="T22" fmla="*/ 5 w 5"/>
                  <a:gd name="T2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4">
                    <a:moveTo>
                      <a:pt x="5" y="0"/>
                    </a:moveTo>
                    <a:cubicBezTo>
                      <a:pt x="5" y="0"/>
                      <a:pt x="4" y="0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4" y="0"/>
                      <a:pt x="5" y="0"/>
                      <a:pt x="5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" name="任意多边形: 形状 75">
                <a:extLst>
                  <a:ext uri="{FF2B5EF4-FFF2-40B4-BE49-F238E27FC236}">
                    <a16:creationId xmlns:a16="http://schemas.microsoft.com/office/drawing/2014/main" id="{D43F1765-EF91-6BDF-1C9E-5C20F2D216A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010401" y="3778251"/>
                <a:ext cx="995363" cy="1365250"/>
              </a:xfrm>
              <a:custGeom>
                <a:avLst/>
                <a:gdLst>
                  <a:gd name="T0" fmla="*/ 132 w 264"/>
                  <a:gd name="T1" fmla="*/ 0 h 362"/>
                  <a:gd name="T2" fmla="*/ 264 w 264"/>
                  <a:gd name="T3" fmla="*/ 18 h 362"/>
                  <a:gd name="T4" fmla="*/ 253 w 264"/>
                  <a:gd name="T5" fmla="*/ 346 h 362"/>
                  <a:gd name="T6" fmla="*/ 132 w 264"/>
                  <a:gd name="T7" fmla="*/ 362 h 362"/>
                  <a:gd name="T8" fmla="*/ 11 w 264"/>
                  <a:gd name="T9" fmla="*/ 346 h 362"/>
                  <a:gd name="T10" fmla="*/ 0 w 264"/>
                  <a:gd name="T11" fmla="*/ 18 h 362"/>
                  <a:gd name="T12" fmla="*/ 132 w 264"/>
                  <a:gd name="T13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4" h="362">
                    <a:moveTo>
                      <a:pt x="132" y="0"/>
                    </a:moveTo>
                    <a:cubicBezTo>
                      <a:pt x="205" y="0"/>
                      <a:pt x="264" y="8"/>
                      <a:pt x="264" y="18"/>
                    </a:cubicBezTo>
                    <a:cubicBezTo>
                      <a:pt x="253" y="346"/>
                      <a:pt x="253" y="346"/>
                      <a:pt x="253" y="346"/>
                    </a:cubicBezTo>
                    <a:cubicBezTo>
                      <a:pt x="253" y="355"/>
                      <a:pt x="199" y="362"/>
                      <a:pt x="132" y="362"/>
                    </a:cubicBezTo>
                    <a:cubicBezTo>
                      <a:pt x="65" y="362"/>
                      <a:pt x="11" y="355"/>
                      <a:pt x="11" y="34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59" y="0"/>
                      <a:pt x="132" y="0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" name="椭圆 76">
                <a:extLst>
                  <a:ext uri="{FF2B5EF4-FFF2-40B4-BE49-F238E27FC236}">
                    <a16:creationId xmlns:a16="http://schemas.microsoft.com/office/drawing/2014/main" id="{6161C3D7-C8D8-C9A4-390B-3133A2F439E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010401" y="3778251"/>
                <a:ext cx="995363" cy="134938"/>
              </a:xfrm>
              <a:prstGeom prst="ellipse">
                <a:avLst/>
              </a:pr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" name="任意多边形: 形状 77">
                <a:extLst>
                  <a:ext uri="{FF2B5EF4-FFF2-40B4-BE49-F238E27FC236}">
                    <a16:creationId xmlns:a16="http://schemas.microsoft.com/office/drawing/2014/main" id="{BF3460EB-2E9A-058F-3833-F534408E10C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931026" y="3008314"/>
                <a:ext cx="566738" cy="1841500"/>
              </a:xfrm>
              <a:custGeom>
                <a:avLst/>
                <a:gdLst>
                  <a:gd name="T0" fmla="*/ 100 w 357"/>
                  <a:gd name="T1" fmla="*/ 0 h 1160"/>
                  <a:gd name="T2" fmla="*/ 0 w 357"/>
                  <a:gd name="T3" fmla="*/ 19 h 1160"/>
                  <a:gd name="T4" fmla="*/ 254 w 357"/>
                  <a:gd name="T5" fmla="*/ 1160 h 1160"/>
                  <a:gd name="T6" fmla="*/ 357 w 357"/>
                  <a:gd name="T7" fmla="*/ 1143 h 1160"/>
                  <a:gd name="T8" fmla="*/ 100 w 357"/>
                  <a:gd name="T9" fmla="*/ 0 h 1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7" h="1160">
                    <a:moveTo>
                      <a:pt x="100" y="0"/>
                    </a:moveTo>
                    <a:lnTo>
                      <a:pt x="0" y="19"/>
                    </a:lnTo>
                    <a:lnTo>
                      <a:pt x="254" y="1160"/>
                    </a:lnTo>
                    <a:lnTo>
                      <a:pt x="357" y="1143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" name="任意多边形: 形状 78">
                <a:extLst>
                  <a:ext uri="{FF2B5EF4-FFF2-40B4-BE49-F238E27FC236}">
                    <a16:creationId xmlns:a16="http://schemas.microsoft.com/office/drawing/2014/main" id="{41899A65-F2A2-6F13-8110-50BAE0C24A8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950076" y="3049589"/>
                <a:ext cx="400050" cy="1784350"/>
              </a:xfrm>
              <a:custGeom>
                <a:avLst/>
                <a:gdLst>
                  <a:gd name="T0" fmla="*/ 106 w 106"/>
                  <a:gd name="T1" fmla="*/ 473 h 473"/>
                  <a:gd name="T2" fmla="*/ 89 w 106"/>
                  <a:gd name="T3" fmla="*/ 399 h 473"/>
                  <a:gd name="T4" fmla="*/ 52 w 106"/>
                  <a:gd name="T5" fmla="*/ 237 h 473"/>
                  <a:gd name="T6" fmla="*/ 16 w 106"/>
                  <a:gd name="T7" fmla="*/ 74 h 473"/>
                  <a:gd name="T8" fmla="*/ 0 w 106"/>
                  <a:gd name="T9" fmla="*/ 0 h 473"/>
                  <a:gd name="T10" fmla="*/ 17 w 106"/>
                  <a:gd name="T11" fmla="*/ 74 h 473"/>
                  <a:gd name="T12" fmla="*/ 54 w 106"/>
                  <a:gd name="T13" fmla="*/ 236 h 473"/>
                  <a:gd name="T14" fmla="*/ 90 w 106"/>
                  <a:gd name="T15" fmla="*/ 399 h 473"/>
                  <a:gd name="T16" fmla="*/ 106 w 106"/>
                  <a:gd name="T17" fmla="*/ 473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473">
                    <a:moveTo>
                      <a:pt x="106" y="473"/>
                    </a:moveTo>
                    <a:cubicBezTo>
                      <a:pt x="106" y="473"/>
                      <a:pt x="99" y="443"/>
                      <a:pt x="89" y="399"/>
                    </a:cubicBezTo>
                    <a:cubicBezTo>
                      <a:pt x="79" y="355"/>
                      <a:pt x="66" y="296"/>
                      <a:pt x="52" y="237"/>
                    </a:cubicBezTo>
                    <a:cubicBezTo>
                      <a:pt x="39" y="177"/>
                      <a:pt x="26" y="118"/>
                      <a:pt x="16" y="74"/>
                    </a:cubicBezTo>
                    <a:cubicBezTo>
                      <a:pt x="6" y="30"/>
                      <a:pt x="0" y="0"/>
                      <a:pt x="0" y="0"/>
                    </a:cubicBezTo>
                    <a:cubicBezTo>
                      <a:pt x="0" y="0"/>
                      <a:pt x="7" y="30"/>
                      <a:pt x="17" y="74"/>
                    </a:cubicBezTo>
                    <a:cubicBezTo>
                      <a:pt x="27" y="118"/>
                      <a:pt x="40" y="177"/>
                      <a:pt x="54" y="236"/>
                    </a:cubicBezTo>
                    <a:cubicBezTo>
                      <a:pt x="67" y="295"/>
                      <a:pt x="80" y="355"/>
                      <a:pt x="90" y="399"/>
                    </a:cubicBezTo>
                    <a:cubicBezTo>
                      <a:pt x="100" y="443"/>
                      <a:pt x="106" y="473"/>
                      <a:pt x="106" y="473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" name="任意多边形: 形状 79">
                <a:extLst>
                  <a:ext uri="{FF2B5EF4-FFF2-40B4-BE49-F238E27FC236}">
                    <a16:creationId xmlns:a16="http://schemas.microsoft.com/office/drawing/2014/main" id="{2F568E88-11BA-0F3E-ECC9-F67F93C7095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075488" y="3027364"/>
                <a:ext cx="398463" cy="1787525"/>
              </a:xfrm>
              <a:custGeom>
                <a:avLst/>
                <a:gdLst>
                  <a:gd name="T0" fmla="*/ 106 w 106"/>
                  <a:gd name="T1" fmla="*/ 474 h 474"/>
                  <a:gd name="T2" fmla="*/ 89 w 106"/>
                  <a:gd name="T3" fmla="*/ 400 h 474"/>
                  <a:gd name="T4" fmla="*/ 52 w 106"/>
                  <a:gd name="T5" fmla="*/ 237 h 474"/>
                  <a:gd name="T6" fmla="*/ 16 w 106"/>
                  <a:gd name="T7" fmla="*/ 74 h 474"/>
                  <a:gd name="T8" fmla="*/ 0 w 106"/>
                  <a:gd name="T9" fmla="*/ 0 h 474"/>
                  <a:gd name="T10" fmla="*/ 17 w 106"/>
                  <a:gd name="T11" fmla="*/ 74 h 474"/>
                  <a:gd name="T12" fmla="*/ 54 w 106"/>
                  <a:gd name="T13" fmla="*/ 237 h 474"/>
                  <a:gd name="T14" fmla="*/ 90 w 106"/>
                  <a:gd name="T15" fmla="*/ 400 h 474"/>
                  <a:gd name="T16" fmla="*/ 106 w 106"/>
                  <a:gd name="T17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474">
                    <a:moveTo>
                      <a:pt x="106" y="474"/>
                    </a:moveTo>
                    <a:cubicBezTo>
                      <a:pt x="106" y="474"/>
                      <a:pt x="100" y="445"/>
                      <a:pt x="89" y="400"/>
                    </a:cubicBezTo>
                    <a:cubicBezTo>
                      <a:pt x="79" y="356"/>
                      <a:pt x="66" y="297"/>
                      <a:pt x="52" y="237"/>
                    </a:cubicBezTo>
                    <a:cubicBezTo>
                      <a:pt x="39" y="178"/>
                      <a:pt x="26" y="119"/>
                      <a:pt x="16" y="74"/>
                    </a:cubicBezTo>
                    <a:cubicBezTo>
                      <a:pt x="7" y="30"/>
                      <a:pt x="0" y="0"/>
                      <a:pt x="0" y="0"/>
                    </a:cubicBezTo>
                    <a:cubicBezTo>
                      <a:pt x="0" y="0"/>
                      <a:pt x="7" y="30"/>
                      <a:pt x="17" y="74"/>
                    </a:cubicBezTo>
                    <a:cubicBezTo>
                      <a:pt x="27" y="119"/>
                      <a:pt x="41" y="178"/>
                      <a:pt x="54" y="237"/>
                    </a:cubicBezTo>
                    <a:cubicBezTo>
                      <a:pt x="67" y="296"/>
                      <a:pt x="80" y="356"/>
                      <a:pt x="90" y="400"/>
                    </a:cubicBezTo>
                    <a:cubicBezTo>
                      <a:pt x="100" y="445"/>
                      <a:pt x="106" y="474"/>
                      <a:pt x="106" y="474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" name="任意多边形: 形状 80">
                <a:extLst>
                  <a:ext uri="{FF2B5EF4-FFF2-40B4-BE49-F238E27FC236}">
                    <a16:creationId xmlns:a16="http://schemas.microsoft.com/office/drawing/2014/main" id="{90AB2D25-7D33-E6CA-0675-D8A775643BA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988176" y="3043239"/>
                <a:ext cx="400050" cy="1776413"/>
              </a:xfrm>
              <a:custGeom>
                <a:avLst/>
                <a:gdLst>
                  <a:gd name="T0" fmla="*/ 106 w 106"/>
                  <a:gd name="T1" fmla="*/ 471 h 471"/>
                  <a:gd name="T2" fmla="*/ 89 w 106"/>
                  <a:gd name="T3" fmla="*/ 398 h 471"/>
                  <a:gd name="T4" fmla="*/ 52 w 106"/>
                  <a:gd name="T5" fmla="*/ 236 h 471"/>
                  <a:gd name="T6" fmla="*/ 16 w 106"/>
                  <a:gd name="T7" fmla="*/ 74 h 471"/>
                  <a:gd name="T8" fmla="*/ 0 w 106"/>
                  <a:gd name="T9" fmla="*/ 0 h 471"/>
                  <a:gd name="T10" fmla="*/ 17 w 106"/>
                  <a:gd name="T11" fmla="*/ 74 h 471"/>
                  <a:gd name="T12" fmla="*/ 54 w 106"/>
                  <a:gd name="T13" fmla="*/ 235 h 471"/>
                  <a:gd name="T14" fmla="*/ 90 w 106"/>
                  <a:gd name="T15" fmla="*/ 397 h 471"/>
                  <a:gd name="T16" fmla="*/ 106 w 106"/>
                  <a:gd name="T17" fmla="*/ 471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471">
                    <a:moveTo>
                      <a:pt x="106" y="471"/>
                    </a:moveTo>
                    <a:cubicBezTo>
                      <a:pt x="106" y="471"/>
                      <a:pt x="99" y="442"/>
                      <a:pt x="89" y="398"/>
                    </a:cubicBezTo>
                    <a:cubicBezTo>
                      <a:pt x="79" y="353"/>
                      <a:pt x="65" y="295"/>
                      <a:pt x="52" y="236"/>
                    </a:cubicBezTo>
                    <a:cubicBezTo>
                      <a:pt x="39" y="177"/>
                      <a:pt x="26" y="118"/>
                      <a:pt x="16" y="74"/>
                    </a:cubicBezTo>
                    <a:cubicBezTo>
                      <a:pt x="6" y="30"/>
                      <a:pt x="0" y="0"/>
                      <a:pt x="0" y="0"/>
                    </a:cubicBezTo>
                    <a:cubicBezTo>
                      <a:pt x="0" y="0"/>
                      <a:pt x="7" y="30"/>
                      <a:pt x="17" y="74"/>
                    </a:cubicBezTo>
                    <a:cubicBezTo>
                      <a:pt x="27" y="118"/>
                      <a:pt x="40" y="177"/>
                      <a:pt x="54" y="235"/>
                    </a:cubicBezTo>
                    <a:cubicBezTo>
                      <a:pt x="67" y="294"/>
                      <a:pt x="80" y="353"/>
                      <a:pt x="90" y="397"/>
                    </a:cubicBezTo>
                    <a:cubicBezTo>
                      <a:pt x="99" y="442"/>
                      <a:pt x="106" y="471"/>
                      <a:pt x="106" y="47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" name="任意多边形: 形状 81">
                <a:extLst>
                  <a:ext uri="{FF2B5EF4-FFF2-40B4-BE49-F238E27FC236}">
                    <a16:creationId xmlns:a16="http://schemas.microsoft.com/office/drawing/2014/main" id="{25035377-4977-C09D-9C40-56B48C67BE6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045326" y="3035301"/>
                <a:ext cx="398463" cy="1771650"/>
              </a:xfrm>
              <a:custGeom>
                <a:avLst/>
                <a:gdLst>
                  <a:gd name="T0" fmla="*/ 106 w 106"/>
                  <a:gd name="T1" fmla="*/ 470 h 470"/>
                  <a:gd name="T2" fmla="*/ 89 w 106"/>
                  <a:gd name="T3" fmla="*/ 397 h 470"/>
                  <a:gd name="T4" fmla="*/ 52 w 106"/>
                  <a:gd name="T5" fmla="*/ 235 h 470"/>
                  <a:gd name="T6" fmla="*/ 16 w 106"/>
                  <a:gd name="T7" fmla="*/ 73 h 470"/>
                  <a:gd name="T8" fmla="*/ 0 w 106"/>
                  <a:gd name="T9" fmla="*/ 0 h 470"/>
                  <a:gd name="T10" fmla="*/ 17 w 106"/>
                  <a:gd name="T11" fmla="*/ 73 h 470"/>
                  <a:gd name="T12" fmla="*/ 54 w 106"/>
                  <a:gd name="T13" fmla="*/ 235 h 470"/>
                  <a:gd name="T14" fmla="*/ 90 w 106"/>
                  <a:gd name="T15" fmla="*/ 397 h 470"/>
                  <a:gd name="T16" fmla="*/ 106 w 106"/>
                  <a:gd name="T17" fmla="*/ 470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470">
                    <a:moveTo>
                      <a:pt x="106" y="470"/>
                    </a:moveTo>
                    <a:cubicBezTo>
                      <a:pt x="106" y="470"/>
                      <a:pt x="99" y="441"/>
                      <a:pt x="89" y="397"/>
                    </a:cubicBezTo>
                    <a:cubicBezTo>
                      <a:pt x="79" y="353"/>
                      <a:pt x="66" y="294"/>
                      <a:pt x="52" y="235"/>
                    </a:cubicBezTo>
                    <a:cubicBezTo>
                      <a:pt x="39" y="176"/>
                      <a:pt x="26" y="117"/>
                      <a:pt x="16" y="73"/>
                    </a:cubicBezTo>
                    <a:cubicBezTo>
                      <a:pt x="7" y="29"/>
                      <a:pt x="0" y="0"/>
                      <a:pt x="0" y="0"/>
                    </a:cubicBezTo>
                    <a:cubicBezTo>
                      <a:pt x="0" y="0"/>
                      <a:pt x="7" y="29"/>
                      <a:pt x="17" y="73"/>
                    </a:cubicBezTo>
                    <a:cubicBezTo>
                      <a:pt x="27" y="117"/>
                      <a:pt x="41" y="176"/>
                      <a:pt x="54" y="235"/>
                    </a:cubicBezTo>
                    <a:cubicBezTo>
                      <a:pt x="67" y="294"/>
                      <a:pt x="80" y="352"/>
                      <a:pt x="90" y="397"/>
                    </a:cubicBezTo>
                    <a:cubicBezTo>
                      <a:pt x="100" y="441"/>
                      <a:pt x="106" y="470"/>
                      <a:pt x="106" y="47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" name="任意多边形: 形状 82">
                <a:extLst>
                  <a:ext uri="{FF2B5EF4-FFF2-40B4-BE49-F238E27FC236}">
                    <a16:creationId xmlns:a16="http://schemas.microsoft.com/office/drawing/2014/main" id="{95473935-9E9C-3E58-29FE-6A6F228A19B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927851" y="2868614"/>
                <a:ext cx="165100" cy="188913"/>
              </a:xfrm>
              <a:custGeom>
                <a:avLst/>
                <a:gdLst>
                  <a:gd name="T0" fmla="*/ 43 w 44"/>
                  <a:gd name="T1" fmla="*/ 37 h 50"/>
                  <a:gd name="T2" fmla="*/ 43 w 44"/>
                  <a:gd name="T3" fmla="*/ 37 h 50"/>
                  <a:gd name="T4" fmla="*/ 39 w 44"/>
                  <a:gd name="T5" fmla="*/ 44 h 50"/>
                  <a:gd name="T6" fmla="*/ 32 w 44"/>
                  <a:gd name="T7" fmla="*/ 39 h 50"/>
                  <a:gd name="T8" fmla="*/ 32 w 44"/>
                  <a:gd name="T9" fmla="*/ 39 h 50"/>
                  <a:gd name="T10" fmla="*/ 32 w 44"/>
                  <a:gd name="T11" fmla="*/ 39 h 50"/>
                  <a:gd name="T12" fmla="*/ 33 w 44"/>
                  <a:gd name="T13" fmla="*/ 39 h 50"/>
                  <a:gd name="T14" fmla="*/ 28 w 44"/>
                  <a:gd name="T15" fmla="*/ 46 h 50"/>
                  <a:gd name="T16" fmla="*/ 22 w 44"/>
                  <a:gd name="T17" fmla="*/ 41 h 50"/>
                  <a:gd name="T18" fmla="*/ 22 w 44"/>
                  <a:gd name="T19" fmla="*/ 41 h 50"/>
                  <a:gd name="T20" fmla="*/ 22 w 44"/>
                  <a:gd name="T21" fmla="*/ 41 h 50"/>
                  <a:gd name="T22" fmla="*/ 22 w 44"/>
                  <a:gd name="T23" fmla="*/ 41 h 50"/>
                  <a:gd name="T24" fmla="*/ 17 w 44"/>
                  <a:gd name="T25" fmla="*/ 47 h 50"/>
                  <a:gd name="T26" fmla="*/ 11 w 44"/>
                  <a:gd name="T27" fmla="*/ 43 h 50"/>
                  <a:gd name="T28" fmla="*/ 11 w 44"/>
                  <a:gd name="T29" fmla="*/ 43 h 50"/>
                  <a:gd name="T30" fmla="*/ 11 w 44"/>
                  <a:gd name="T31" fmla="*/ 43 h 50"/>
                  <a:gd name="T32" fmla="*/ 11 w 44"/>
                  <a:gd name="T33" fmla="*/ 43 h 50"/>
                  <a:gd name="T34" fmla="*/ 7 w 44"/>
                  <a:gd name="T35" fmla="*/ 49 h 50"/>
                  <a:gd name="T36" fmla="*/ 0 w 44"/>
                  <a:gd name="T37" fmla="*/ 45 h 50"/>
                  <a:gd name="T38" fmla="*/ 15 w 44"/>
                  <a:gd name="T39" fmla="*/ 0 h 50"/>
                  <a:gd name="T40" fmla="*/ 43 w 44"/>
                  <a:gd name="T41" fmla="*/ 37 h 50"/>
                  <a:gd name="T42" fmla="*/ 43 w 44"/>
                  <a:gd name="T43" fmla="*/ 37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50">
                    <a:moveTo>
                      <a:pt x="43" y="37"/>
                    </a:moveTo>
                    <a:cubicBezTo>
                      <a:pt x="43" y="37"/>
                      <a:pt x="43" y="37"/>
                      <a:pt x="43" y="37"/>
                    </a:cubicBezTo>
                    <a:cubicBezTo>
                      <a:pt x="44" y="40"/>
                      <a:pt x="42" y="43"/>
                      <a:pt x="39" y="44"/>
                    </a:cubicBezTo>
                    <a:cubicBezTo>
                      <a:pt x="36" y="44"/>
                      <a:pt x="33" y="42"/>
                      <a:pt x="32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3" y="39"/>
                      <a:pt x="33" y="39"/>
                      <a:pt x="33" y="39"/>
                    </a:cubicBezTo>
                    <a:cubicBezTo>
                      <a:pt x="33" y="42"/>
                      <a:pt x="31" y="45"/>
                      <a:pt x="28" y="46"/>
                    </a:cubicBezTo>
                    <a:cubicBezTo>
                      <a:pt x="25" y="46"/>
                      <a:pt x="22" y="44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4"/>
                      <a:pt x="20" y="47"/>
                      <a:pt x="17" y="47"/>
                    </a:cubicBezTo>
                    <a:cubicBezTo>
                      <a:pt x="14" y="48"/>
                      <a:pt x="12" y="46"/>
                      <a:pt x="11" y="43"/>
                    </a:cubicBezTo>
                    <a:cubicBezTo>
                      <a:pt x="11" y="43"/>
                      <a:pt x="11" y="43"/>
                      <a:pt x="11" y="43"/>
                    </a:cubicBezTo>
                    <a:cubicBezTo>
                      <a:pt x="11" y="43"/>
                      <a:pt x="11" y="43"/>
                      <a:pt x="11" y="43"/>
                    </a:cubicBezTo>
                    <a:cubicBezTo>
                      <a:pt x="11" y="43"/>
                      <a:pt x="11" y="43"/>
                      <a:pt x="11" y="43"/>
                    </a:cubicBezTo>
                    <a:cubicBezTo>
                      <a:pt x="12" y="46"/>
                      <a:pt x="10" y="49"/>
                      <a:pt x="7" y="49"/>
                    </a:cubicBezTo>
                    <a:cubicBezTo>
                      <a:pt x="4" y="50"/>
                      <a:pt x="1" y="48"/>
                      <a:pt x="0" y="45"/>
                    </a:cubicBezTo>
                    <a:cubicBezTo>
                      <a:pt x="0" y="43"/>
                      <a:pt x="15" y="0"/>
                      <a:pt x="15" y="0"/>
                    </a:cubicBezTo>
                    <a:cubicBezTo>
                      <a:pt x="15" y="0"/>
                      <a:pt x="43" y="35"/>
                      <a:pt x="43" y="37"/>
                    </a:cubicBezTo>
                    <a:cubicBezTo>
                      <a:pt x="43" y="37"/>
                      <a:pt x="43" y="37"/>
                      <a:pt x="43" y="3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" name="任意多边形: 形状 83">
                <a:extLst>
                  <a:ext uri="{FF2B5EF4-FFF2-40B4-BE49-F238E27FC236}">
                    <a16:creationId xmlns:a16="http://schemas.microsoft.com/office/drawing/2014/main" id="{5200E8DC-F1D0-1248-2104-AEE4CCC70A6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961188" y="2868614"/>
                <a:ext cx="65088" cy="68263"/>
              </a:xfrm>
              <a:custGeom>
                <a:avLst/>
                <a:gdLst>
                  <a:gd name="T0" fmla="*/ 0 w 17"/>
                  <a:gd name="T1" fmla="*/ 16 h 18"/>
                  <a:gd name="T2" fmla="*/ 6 w 17"/>
                  <a:gd name="T3" fmla="*/ 0 h 18"/>
                  <a:gd name="T4" fmla="*/ 17 w 17"/>
                  <a:gd name="T5" fmla="*/ 14 h 18"/>
                  <a:gd name="T6" fmla="*/ 0 w 17"/>
                  <a:gd name="T7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18">
                    <a:moveTo>
                      <a:pt x="0" y="16"/>
                    </a:moveTo>
                    <a:cubicBezTo>
                      <a:pt x="3" y="8"/>
                      <a:pt x="6" y="0"/>
                      <a:pt x="6" y="0"/>
                    </a:cubicBezTo>
                    <a:cubicBezTo>
                      <a:pt x="6" y="0"/>
                      <a:pt x="11" y="7"/>
                      <a:pt x="17" y="14"/>
                    </a:cubicBezTo>
                    <a:cubicBezTo>
                      <a:pt x="12" y="17"/>
                      <a:pt x="6" y="18"/>
                      <a:pt x="0" y="16"/>
                    </a:cubicBezTo>
                    <a:close/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" name="任意多边形: 形状 84">
                <a:extLst>
                  <a:ext uri="{FF2B5EF4-FFF2-40B4-BE49-F238E27FC236}">
                    <a16:creationId xmlns:a16="http://schemas.microsoft.com/office/drawing/2014/main" id="{FC26FAEF-8D5C-7BF2-B1A6-2E95467EC69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331076" y="4803776"/>
                <a:ext cx="166688" cy="60325"/>
              </a:xfrm>
              <a:custGeom>
                <a:avLst/>
                <a:gdLst>
                  <a:gd name="T0" fmla="*/ 44 w 44"/>
                  <a:gd name="T1" fmla="*/ 4 h 16"/>
                  <a:gd name="T2" fmla="*/ 21 w 44"/>
                  <a:gd name="T3" fmla="*/ 2 h 16"/>
                  <a:gd name="T4" fmla="*/ 1 w 44"/>
                  <a:gd name="T5" fmla="*/ 12 h 16"/>
                  <a:gd name="T6" fmla="*/ 23 w 44"/>
                  <a:gd name="T7" fmla="*/ 14 h 16"/>
                  <a:gd name="T8" fmla="*/ 44 w 44"/>
                  <a:gd name="T9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6">
                    <a:moveTo>
                      <a:pt x="44" y="4"/>
                    </a:moveTo>
                    <a:cubicBezTo>
                      <a:pt x="43" y="1"/>
                      <a:pt x="33" y="0"/>
                      <a:pt x="21" y="2"/>
                    </a:cubicBezTo>
                    <a:cubicBezTo>
                      <a:pt x="9" y="4"/>
                      <a:pt x="0" y="8"/>
                      <a:pt x="1" y="12"/>
                    </a:cubicBezTo>
                    <a:cubicBezTo>
                      <a:pt x="1" y="15"/>
                      <a:pt x="11" y="16"/>
                      <a:pt x="23" y="14"/>
                    </a:cubicBezTo>
                    <a:cubicBezTo>
                      <a:pt x="35" y="12"/>
                      <a:pt x="44" y="8"/>
                      <a:pt x="44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" name="任意多边形: 形状 85">
                <a:extLst>
                  <a:ext uri="{FF2B5EF4-FFF2-40B4-BE49-F238E27FC236}">
                    <a16:creationId xmlns:a16="http://schemas.microsoft.com/office/drawing/2014/main" id="{0A4AA563-C60E-E9CA-2C05-E7391CDB627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383463" y="4822826"/>
                <a:ext cx="65088" cy="22225"/>
              </a:xfrm>
              <a:custGeom>
                <a:avLst/>
                <a:gdLst>
                  <a:gd name="T0" fmla="*/ 16 w 17"/>
                  <a:gd name="T1" fmla="*/ 2 h 6"/>
                  <a:gd name="T2" fmla="*/ 8 w 17"/>
                  <a:gd name="T3" fmla="*/ 1 h 6"/>
                  <a:gd name="T4" fmla="*/ 0 w 17"/>
                  <a:gd name="T5" fmla="*/ 4 h 6"/>
                  <a:gd name="T6" fmla="*/ 9 w 17"/>
                  <a:gd name="T7" fmla="*/ 5 h 6"/>
                  <a:gd name="T8" fmla="*/ 16 w 17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6">
                    <a:moveTo>
                      <a:pt x="16" y="2"/>
                    </a:moveTo>
                    <a:cubicBezTo>
                      <a:pt x="16" y="0"/>
                      <a:pt x="12" y="0"/>
                      <a:pt x="8" y="1"/>
                    </a:cubicBezTo>
                    <a:cubicBezTo>
                      <a:pt x="3" y="2"/>
                      <a:pt x="0" y="3"/>
                      <a:pt x="0" y="4"/>
                    </a:cubicBezTo>
                    <a:cubicBezTo>
                      <a:pt x="0" y="6"/>
                      <a:pt x="4" y="6"/>
                      <a:pt x="9" y="5"/>
                    </a:cubicBezTo>
                    <a:cubicBezTo>
                      <a:pt x="13" y="4"/>
                      <a:pt x="17" y="3"/>
                      <a:pt x="16" y="2"/>
                    </a:cubicBezTo>
                    <a:close/>
                  </a:path>
                </a:pathLst>
              </a:custGeom>
              <a:solidFill>
                <a:srgbClr val="E1A3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" name="任意多边形: 形状 86">
                <a:extLst>
                  <a:ext uri="{FF2B5EF4-FFF2-40B4-BE49-F238E27FC236}">
                    <a16:creationId xmlns:a16="http://schemas.microsoft.com/office/drawing/2014/main" id="{19057D3D-195D-2EC5-D2FF-1CB0D157DE5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188201" y="2755901"/>
                <a:ext cx="414338" cy="1855788"/>
              </a:xfrm>
              <a:custGeom>
                <a:avLst/>
                <a:gdLst>
                  <a:gd name="T0" fmla="*/ 102 w 261"/>
                  <a:gd name="T1" fmla="*/ 0 h 1169"/>
                  <a:gd name="T2" fmla="*/ 0 w 261"/>
                  <a:gd name="T3" fmla="*/ 10 h 1169"/>
                  <a:gd name="T4" fmla="*/ 159 w 261"/>
                  <a:gd name="T5" fmla="*/ 1169 h 1169"/>
                  <a:gd name="T6" fmla="*/ 261 w 261"/>
                  <a:gd name="T7" fmla="*/ 1159 h 1169"/>
                  <a:gd name="T8" fmla="*/ 102 w 261"/>
                  <a:gd name="T9" fmla="*/ 0 h 1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1" h="1169">
                    <a:moveTo>
                      <a:pt x="102" y="0"/>
                    </a:moveTo>
                    <a:lnTo>
                      <a:pt x="0" y="10"/>
                    </a:lnTo>
                    <a:lnTo>
                      <a:pt x="159" y="1169"/>
                    </a:lnTo>
                    <a:lnTo>
                      <a:pt x="261" y="1159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F8B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" name="任意多边形: 形状 87">
                <a:extLst>
                  <a:ext uri="{FF2B5EF4-FFF2-40B4-BE49-F238E27FC236}">
                    <a16:creationId xmlns:a16="http://schemas.microsoft.com/office/drawing/2014/main" id="{5AD3E0B7-620A-9713-3945-D29D1ABF067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207251" y="2786064"/>
                <a:ext cx="247650" cy="1809750"/>
              </a:xfrm>
              <a:custGeom>
                <a:avLst/>
                <a:gdLst>
                  <a:gd name="T0" fmla="*/ 66 w 66"/>
                  <a:gd name="T1" fmla="*/ 480 h 480"/>
                  <a:gd name="T2" fmla="*/ 55 w 66"/>
                  <a:gd name="T3" fmla="*/ 405 h 480"/>
                  <a:gd name="T4" fmla="*/ 32 w 66"/>
                  <a:gd name="T5" fmla="*/ 240 h 480"/>
                  <a:gd name="T6" fmla="*/ 10 w 66"/>
                  <a:gd name="T7" fmla="*/ 75 h 480"/>
                  <a:gd name="T8" fmla="*/ 0 w 66"/>
                  <a:gd name="T9" fmla="*/ 0 h 480"/>
                  <a:gd name="T10" fmla="*/ 11 w 66"/>
                  <a:gd name="T11" fmla="*/ 75 h 480"/>
                  <a:gd name="T12" fmla="*/ 34 w 66"/>
                  <a:gd name="T13" fmla="*/ 240 h 480"/>
                  <a:gd name="T14" fmla="*/ 56 w 66"/>
                  <a:gd name="T15" fmla="*/ 405 h 480"/>
                  <a:gd name="T16" fmla="*/ 66 w 66"/>
                  <a:gd name="T17" fmla="*/ 48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480">
                    <a:moveTo>
                      <a:pt x="66" y="480"/>
                    </a:moveTo>
                    <a:cubicBezTo>
                      <a:pt x="66" y="480"/>
                      <a:pt x="62" y="450"/>
                      <a:pt x="55" y="405"/>
                    </a:cubicBezTo>
                    <a:cubicBezTo>
                      <a:pt x="49" y="360"/>
                      <a:pt x="40" y="300"/>
                      <a:pt x="32" y="240"/>
                    </a:cubicBezTo>
                    <a:cubicBezTo>
                      <a:pt x="24" y="180"/>
                      <a:pt x="16" y="120"/>
                      <a:pt x="10" y="75"/>
                    </a:cubicBezTo>
                    <a:cubicBezTo>
                      <a:pt x="4" y="30"/>
                      <a:pt x="0" y="0"/>
                      <a:pt x="0" y="0"/>
                    </a:cubicBezTo>
                    <a:cubicBezTo>
                      <a:pt x="0" y="0"/>
                      <a:pt x="4" y="30"/>
                      <a:pt x="11" y="75"/>
                    </a:cubicBezTo>
                    <a:cubicBezTo>
                      <a:pt x="17" y="120"/>
                      <a:pt x="25" y="180"/>
                      <a:pt x="34" y="240"/>
                    </a:cubicBezTo>
                    <a:cubicBezTo>
                      <a:pt x="42" y="300"/>
                      <a:pt x="50" y="360"/>
                      <a:pt x="56" y="405"/>
                    </a:cubicBezTo>
                    <a:cubicBezTo>
                      <a:pt x="62" y="450"/>
                      <a:pt x="66" y="480"/>
                      <a:pt x="66" y="48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" name="任意多边形: 形状 88">
                <a:extLst>
                  <a:ext uri="{FF2B5EF4-FFF2-40B4-BE49-F238E27FC236}">
                    <a16:creationId xmlns:a16="http://schemas.microsoft.com/office/drawing/2014/main" id="{3862F8CA-48DD-C592-C4B3-3994EEA389B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331076" y="2774951"/>
                <a:ext cx="252413" cy="1814513"/>
              </a:xfrm>
              <a:custGeom>
                <a:avLst/>
                <a:gdLst>
                  <a:gd name="T0" fmla="*/ 67 w 67"/>
                  <a:gd name="T1" fmla="*/ 481 h 481"/>
                  <a:gd name="T2" fmla="*/ 56 w 67"/>
                  <a:gd name="T3" fmla="*/ 406 h 481"/>
                  <a:gd name="T4" fmla="*/ 33 w 67"/>
                  <a:gd name="T5" fmla="*/ 241 h 481"/>
                  <a:gd name="T6" fmla="*/ 10 w 67"/>
                  <a:gd name="T7" fmla="*/ 75 h 481"/>
                  <a:gd name="T8" fmla="*/ 0 w 67"/>
                  <a:gd name="T9" fmla="*/ 0 h 481"/>
                  <a:gd name="T10" fmla="*/ 11 w 67"/>
                  <a:gd name="T11" fmla="*/ 75 h 481"/>
                  <a:gd name="T12" fmla="*/ 34 w 67"/>
                  <a:gd name="T13" fmla="*/ 240 h 481"/>
                  <a:gd name="T14" fmla="*/ 57 w 67"/>
                  <a:gd name="T15" fmla="*/ 406 h 481"/>
                  <a:gd name="T16" fmla="*/ 67 w 67"/>
                  <a:gd name="T17" fmla="*/ 481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7" h="481">
                    <a:moveTo>
                      <a:pt x="67" y="481"/>
                    </a:moveTo>
                    <a:cubicBezTo>
                      <a:pt x="67" y="481"/>
                      <a:pt x="62" y="451"/>
                      <a:pt x="56" y="406"/>
                    </a:cubicBezTo>
                    <a:cubicBezTo>
                      <a:pt x="49" y="361"/>
                      <a:pt x="41" y="301"/>
                      <a:pt x="33" y="241"/>
                    </a:cubicBezTo>
                    <a:cubicBezTo>
                      <a:pt x="24" y="180"/>
                      <a:pt x="16" y="120"/>
                      <a:pt x="10" y="75"/>
                    </a:cubicBezTo>
                    <a:cubicBezTo>
                      <a:pt x="4" y="30"/>
                      <a:pt x="0" y="0"/>
                      <a:pt x="0" y="0"/>
                    </a:cubicBezTo>
                    <a:cubicBezTo>
                      <a:pt x="0" y="0"/>
                      <a:pt x="4" y="30"/>
                      <a:pt x="11" y="75"/>
                    </a:cubicBezTo>
                    <a:cubicBezTo>
                      <a:pt x="17" y="120"/>
                      <a:pt x="26" y="180"/>
                      <a:pt x="34" y="240"/>
                    </a:cubicBezTo>
                    <a:cubicBezTo>
                      <a:pt x="42" y="301"/>
                      <a:pt x="51" y="361"/>
                      <a:pt x="57" y="406"/>
                    </a:cubicBezTo>
                    <a:cubicBezTo>
                      <a:pt x="63" y="451"/>
                      <a:pt x="67" y="481"/>
                      <a:pt x="67" y="48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" name="任意多边形: 形状 89">
                <a:extLst>
                  <a:ext uri="{FF2B5EF4-FFF2-40B4-BE49-F238E27FC236}">
                    <a16:creationId xmlns:a16="http://schemas.microsoft.com/office/drawing/2014/main" id="{08CCD6BF-CB0D-E4A6-4807-B22B1C49B10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243763" y="2782889"/>
                <a:ext cx="249238" cy="1801813"/>
              </a:xfrm>
              <a:custGeom>
                <a:avLst/>
                <a:gdLst>
                  <a:gd name="T0" fmla="*/ 66 w 66"/>
                  <a:gd name="T1" fmla="*/ 478 h 478"/>
                  <a:gd name="T2" fmla="*/ 55 w 66"/>
                  <a:gd name="T3" fmla="*/ 403 h 478"/>
                  <a:gd name="T4" fmla="*/ 32 w 66"/>
                  <a:gd name="T5" fmla="*/ 239 h 478"/>
                  <a:gd name="T6" fmla="*/ 10 w 66"/>
                  <a:gd name="T7" fmla="*/ 75 h 478"/>
                  <a:gd name="T8" fmla="*/ 0 w 66"/>
                  <a:gd name="T9" fmla="*/ 0 h 478"/>
                  <a:gd name="T10" fmla="*/ 11 w 66"/>
                  <a:gd name="T11" fmla="*/ 75 h 478"/>
                  <a:gd name="T12" fmla="*/ 34 w 66"/>
                  <a:gd name="T13" fmla="*/ 239 h 478"/>
                  <a:gd name="T14" fmla="*/ 56 w 66"/>
                  <a:gd name="T15" fmla="*/ 403 h 478"/>
                  <a:gd name="T16" fmla="*/ 66 w 66"/>
                  <a:gd name="T17" fmla="*/ 478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478">
                    <a:moveTo>
                      <a:pt x="66" y="478"/>
                    </a:moveTo>
                    <a:cubicBezTo>
                      <a:pt x="66" y="478"/>
                      <a:pt x="62" y="448"/>
                      <a:pt x="55" y="403"/>
                    </a:cubicBezTo>
                    <a:cubicBezTo>
                      <a:pt x="49" y="358"/>
                      <a:pt x="40" y="299"/>
                      <a:pt x="32" y="239"/>
                    </a:cubicBezTo>
                    <a:cubicBezTo>
                      <a:pt x="24" y="179"/>
                      <a:pt x="16" y="119"/>
                      <a:pt x="10" y="75"/>
                    </a:cubicBezTo>
                    <a:cubicBezTo>
                      <a:pt x="4" y="30"/>
                      <a:pt x="0" y="0"/>
                      <a:pt x="0" y="0"/>
                    </a:cubicBezTo>
                    <a:cubicBezTo>
                      <a:pt x="0" y="0"/>
                      <a:pt x="4" y="30"/>
                      <a:pt x="11" y="75"/>
                    </a:cubicBezTo>
                    <a:cubicBezTo>
                      <a:pt x="17" y="119"/>
                      <a:pt x="25" y="179"/>
                      <a:pt x="34" y="239"/>
                    </a:cubicBezTo>
                    <a:cubicBezTo>
                      <a:pt x="42" y="299"/>
                      <a:pt x="50" y="358"/>
                      <a:pt x="56" y="403"/>
                    </a:cubicBezTo>
                    <a:cubicBezTo>
                      <a:pt x="62" y="448"/>
                      <a:pt x="66" y="478"/>
                      <a:pt x="66" y="478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" name="任意多边形: 形状 90">
                <a:extLst>
                  <a:ext uri="{FF2B5EF4-FFF2-40B4-BE49-F238E27FC236}">
                    <a16:creationId xmlns:a16="http://schemas.microsoft.com/office/drawing/2014/main" id="{1A4B395C-CC28-4988-EF25-20D0C7034F7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300913" y="2778126"/>
                <a:ext cx="249238" cy="1800225"/>
              </a:xfrm>
              <a:custGeom>
                <a:avLst/>
                <a:gdLst>
                  <a:gd name="T0" fmla="*/ 66 w 66"/>
                  <a:gd name="T1" fmla="*/ 477 h 477"/>
                  <a:gd name="T2" fmla="*/ 56 w 66"/>
                  <a:gd name="T3" fmla="*/ 403 h 477"/>
                  <a:gd name="T4" fmla="*/ 33 w 66"/>
                  <a:gd name="T5" fmla="*/ 239 h 477"/>
                  <a:gd name="T6" fmla="*/ 10 w 66"/>
                  <a:gd name="T7" fmla="*/ 74 h 477"/>
                  <a:gd name="T8" fmla="*/ 0 w 66"/>
                  <a:gd name="T9" fmla="*/ 0 h 477"/>
                  <a:gd name="T10" fmla="*/ 11 w 66"/>
                  <a:gd name="T11" fmla="*/ 74 h 477"/>
                  <a:gd name="T12" fmla="*/ 34 w 66"/>
                  <a:gd name="T13" fmla="*/ 238 h 477"/>
                  <a:gd name="T14" fmla="*/ 57 w 66"/>
                  <a:gd name="T15" fmla="*/ 403 h 477"/>
                  <a:gd name="T16" fmla="*/ 66 w 66"/>
                  <a:gd name="T17" fmla="*/ 477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477">
                    <a:moveTo>
                      <a:pt x="66" y="477"/>
                    </a:moveTo>
                    <a:cubicBezTo>
                      <a:pt x="66" y="477"/>
                      <a:pt x="62" y="448"/>
                      <a:pt x="56" y="403"/>
                    </a:cubicBezTo>
                    <a:cubicBezTo>
                      <a:pt x="49" y="358"/>
                      <a:pt x="41" y="298"/>
                      <a:pt x="33" y="239"/>
                    </a:cubicBezTo>
                    <a:cubicBezTo>
                      <a:pt x="24" y="179"/>
                      <a:pt x="16" y="119"/>
                      <a:pt x="10" y="74"/>
                    </a:cubicBezTo>
                    <a:cubicBezTo>
                      <a:pt x="4" y="29"/>
                      <a:pt x="0" y="0"/>
                      <a:pt x="0" y="0"/>
                    </a:cubicBezTo>
                    <a:cubicBezTo>
                      <a:pt x="0" y="0"/>
                      <a:pt x="5" y="29"/>
                      <a:pt x="11" y="74"/>
                    </a:cubicBezTo>
                    <a:cubicBezTo>
                      <a:pt x="17" y="119"/>
                      <a:pt x="26" y="179"/>
                      <a:pt x="34" y="238"/>
                    </a:cubicBezTo>
                    <a:cubicBezTo>
                      <a:pt x="42" y="298"/>
                      <a:pt x="51" y="358"/>
                      <a:pt x="57" y="403"/>
                    </a:cubicBezTo>
                    <a:cubicBezTo>
                      <a:pt x="63" y="448"/>
                      <a:pt x="66" y="477"/>
                      <a:pt x="66" y="477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" name="任意多边形: 形状 91">
                <a:extLst>
                  <a:ext uri="{FF2B5EF4-FFF2-40B4-BE49-F238E27FC236}">
                    <a16:creationId xmlns:a16="http://schemas.microsoft.com/office/drawing/2014/main" id="{863C8AAE-8D6A-A9B4-F685-E224BC4982C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183438" y="2608264"/>
                <a:ext cx="166688" cy="180975"/>
              </a:xfrm>
              <a:custGeom>
                <a:avLst/>
                <a:gdLst>
                  <a:gd name="T0" fmla="*/ 44 w 44"/>
                  <a:gd name="T1" fmla="*/ 39 h 48"/>
                  <a:gd name="T2" fmla="*/ 44 w 44"/>
                  <a:gd name="T3" fmla="*/ 39 h 48"/>
                  <a:gd name="T4" fmla="*/ 39 w 44"/>
                  <a:gd name="T5" fmla="*/ 45 h 48"/>
                  <a:gd name="T6" fmla="*/ 33 w 44"/>
                  <a:gd name="T7" fmla="*/ 40 h 48"/>
                  <a:gd name="T8" fmla="*/ 33 w 44"/>
                  <a:gd name="T9" fmla="*/ 40 h 48"/>
                  <a:gd name="T10" fmla="*/ 33 w 44"/>
                  <a:gd name="T11" fmla="*/ 40 h 48"/>
                  <a:gd name="T12" fmla="*/ 33 w 44"/>
                  <a:gd name="T13" fmla="*/ 40 h 48"/>
                  <a:gd name="T14" fmla="*/ 28 w 44"/>
                  <a:gd name="T15" fmla="*/ 46 h 48"/>
                  <a:gd name="T16" fmla="*/ 22 w 44"/>
                  <a:gd name="T17" fmla="*/ 41 h 48"/>
                  <a:gd name="T18" fmla="*/ 22 w 44"/>
                  <a:gd name="T19" fmla="*/ 41 h 48"/>
                  <a:gd name="T20" fmla="*/ 22 w 44"/>
                  <a:gd name="T21" fmla="*/ 41 h 48"/>
                  <a:gd name="T22" fmla="*/ 22 w 44"/>
                  <a:gd name="T23" fmla="*/ 41 h 48"/>
                  <a:gd name="T24" fmla="*/ 17 w 44"/>
                  <a:gd name="T25" fmla="*/ 47 h 48"/>
                  <a:gd name="T26" fmla="*/ 11 w 44"/>
                  <a:gd name="T27" fmla="*/ 42 h 48"/>
                  <a:gd name="T28" fmla="*/ 11 w 44"/>
                  <a:gd name="T29" fmla="*/ 42 h 48"/>
                  <a:gd name="T30" fmla="*/ 11 w 44"/>
                  <a:gd name="T31" fmla="*/ 42 h 48"/>
                  <a:gd name="T32" fmla="*/ 11 w 44"/>
                  <a:gd name="T33" fmla="*/ 42 h 48"/>
                  <a:gd name="T34" fmla="*/ 6 w 44"/>
                  <a:gd name="T35" fmla="*/ 48 h 48"/>
                  <a:gd name="T36" fmla="*/ 0 w 44"/>
                  <a:gd name="T37" fmla="*/ 43 h 48"/>
                  <a:gd name="T38" fmla="*/ 18 w 44"/>
                  <a:gd name="T39" fmla="*/ 0 h 48"/>
                  <a:gd name="T40" fmla="*/ 44 w 44"/>
                  <a:gd name="T41" fmla="*/ 39 h 48"/>
                  <a:gd name="T42" fmla="*/ 44 w 44"/>
                  <a:gd name="T43" fmla="*/ 39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48">
                    <a:moveTo>
                      <a:pt x="44" y="39"/>
                    </a:moveTo>
                    <a:cubicBezTo>
                      <a:pt x="44" y="39"/>
                      <a:pt x="44" y="39"/>
                      <a:pt x="44" y="39"/>
                    </a:cubicBezTo>
                    <a:cubicBezTo>
                      <a:pt x="44" y="42"/>
                      <a:pt x="42" y="45"/>
                      <a:pt x="39" y="45"/>
                    </a:cubicBezTo>
                    <a:cubicBezTo>
                      <a:pt x="36" y="46"/>
                      <a:pt x="33" y="43"/>
                      <a:pt x="33" y="40"/>
                    </a:cubicBezTo>
                    <a:cubicBezTo>
                      <a:pt x="33" y="40"/>
                      <a:pt x="33" y="40"/>
                      <a:pt x="33" y="40"/>
                    </a:cubicBezTo>
                    <a:cubicBezTo>
                      <a:pt x="33" y="40"/>
                      <a:pt x="33" y="40"/>
                      <a:pt x="33" y="40"/>
                    </a:cubicBezTo>
                    <a:cubicBezTo>
                      <a:pt x="33" y="40"/>
                      <a:pt x="33" y="40"/>
                      <a:pt x="33" y="40"/>
                    </a:cubicBezTo>
                    <a:cubicBezTo>
                      <a:pt x="33" y="43"/>
                      <a:pt x="31" y="46"/>
                      <a:pt x="28" y="46"/>
                    </a:cubicBezTo>
                    <a:cubicBezTo>
                      <a:pt x="25" y="47"/>
                      <a:pt x="22" y="44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4"/>
                      <a:pt x="20" y="47"/>
                      <a:pt x="17" y="47"/>
                    </a:cubicBezTo>
                    <a:cubicBezTo>
                      <a:pt x="14" y="47"/>
                      <a:pt x="12" y="45"/>
                      <a:pt x="11" y="42"/>
                    </a:cubicBezTo>
                    <a:cubicBezTo>
                      <a:pt x="11" y="42"/>
                      <a:pt x="11" y="42"/>
                      <a:pt x="11" y="42"/>
                    </a:cubicBezTo>
                    <a:cubicBezTo>
                      <a:pt x="11" y="42"/>
                      <a:pt x="11" y="42"/>
                      <a:pt x="11" y="42"/>
                    </a:cubicBezTo>
                    <a:cubicBezTo>
                      <a:pt x="11" y="42"/>
                      <a:pt x="11" y="42"/>
                      <a:pt x="11" y="42"/>
                    </a:cubicBezTo>
                    <a:cubicBezTo>
                      <a:pt x="12" y="45"/>
                      <a:pt x="9" y="48"/>
                      <a:pt x="6" y="48"/>
                    </a:cubicBezTo>
                    <a:cubicBezTo>
                      <a:pt x="3" y="48"/>
                      <a:pt x="1" y="46"/>
                      <a:pt x="0" y="43"/>
                    </a:cubicBezTo>
                    <a:cubicBezTo>
                      <a:pt x="0" y="41"/>
                      <a:pt x="18" y="0"/>
                      <a:pt x="18" y="0"/>
                    </a:cubicBezTo>
                    <a:cubicBezTo>
                      <a:pt x="18" y="0"/>
                      <a:pt x="44" y="37"/>
                      <a:pt x="44" y="39"/>
                    </a:cubicBezTo>
                    <a:cubicBezTo>
                      <a:pt x="44" y="39"/>
                      <a:pt x="44" y="39"/>
                      <a:pt x="44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" name="任意多边形: 形状 92">
                <a:extLst>
                  <a:ext uri="{FF2B5EF4-FFF2-40B4-BE49-F238E27FC236}">
                    <a16:creationId xmlns:a16="http://schemas.microsoft.com/office/drawing/2014/main" id="{B9959183-78F7-24F4-2785-CA9E6FC6057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229476" y="2608264"/>
                <a:ext cx="60325" cy="68263"/>
              </a:xfrm>
              <a:custGeom>
                <a:avLst/>
                <a:gdLst>
                  <a:gd name="T0" fmla="*/ 0 w 16"/>
                  <a:gd name="T1" fmla="*/ 15 h 18"/>
                  <a:gd name="T2" fmla="*/ 6 w 16"/>
                  <a:gd name="T3" fmla="*/ 0 h 18"/>
                  <a:gd name="T4" fmla="*/ 16 w 16"/>
                  <a:gd name="T5" fmla="*/ 15 h 18"/>
                  <a:gd name="T6" fmla="*/ 0 w 16"/>
                  <a:gd name="T7" fmla="*/ 1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8">
                    <a:moveTo>
                      <a:pt x="0" y="15"/>
                    </a:moveTo>
                    <a:cubicBezTo>
                      <a:pt x="3" y="7"/>
                      <a:pt x="6" y="0"/>
                      <a:pt x="6" y="0"/>
                    </a:cubicBezTo>
                    <a:cubicBezTo>
                      <a:pt x="6" y="0"/>
                      <a:pt x="11" y="7"/>
                      <a:pt x="16" y="15"/>
                    </a:cubicBezTo>
                    <a:cubicBezTo>
                      <a:pt x="11" y="17"/>
                      <a:pt x="5" y="18"/>
                      <a:pt x="0" y="15"/>
                    </a:cubicBezTo>
                    <a:close/>
                  </a:path>
                </a:pathLst>
              </a:custGeom>
              <a:solidFill>
                <a:srgbClr val="F8B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4" name="任意多边形: 形状 93">
                <a:extLst>
                  <a:ext uri="{FF2B5EF4-FFF2-40B4-BE49-F238E27FC236}">
                    <a16:creationId xmlns:a16="http://schemas.microsoft.com/office/drawing/2014/main" id="{97DBAE48-799C-85C2-990F-DD369892D0D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437438" y="4573589"/>
                <a:ext cx="165100" cy="57150"/>
              </a:xfrm>
              <a:custGeom>
                <a:avLst/>
                <a:gdLst>
                  <a:gd name="T0" fmla="*/ 44 w 44"/>
                  <a:gd name="T1" fmla="*/ 6 h 15"/>
                  <a:gd name="T2" fmla="*/ 22 w 44"/>
                  <a:gd name="T3" fmla="*/ 1 h 15"/>
                  <a:gd name="T4" fmla="*/ 0 w 44"/>
                  <a:gd name="T5" fmla="*/ 9 h 15"/>
                  <a:gd name="T6" fmla="*/ 23 w 44"/>
                  <a:gd name="T7" fmla="*/ 13 h 15"/>
                  <a:gd name="T8" fmla="*/ 44 w 44"/>
                  <a:gd name="T9" fmla="*/ 6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5">
                    <a:moveTo>
                      <a:pt x="44" y="6"/>
                    </a:moveTo>
                    <a:cubicBezTo>
                      <a:pt x="43" y="2"/>
                      <a:pt x="33" y="0"/>
                      <a:pt x="22" y="1"/>
                    </a:cubicBezTo>
                    <a:cubicBezTo>
                      <a:pt x="10" y="3"/>
                      <a:pt x="0" y="6"/>
                      <a:pt x="0" y="9"/>
                    </a:cubicBezTo>
                    <a:cubicBezTo>
                      <a:pt x="1" y="13"/>
                      <a:pt x="11" y="15"/>
                      <a:pt x="23" y="13"/>
                    </a:cubicBezTo>
                    <a:cubicBezTo>
                      <a:pt x="35" y="12"/>
                      <a:pt x="44" y="9"/>
                      <a:pt x="44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5" name="任意多边形: 形状 94">
                <a:extLst>
                  <a:ext uri="{FF2B5EF4-FFF2-40B4-BE49-F238E27FC236}">
                    <a16:creationId xmlns:a16="http://schemas.microsoft.com/office/drawing/2014/main" id="{9E2FE691-F0B9-EE9C-C6FE-65BB20E8C17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489826" y="4592639"/>
                <a:ext cx="60325" cy="19050"/>
              </a:xfrm>
              <a:custGeom>
                <a:avLst/>
                <a:gdLst>
                  <a:gd name="T0" fmla="*/ 16 w 16"/>
                  <a:gd name="T1" fmla="*/ 2 h 5"/>
                  <a:gd name="T2" fmla="*/ 8 w 16"/>
                  <a:gd name="T3" fmla="*/ 0 h 5"/>
                  <a:gd name="T4" fmla="*/ 0 w 16"/>
                  <a:gd name="T5" fmla="*/ 3 h 5"/>
                  <a:gd name="T6" fmla="*/ 8 w 16"/>
                  <a:gd name="T7" fmla="*/ 5 h 5"/>
                  <a:gd name="T8" fmla="*/ 16 w 16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5">
                    <a:moveTo>
                      <a:pt x="16" y="2"/>
                    </a:moveTo>
                    <a:cubicBezTo>
                      <a:pt x="16" y="0"/>
                      <a:pt x="12" y="0"/>
                      <a:pt x="8" y="0"/>
                    </a:cubicBezTo>
                    <a:cubicBezTo>
                      <a:pt x="3" y="1"/>
                      <a:pt x="0" y="2"/>
                      <a:pt x="0" y="3"/>
                    </a:cubicBezTo>
                    <a:cubicBezTo>
                      <a:pt x="0" y="4"/>
                      <a:pt x="4" y="5"/>
                      <a:pt x="8" y="5"/>
                    </a:cubicBezTo>
                    <a:cubicBezTo>
                      <a:pt x="13" y="4"/>
                      <a:pt x="16" y="3"/>
                      <a:pt x="16" y="2"/>
                    </a:cubicBezTo>
                    <a:close/>
                  </a:path>
                </a:pathLst>
              </a:custGeom>
              <a:solidFill>
                <a:srgbClr val="E1A3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6" name="任意多边形: 形状 95">
                <a:extLst>
                  <a:ext uri="{FF2B5EF4-FFF2-40B4-BE49-F238E27FC236}">
                    <a16:creationId xmlns:a16="http://schemas.microsoft.com/office/drawing/2014/main" id="{E2176C15-A19A-1F8E-E4CD-DBBDA0DD1BB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383463" y="2805114"/>
                <a:ext cx="373063" cy="1592263"/>
              </a:xfrm>
              <a:custGeom>
                <a:avLst/>
                <a:gdLst>
                  <a:gd name="T0" fmla="*/ 44 w 99"/>
                  <a:gd name="T1" fmla="*/ 185 h 422"/>
                  <a:gd name="T2" fmla="*/ 10 w 99"/>
                  <a:gd name="T3" fmla="*/ 420 h 422"/>
                  <a:gd name="T4" fmla="*/ 71 w 99"/>
                  <a:gd name="T5" fmla="*/ 190 h 422"/>
                  <a:gd name="T6" fmla="*/ 98 w 99"/>
                  <a:gd name="T7" fmla="*/ 37 h 422"/>
                  <a:gd name="T8" fmla="*/ 95 w 99"/>
                  <a:gd name="T9" fmla="*/ 1 h 422"/>
                  <a:gd name="T10" fmla="*/ 78 w 99"/>
                  <a:gd name="T11" fmla="*/ 34 h 422"/>
                  <a:gd name="T12" fmla="*/ 44 w 99"/>
                  <a:gd name="T13" fmla="*/ 185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422">
                    <a:moveTo>
                      <a:pt x="44" y="185"/>
                    </a:moveTo>
                    <a:cubicBezTo>
                      <a:pt x="29" y="263"/>
                      <a:pt x="0" y="418"/>
                      <a:pt x="10" y="420"/>
                    </a:cubicBezTo>
                    <a:cubicBezTo>
                      <a:pt x="20" y="422"/>
                      <a:pt x="55" y="268"/>
                      <a:pt x="71" y="190"/>
                    </a:cubicBezTo>
                    <a:cubicBezTo>
                      <a:pt x="81" y="140"/>
                      <a:pt x="95" y="77"/>
                      <a:pt x="98" y="37"/>
                    </a:cubicBezTo>
                    <a:cubicBezTo>
                      <a:pt x="99" y="16"/>
                      <a:pt x="98" y="2"/>
                      <a:pt x="95" y="1"/>
                    </a:cubicBezTo>
                    <a:cubicBezTo>
                      <a:pt x="91" y="0"/>
                      <a:pt x="85" y="13"/>
                      <a:pt x="78" y="34"/>
                    </a:cubicBezTo>
                    <a:cubicBezTo>
                      <a:pt x="65" y="71"/>
                      <a:pt x="55" y="135"/>
                      <a:pt x="44" y="185"/>
                    </a:cubicBezTo>
                    <a:close/>
                  </a:path>
                </a:pathLst>
              </a:custGeom>
              <a:solidFill>
                <a:srgbClr val="6A43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7" name="任意多边形: 形状 96">
                <a:extLst>
                  <a:ext uri="{FF2B5EF4-FFF2-40B4-BE49-F238E27FC236}">
                    <a16:creationId xmlns:a16="http://schemas.microsoft.com/office/drawing/2014/main" id="{7BDC72A7-8E89-3F71-8DE8-ACCEF53B7C9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29526" y="2547939"/>
                <a:ext cx="236538" cy="331788"/>
              </a:xfrm>
              <a:custGeom>
                <a:avLst/>
                <a:gdLst>
                  <a:gd name="T0" fmla="*/ 35 w 63"/>
                  <a:gd name="T1" fmla="*/ 86 h 88"/>
                  <a:gd name="T2" fmla="*/ 45 w 63"/>
                  <a:gd name="T3" fmla="*/ 42 h 88"/>
                  <a:gd name="T4" fmla="*/ 63 w 63"/>
                  <a:gd name="T5" fmla="*/ 0 h 88"/>
                  <a:gd name="T6" fmla="*/ 18 w 63"/>
                  <a:gd name="T7" fmla="*/ 84 h 88"/>
                  <a:gd name="T8" fmla="*/ 35 w 63"/>
                  <a:gd name="T9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88">
                    <a:moveTo>
                      <a:pt x="35" y="86"/>
                    </a:moveTo>
                    <a:cubicBezTo>
                      <a:pt x="53" y="76"/>
                      <a:pt x="56" y="61"/>
                      <a:pt x="45" y="42"/>
                    </a:cubicBezTo>
                    <a:cubicBezTo>
                      <a:pt x="32" y="17"/>
                      <a:pt x="63" y="0"/>
                      <a:pt x="63" y="0"/>
                    </a:cubicBezTo>
                    <a:cubicBezTo>
                      <a:pt x="4" y="6"/>
                      <a:pt x="0" y="68"/>
                      <a:pt x="18" y="84"/>
                    </a:cubicBezTo>
                    <a:cubicBezTo>
                      <a:pt x="25" y="88"/>
                      <a:pt x="35" y="86"/>
                      <a:pt x="35" y="86"/>
                    </a:cubicBezTo>
                    <a:close/>
                  </a:path>
                </a:pathLst>
              </a:custGeom>
              <a:solidFill>
                <a:srgbClr val="FF70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8" name="任意多边形: 形状 97">
                <a:extLst>
                  <a:ext uri="{FF2B5EF4-FFF2-40B4-BE49-F238E27FC236}">
                    <a16:creationId xmlns:a16="http://schemas.microsoft.com/office/drawing/2014/main" id="{54052787-EF64-96CA-F931-1AEEC15A44C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745413" y="2547939"/>
                <a:ext cx="120650" cy="306388"/>
              </a:xfrm>
              <a:custGeom>
                <a:avLst/>
                <a:gdLst>
                  <a:gd name="T0" fmla="*/ 0 w 32"/>
                  <a:gd name="T1" fmla="*/ 81 h 81"/>
                  <a:gd name="T2" fmla="*/ 3 w 32"/>
                  <a:gd name="T3" fmla="*/ 78 h 81"/>
                  <a:gd name="T4" fmla="*/ 6 w 32"/>
                  <a:gd name="T5" fmla="*/ 73 h 81"/>
                  <a:gd name="T6" fmla="*/ 7 w 32"/>
                  <a:gd name="T7" fmla="*/ 67 h 81"/>
                  <a:gd name="T8" fmla="*/ 7 w 32"/>
                  <a:gd name="T9" fmla="*/ 60 h 81"/>
                  <a:gd name="T10" fmla="*/ 6 w 32"/>
                  <a:gd name="T11" fmla="*/ 58 h 81"/>
                  <a:gd name="T12" fmla="*/ 5 w 32"/>
                  <a:gd name="T13" fmla="*/ 57 h 81"/>
                  <a:gd name="T14" fmla="*/ 3 w 32"/>
                  <a:gd name="T15" fmla="*/ 53 h 81"/>
                  <a:gd name="T16" fmla="*/ 0 w 32"/>
                  <a:gd name="T17" fmla="*/ 44 h 81"/>
                  <a:gd name="T18" fmla="*/ 0 w 32"/>
                  <a:gd name="T19" fmla="*/ 35 h 81"/>
                  <a:gd name="T20" fmla="*/ 2 w 32"/>
                  <a:gd name="T21" fmla="*/ 25 h 81"/>
                  <a:gd name="T22" fmla="*/ 4 w 32"/>
                  <a:gd name="T23" fmla="*/ 21 h 81"/>
                  <a:gd name="T24" fmla="*/ 6 w 32"/>
                  <a:gd name="T25" fmla="*/ 17 h 81"/>
                  <a:gd name="T26" fmla="*/ 12 w 32"/>
                  <a:gd name="T27" fmla="*/ 11 h 81"/>
                  <a:gd name="T28" fmla="*/ 18 w 32"/>
                  <a:gd name="T29" fmla="*/ 6 h 81"/>
                  <a:gd name="T30" fmla="*/ 21 w 32"/>
                  <a:gd name="T31" fmla="*/ 4 h 81"/>
                  <a:gd name="T32" fmla="*/ 23 w 32"/>
                  <a:gd name="T33" fmla="*/ 3 h 81"/>
                  <a:gd name="T34" fmla="*/ 26 w 32"/>
                  <a:gd name="T35" fmla="*/ 2 h 81"/>
                  <a:gd name="T36" fmla="*/ 28 w 32"/>
                  <a:gd name="T37" fmla="*/ 2 h 81"/>
                  <a:gd name="T38" fmla="*/ 32 w 32"/>
                  <a:gd name="T39" fmla="*/ 0 h 81"/>
                  <a:gd name="T40" fmla="*/ 28 w 32"/>
                  <a:gd name="T41" fmla="*/ 2 h 81"/>
                  <a:gd name="T42" fmla="*/ 26 w 32"/>
                  <a:gd name="T43" fmla="*/ 3 h 81"/>
                  <a:gd name="T44" fmla="*/ 24 w 32"/>
                  <a:gd name="T45" fmla="*/ 4 h 81"/>
                  <a:gd name="T46" fmla="*/ 18 w 32"/>
                  <a:gd name="T47" fmla="*/ 7 h 81"/>
                  <a:gd name="T48" fmla="*/ 12 w 32"/>
                  <a:gd name="T49" fmla="*/ 12 h 81"/>
                  <a:gd name="T50" fmla="*/ 7 w 32"/>
                  <a:gd name="T51" fmla="*/ 18 h 81"/>
                  <a:gd name="T52" fmla="*/ 5 w 32"/>
                  <a:gd name="T53" fmla="*/ 22 h 81"/>
                  <a:gd name="T54" fmla="*/ 4 w 32"/>
                  <a:gd name="T55" fmla="*/ 26 h 81"/>
                  <a:gd name="T56" fmla="*/ 2 w 32"/>
                  <a:gd name="T57" fmla="*/ 35 h 81"/>
                  <a:gd name="T58" fmla="*/ 2 w 32"/>
                  <a:gd name="T59" fmla="*/ 44 h 81"/>
                  <a:gd name="T60" fmla="*/ 4 w 32"/>
                  <a:gd name="T61" fmla="*/ 52 h 81"/>
                  <a:gd name="T62" fmla="*/ 6 w 32"/>
                  <a:gd name="T63" fmla="*/ 56 h 81"/>
                  <a:gd name="T64" fmla="*/ 7 w 32"/>
                  <a:gd name="T65" fmla="*/ 58 h 81"/>
                  <a:gd name="T66" fmla="*/ 8 w 32"/>
                  <a:gd name="T67" fmla="*/ 60 h 81"/>
                  <a:gd name="T68" fmla="*/ 8 w 32"/>
                  <a:gd name="T69" fmla="*/ 68 h 81"/>
                  <a:gd name="T70" fmla="*/ 6 w 32"/>
                  <a:gd name="T71" fmla="*/ 74 h 81"/>
                  <a:gd name="T72" fmla="*/ 3 w 32"/>
                  <a:gd name="T73" fmla="*/ 78 h 81"/>
                  <a:gd name="T74" fmla="*/ 0 w 32"/>
                  <a:gd name="T7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2" h="81">
                    <a:moveTo>
                      <a:pt x="0" y="81"/>
                    </a:moveTo>
                    <a:cubicBezTo>
                      <a:pt x="0" y="81"/>
                      <a:pt x="2" y="80"/>
                      <a:pt x="3" y="78"/>
                    </a:cubicBezTo>
                    <a:cubicBezTo>
                      <a:pt x="4" y="76"/>
                      <a:pt x="5" y="75"/>
                      <a:pt x="6" y="73"/>
                    </a:cubicBezTo>
                    <a:cubicBezTo>
                      <a:pt x="6" y="72"/>
                      <a:pt x="7" y="70"/>
                      <a:pt x="7" y="67"/>
                    </a:cubicBezTo>
                    <a:cubicBezTo>
                      <a:pt x="8" y="65"/>
                      <a:pt x="8" y="63"/>
                      <a:pt x="7" y="60"/>
                    </a:cubicBezTo>
                    <a:cubicBezTo>
                      <a:pt x="7" y="60"/>
                      <a:pt x="6" y="59"/>
                      <a:pt x="6" y="58"/>
                    </a:cubicBezTo>
                    <a:cubicBezTo>
                      <a:pt x="5" y="57"/>
                      <a:pt x="5" y="57"/>
                      <a:pt x="5" y="57"/>
                    </a:cubicBezTo>
                    <a:cubicBezTo>
                      <a:pt x="4" y="55"/>
                      <a:pt x="3" y="54"/>
                      <a:pt x="3" y="53"/>
                    </a:cubicBezTo>
                    <a:cubicBezTo>
                      <a:pt x="1" y="50"/>
                      <a:pt x="1" y="47"/>
                      <a:pt x="0" y="44"/>
                    </a:cubicBezTo>
                    <a:cubicBezTo>
                      <a:pt x="0" y="41"/>
                      <a:pt x="0" y="38"/>
                      <a:pt x="0" y="35"/>
                    </a:cubicBezTo>
                    <a:cubicBezTo>
                      <a:pt x="0" y="32"/>
                      <a:pt x="1" y="28"/>
                      <a:pt x="2" y="25"/>
                    </a:cubicBezTo>
                    <a:cubicBezTo>
                      <a:pt x="3" y="24"/>
                      <a:pt x="3" y="23"/>
                      <a:pt x="4" y="21"/>
                    </a:cubicBezTo>
                    <a:cubicBezTo>
                      <a:pt x="5" y="20"/>
                      <a:pt x="5" y="18"/>
                      <a:pt x="6" y="17"/>
                    </a:cubicBezTo>
                    <a:cubicBezTo>
                      <a:pt x="8" y="15"/>
                      <a:pt x="10" y="13"/>
                      <a:pt x="12" y="11"/>
                    </a:cubicBezTo>
                    <a:cubicBezTo>
                      <a:pt x="14" y="9"/>
                      <a:pt x="16" y="7"/>
                      <a:pt x="18" y="6"/>
                    </a:cubicBezTo>
                    <a:cubicBezTo>
                      <a:pt x="19" y="6"/>
                      <a:pt x="20" y="5"/>
                      <a:pt x="21" y="4"/>
                    </a:cubicBezTo>
                    <a:cubicBezTo>
                      <a:pt x="22" y="4"/>
                      <a:pt x="23" y="4"/>
                      <a:pt x="23" y="3"/>
                    </a:cubicBezTo>
                    <a:cubicBezTo>
                      <a:pt x="24" y="3"/>
                      <a:pt x="25" y="3"/>
                      <a:pt x="26" y="2"/>
                    </a:cubicBezTo>
                    <a:cubicBezTo>
                      <a:pt x="27" y="2"/>
                      <a:pt x="27" y="2"/>
                      <a:pt x="28" y="2"/>
                    </a:cubicBezTo>
                    <a:cubicBezTo>
                      <a:pt x="31" y="1"/>
                      <a:pt x="32" y="0"/>
                      <a:pt x="32" y="0"/>
                    </a:cubicBezTo>
                    <a:cubicBezTo>
                      <a:pt x="32" y="0"/>
                      <a:pt x="31" y="1"/>
                      <a:pt x="28" y="2"/>
                    </a:cubicBezTo>
                    <a:cubicBezTo>
                      <a:pt x="27" y="2"/>
                      <a:pt x="27" y="2"/>
                      <a:pt x="26" y="3"/>
                    </a:cubicBezTo>
                    <a:cubicBezTo>
                      <a:pt x="25" y="3"/>
                      <a:pt x="25" y="3"/>
                      <a:pt x="24" y="4"/>
                    </a:cubicBezTo>
                    <a:cubicBezTo>
                      <a:pt x="22" y="5"/>
                      <a:pt x="20" y="6"/>
                      <a:pt x="18" y="7"/>
                    </a:cubicBezTo>
                    <a:cubicBezTo>
                      <a:pt x="16" y="8"/>
                      <a:pt x="14" y="10"/>
                      <a:pt x="12" y="12"/>
                    </a:cubicBezTo>
                    <a:cubicBezTo>
                      <a:pt x="11" y="14"/>
                      <a:pt x="9" y="16"/>
                      <a:pt x="7" y="18"/>
                    </a:cubicBezTo>
                    <a:cubicBezTo>
                      <a:pt x="6" y="19"/>
                      <a:pt x="6" y="21"/>
                      <a:pt x="5" y="22"/>
                    </a:cubicBezTo>
                    <a:cubicBezTo>
                      <a:pt x="4" y="23"/>
                      <a:pt x="4" y="25"/>
                      <a:pt x="4" y="26"/>
                    </a:cubicBezTo>
                    <a:cubicBezTo>
                      <a:pt x="2" y="29"/>
                      <a:pt x="2" y="32"/>
                      <a:pt x="2" y="35"/>
                    </a:cubicBezTo>
                    <a:cubicBezTo>
                      <a:pt x="1" y="38"/>
                      <a:pt x="1" y="41"/>
                      <a:pt x="2" y="44"/>
                    </a:cubicBezTo>
                    <a:cubicBezTo>
                      <a:pt x="2" y="47"/>
                      <a:pt x="3" y="50"/>
                      <a:pt x="4" y="52"/>
                    </a:cubicBezTo>
                    <a:cubicBezTo>
                      <a:pt x="5" y="54"/>
                      <a:pt x="5" y="55"/>
                      <a:pt x="6" y="56"/>
                    </a:cubicBezTo>
                    <a:cubicBezTo>
                      <a:pt x="6" y="57"/>
                      <a:pt x="7" y="57"/>
                      <a:pt x="7" y="58"/>
                    </a:cubicBezTo>
                    <a:cubicBezTo>
                      <a:pt x="7" y="59"/>
                      <a:pt x="8" y="59"/>
                      <a:pt x="8" y="60"/>
                    </a:cubicBezTo>
                    <a:cubicBezTo>
                      <a:pt x="9" y="62"/>
                      <a:pt x="9" y="65"/>
                      <a:pt x="8" y="68"/>
                    </a:cubicBezTo>
                    <a:cubicBezTo>
                      <a:pt x="8" y="70"/>
                      <a:pt x="7" y="72"/>
                      <a:pt x="6" y="74"/>
                    </a:cubicBezTo>
                    <a:cubicBezTo>
                      <a:pt x="5" y="75"/>
                      <a:pt x="4" y="77"/>
                      <a:pt x="3" y="78"/>
                    </a:cubicBezTo>
                    <a:cubicBezTo>
                      <a:pt x="2" y="80"/>
                      <a:pt x="0" y="81"/>
                      <a:pt x="0" y="8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9" name="任意多边形: 形状 98">
                <a:extLst>
                  <a:ext uri="{FF2B5EF4-FFF2-40B4-BE49-F238E27FC236}">
                    <a16:creationId xmlns:a16="http://schemas.microsoft.com/office/drawing/2014/main" id="{2876E2F1-3131-E853-3A96-7A4E376B7DE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89851" y="2627314"/>
                <a:ext cx="52388" cy="215900"/>
              </a:xfrm>
              <a:custGeom>
                <a:avLst/>
                <a:gdLst>
                  <a:gd name="T0" fmla="*/ 7 w 14"/>
                  <a:gd name="T1" fmla="*/ 57 h 57"/>
                  <a:gd name="T2" fmla="*/ 5 w 14"/>
                  <a:gd name="T3" fmla="*/ 55 h 57"/>
                  <a:gd name="T4" fmla="*/ 1 w 14"/>
                  <a:gd name="T5" fmla="*/ 48 h 57"/>
                  <a:gd name="T6" fmla="*/ 0 w 14"/>
                  <a:gd name="T7" fmla="*/ 39 h 57"/>
                  <a:gd name="T8" fmla="*/ 2 w 14"/>
                  <a:gd name="T9" fmla="*/ 33 h 57"/>
                  <a:gd name="T10" fmla="*/ 3 w 14"/>
                  <a:gd name="T11" fmla="*/ 28 h 57"/>
                  <a:gd name="T12" fmla="*/ 4 w 14"/>
                  <a:gd name="T13" fmla="*/ 17 h 57"/>
                  <a:gd name="T14" fmla="*/ 7 w 14"/>
                  <a:gd name="T15" fmla="*/ 7 h 57"/>
                  <a:gd name="T16" fmla="*/ 8 w 14"/>
                  <a:gd name="T17" fmla="*/ 5 h 57"/>
                  <a:gd name="T18" fmla="*/ 9 w 14"/>
                  <a:gd name="T19" fmla="*/ 4 h 57"/>
                  <a:gd name="T20" fmla="*/ 12 w 14"/>
                  <a:gd name="T21" fmla="*/ 2 h 57"/>
                  <a:gd name="T22" fmla="*/ 14 w 14"/>
                  <a:gd name="T23" fmla="*/ 0 h 57"/>
                  <a:gd name="T24" fmla="*/ 12 w 14"/>
                  <a:gd name="T25" fmla="*/ 2 h 57"/>
                  <a:gd name="T26" fmla="*/ 10 w 14"/>
                  <a:gd name="T27" fmla="*/ 4 h 57"/>
                  <a:gd name="T28" fmla="*/ 8 w 14"/>
                  <a:gd name="T29" fmla="*/ 8 h 57"/>
                  <a:gd name="T30" fmla="*/ 5 w 14"/>
                  <a:gd name="T31" fmla="*/ 28 h 57"/>
                  <a:gd name="T32" fmla="*/ 3 w 14"/>
                  <a:gd name="T33" fmla="*/ 34 h 57"/>
                  <a:gd name="T34" fmla="*/ 2 w 14"/>
                  <a:gd name="T35" fmla="*/ 39 h 57"/>
                  <a:gd name="T36" fmla="*/ 2 w 14"/>
                  <a:gd name="T37" fmla="*/ 48 h 57"/>
                  <a:gd name="T38" fmla="*/ 5 w 14"/>
                  <a:gd name="T39" fmla="*/ 54 h 57"/>
                  <a:gd name="T40" fmla="*/ 7 w 14"/>
                  <a:gd name="T41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" h="57">
                    <a:moveTo>
                      <a:pt x="7" y="57"/>
                    </a:moveTo>
                    <a:cubicBezTo>
                      <a:pt x="7" y="57"/>
                      <a:pt x="6" y="56"/>
                      <a:pt x="5" y="55"/>
                    </a:cubicBezTo>
                    <a:cubicBezTo>
                      <a:pt x="4" y="53"/>
                      <a:pt x="2" y="51"/>
                      <a:pt x="1" y="48"/>
                    </a:cubicBezTo>
                    <a:cubicBezTo>
                      <a:pt x="0" y="46"/>
                      <a:pt x="0" y="42"/>
                      <a:pt x="0" y="39"/>
                    </a:cubicBezTo>
                    <a:cubicBezTo>
                      <a:pt x="1" y="37"/>
                      <a:pt x="2" y="35"/>
                      <a:pt x="2" y="33"/>
                    </a:cubicBezTo>
                    <a:cubicBezTo>
                      <a:pt x="2" y="31"/>
                      <a:pt x="3" y="30"/>
                      <a:pt x="3" y="28"/>
                    </a:cubicBezTo>
                    <a:cubicBezTo>
                      <a:pt x="3" y="24"/>
                      <a:pt x="4" y="20"/>
                      <a:pt x="4" y="17"/>
                    </a:cubicBezTo>
                    <a:cubicBezTo>
                      <a:pt x="5" y="13"/>
                      <a:pt x="6" y="10"/>
                      <a:pt x="7" y="7"/>
                    </a:cubicBezTo>
                    <a:cubicBezTo>
                      <a:pt x="8" y="6"/>
                      <a:pt x="8" y="6"/>
                      <a:pt x="8" y="5"/>
                    </a:cubicBezTo>
                    <a:cubicBezTo>
                      <a:pt x="9" y="5"/>
                      <a:pt x="9" y="4"/>
                      <a:pt x="9" y="4"/>
                    </a:cubicBezTo>
                    <a:cubicBezTo>
                      <a:pt x="10" y="3"/>
                      <a:pt x="11" y="2"/>
                      <a:pt x="12" y="2"/>
                    </a:cubicBezTo>
                    <a:cubicBezTo>
                      <a:pt x="13" y="1"/>
                      <a:pt x="14" y="0"/>
                      <a:pt x="14" y="0"/>
                    </a:cubicBezTo>
                    <a:cubicBezTo>
                      <a:pt x="14" y="0"/>
                      <a:pt x="13" y="1"/>
                      <a:pt x="12" y="2"/>
                    </a:cubicBezTo>
                    <a:cubicBezTo>
                      <a:pt x="11" y="2"/>
                      <a:pt x="11" y="3"/>
                      <a:pt x="10" y="4"/>
                    </a:cubicBezTo>
                    <a:cubicBezTo>
                      <a:pt x="9" y="5"/>
                      <a:pt x="9" y="6"/>
                      <a:pt x="8" y="8"/>
                    </a:cubicBezTo>
                    <a:cubicBezTo>
                      <a:pt x="6" y="13"/>
                      <a:pt x="5" y="20"/>
                      <a:pt x="5" y="28"/>
                    </a:cubicBezTo>
                    <a:cubicBezTo>
                      <a:pt x="4" y="30"/>
                      <a:pt x="4" y="32"/>
                      <a:pt x="3" y="34"/>
                    </a:cubicBezTo>
                    <a:cubicBezTo>
                      <a:pt x="3" y="36"/>
                      <a:pt x="2" y="37"/>
                      <a:pt x="2" y="39"/>
                    </a:cubicBezTo>
                    <a:cubicBezTo>
                      <a:pt x="1" y="42"/>
                      <a:pt x="1" y="45"/>
                      <a:pt x="2" y="48"/>
                    </a:cubicBezTo>
                    <a:cubicBezTo>
                      <a:pt x="3" y="51"/>
                      <a:pt x="4" y="53"/>
                      <a:pt x="5" y="54"/>
                    </a:cubicBezTo>
                    <a:cubicBezTo>
                      <a:pt x="6" y="56"/>
                      <a:pt x="7" y="57"/>
                      <a:pt x="7" y="57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0" name="任意多边形: 形状 99">
                <a:extLst>
                  <a:ext uri="{FF2B5EF4-FFF2-40B4-BE49-F238E27FC236}">
                    <a16:creationId xmlns:a16="http://schemas.microsoft.com/office/drawing/2014/main" id="{685860FF-7264-B8ED-0D32-149071B7875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62863" y="2846389"/>
                <a:ext cx="109538" cy="136525"/>
              </a:xfrm>
              <a:custGeom>
                <a:avLst/>
                <a:gdLst>
                  <a:gd name="T0" fmla="*/ 0 w 29"/>
                  <a:gd name="T1" fmla="*/ 28 h 36"/>
                  <a:gd name="T2" fmla="*/ 24 w 29"/>
                  <a:gd name="T3" fmla="*/ 33 h 36"/>
                  <a:gd name="T4" fmla="*/ 29 w 29"/>
                  <a:gd name="T5" fmla="*/ 5 h 36"/>
                  <a:gd name="T6" fmla="*/ 5 w 29"/>
                  <a:gd name="T7" fmla="*/ 0 h 36"/>
                  <a:gd name="T8" fmla="*/ 0 w 29"/>
                  <a:gd name="T9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36">
                    <a:moveTo>
                      <a:pt x="0" y="28"/>
                    </a:moveTo>
                    <a:cubicBezTo>
                      <a:pt x="7" y="34"/>
                      <a:pt x="15" y="36"/>
                      <a:pt x="24" y="33"/>
                    </a:cubicBezTo>
                    <a:cubicBezTo>
                      <a:pt x="26" y="23"/>
                      <a:pt x="28" y="14"/>
                      <a:pt x="29" y="5"/>
                    </a:cubicBezTo>
                    <a:cubicBezTo>
                      <a:pt x="21" y="8"/>
                      <a:pt x="12" y="6"/>
                      <a:pt x="5" y="0"/>
                    </a:cubicBezTo>
                    <a:cubicBezTo>
                      <a:pt x="3" y="9"/>
                      <a:pt x="1" y="18"/>
                      <a:pt x="0" y="28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1" name="任意多边形: 形状 100">
                <a:extLst>
                  <a:ext uri="{FF2B5EF4-FFF2-40B4-BE49-F238E27FC236}">
                    <a16:creationId xmlns:a16="http://schemas.microsoft.com/office/drawing/2014/main" id="{AA008B69-D419-47AE-A3A1-16539081F7D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78738" y="2868614"/>
                <a:ext cx="90488" cy="26988"/>
              </a:xfrm>
              <a:custGeom>
                <a:avLst/>
                <a:gdLst>
                  <a:gd name="T0" fmla="*/ 24 w 24"/>
                  <a:gd name="T1" fmla="*/ 5 h 7"/>
                  <a:gd name="T2" fmla="*/ 23 w 24"/>
                  <a:gd name="T3" fmla="*/ 5 h 7"/>
                  <a:gd name="T4" fmla="*/ 20 w 24"/>
                  <a:gd name="T5" fmla="*/ 6 h 7"/>
                  <a:gd name="T6" fmla="*/ 11 w 24"/>
                  <a:gd name="T7" fmla="*/ 7 h 7"/>
                  <a:gd name="T8" fmla="*/ 3 w 24"/>
                  <a:gd name="T9" fmla="*/ 3 h 7"/>
                  <a:gd name="T10" fmla="*/ 1 w 24"/>
                  <a:gd name="T11" fmla="*/ 1 h 7"/>
                  <a:gd name="T12" fmla="*/ 0 w 24"/>
                  <a:gd name="T13" fmla="*/ 0 h 7"/>
                  <a:gd name="T14" fmla="*/ 1 w 24"/>
                  <a:gd name="T15" fmla="*/ 1 h 7"/>
                  <a:gd name="T16" fmla="*/ 3 w 24"/>
                  <a:gd name="T17" fmla="*/ 2 h 7"/>
                  <a:gd name="T18" fmla="*/ 7 w 24"/>
                  <a:gd name="T19" fmla="*/ 4 h 7"/>
                  <a:gd name="T20" fmla="*/ 11 w 24"/>
                  <a:gd name="T21" fmla="*/ 5 h 7"/>
                  <a:gd name="T22" fmla="*/ 16 w 24"/>
                  <a:gd name="T23" fmla="*/ 6 h 7"/>
                  <a:gd name="T24" fmla="*/ 20 w 24"/>
                  <a:gd name="T25" fmla="*/ 5 h 7"/>
                  <a:gd name="T26" fmla="*/ 23 w 24"/>
                  <a:gd name="T27" fmla="*/ 5 h 7"/>
                  <a:gd name="T28" fmla="*/ 24 w 24"/>
                  <a:gd name="T2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4" h="7">
                    <a:moveTo>
                      <a:pt x="24" y="5"/>
                    </a:moveTo>
                    <a:cubicBezTo>
                      <a:pt x="24" y="5"/>
                      <a:pt x="24" y="5"/>
                      <a:pt x="23" y="5"/>
                    </a:cubicBezTo>
                    <a:cubicBezTo>
                      <a:pt x="22" y="5"/>
                      <a:pt x="21" y="6"/>
                      <a:pt x="20" y="6"/>
                    </a:cubicBezTo>
                    <a:cubicBezTo>
                      <a:pt x="18" y="7"/>
                      <a:pt x="15" y="7"/>
                      <a:pt x="11" y="7"/>
                    </a:cubicBezTo>
                    <a:cubicBezTo>
                      <a:pt x="8" y="6"/>
                      <a:pt x="5" y="5"/>
                      <a:pt x="3" y="3"/>
                    </a:cubicBezTo>
                    <a:cubicBezTo>
                      <a:pt x="2" y="2"/>
                      <a:pt x="1" y="2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2" y="2"/>
                      <a:pt x="3" y="2"/>
                    </a:cubicBezTo>
                    <a:cubicBezTo>
                      <a:pt x="4" y="3"/>
                      <a:pt x="6" y="3"/>
                      <a:pt x="7" y="4"/>
                    </a:cubicBezTo>
                    <a:cubicBezTo>
                      <a:pt x="8" y="5"/>
                      <a:pt x="10" y="5"/>
                      <a:pt x="11" y="5"/>
                    </a:cubicBezTo>
                    <a:cubicBezTo>
                      <a:pt x="13" y="6"/>
                      <a:pt x="15" y="6"/>
                      <a:pt x="16" y="6"/>
                    </a:cubicBezTo>
                    <a:cubicBezTo>
                      <a:pt x="17" y="6"/>
                      <a:pt x="19" y="6"/>
                      <a:pt x="20" y="5"/>
                    </a:cubicBezTo>
                    <a:cubicBezTo>
                      <a:pt x="21" y="5"/>
                      <a:pt x="22" y="5"/>
                      <a:pt x="23" y="5"/>
                    </a:cubicBezTo>
                    <a:cubicBezTo>
                      <a:pt x="24" y="5"/>
                      <a:pt x="24" y="5"/>
                      <a:pt x="24" y="5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" name="任意多边形: 形状 101">
                <a:extLst>
                  <a:ext uri="{FF2B5EF4-FFF2-40B4-BE49-F238E27FC236}">
                    <a16:creationId xmlns:a16="http://schemas.microsoft.com/office/drawing/2014/main" id="{F24F29AD-2ED8-E4FC-F5FF-B2305288E4C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66038" y="2928939"/>
                <a:ext cx="90488" cy="26988"/>
              </a:xfrm>
              <a:custGeom>
                <a:avLst/>
                <a:gdLst>
                  <a:gd name="T0" fmla="*/ 0 w 24"/>
                  <a:gd name="T1" fmla="*/ 0 h 7"/>
                  <a:gd name="T2" fmla="*/ 1 w 24"/>
                  <a:gd name="T3" fmla="*/ 1 h 7"/>
                  <a:gd name="T4" fmla="*/ 4 w 24"/>
                  <a:gd name="T5" fmla="*/ 2 h 7"/>
                  <a:gd name="T6" fmla="*/ 7 w 24"/>
                  <a:gd name="T7" fmla="*/ 4 h 7"/>
                  <a:gd name="T8" fmla="*/ 12 w 24"/>
                  <a:gd name="T9" fmla="*/ 5 h 7"/>
                  <a:gd name="T10" fmla="*/ 16 w 24"/>
                  <a:gd name="T11" fmla="*/ 5 h 7"/>
                  <a:gd name="T12" fmla="*/ 20 w 24"/>
                  <a:gd name="T13" fmla="*/ 5 h 7"/>
                  <a:gd name="T14" fmla="*/ 23 w 24"/>
                  <a:gd name="T15" fmla="*/ 5 h 7"/>
                  <a:gd name="T16" fmla="*/ 24 w 24"/>
                  <a:gd name="T17" fmla="*/ 4 h 7"/>
                  <a:gd name="T18" fmla="*/ 23 w 24"/>
                  <a:gd name="T19" fmla="*/ 5 h 7"/>
                  <a:gd name="T20" fmla="*/ 20 w 24"/>
                  <a:gd name="T21" fmla="*/ 6 h 7"/>
                  <a:gd name="T22" fmla="*/ 11 w 24"/>
                  <a:gd name="T23" fmla="*/ 7 h 7"/>
                  <a:gd name="T24" fmla="*/ 3 w 24"/>
                  <a:gd name="T25" fmla="*/ 3 h 7"/>
                  <a:gd name="T26" fmla="*/ 1 w 24"/>
                  <a:gd name="T27" fmla="*/ 1 h 7"/>
                  <a:gd name="T28" fmla="*/ 0 w 24"/>
                  <a:gd name="T2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4" h="7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2" y="1"/>
                      <a:pt x="3" y="2"/>
                      <a:pt x="4" y="2"/>
                    </a:cubicBezTo>
                    <a:cubicBezTo>
                      <a:pt x="5" y="3"/>
                      <a:pt x="6" y="3"/>
                      <a:pt x="7" y="4"/>
                    </a:cubicBezTo>
                    <a:cubicBezTo>
                      <a:pt x="9" y="4"/>
                      <a:pt x="10" y="5"/>
                      <a:pt x="12" y="5"/>
                    </a:cubicBezTo>
                    <a:cubicBezTo>
                      <a:pt x="13" y="5"/>
                      <a:pt x="15" y="5"/>
                      <a:pt x="16" y="5"/>
                    </a:cubicBezTo>
                    <a:cubicBezTo>
                      <a:pt x="18" y="5"/>
                      <a:pt x="19" y="5"/>
                      <a:pt x="20" y="5"/>
                    </a:cubicBezTo>
                    <a:cubicBezTo>
                      <a:pt x="21" y="5"/>
                      <a:pt x="22" y="5"/>
                      <a:pt x="23" y="5"/>
                    </a:cubicBezTo>
                    <a:cubicBezTo>
                      <a:pt x="24" y="4"/>
                      <a:pt x="24" y="4"/>
                      <a:pt x="24" y="4"/>
                    </a:cubicBezTo>
                    <a:cubicBezTo>
                      <a:pt x="24" y="4"/>
                      <a:pt x="24" y="5"/>
                      <a:pt x="23" y="5"/>
                    </a:cubicBezTo>
                    <a:cubicBezTo>
                      <a:pt x="23" y="5"/>
                      <a:pt x="22" y="6"/>
                      <a:pt x="20" y="6"/>
                    </a:cubicBezTo>
                    <a:cubicBezTo>
                      <a:pt x="18" y="7"/>
                      <a:pt x="15" y="7"/>
                      <a:pt x="11" y="7"/>
                    </a:cubicBezTo>
                    <a:cubicBezTo>
                      <a:pt x="8" y="6"/>
                      <a:pt x="5" y="4"/>
                      <a:pt x="3" y="3"/>
                    </a:cubicBezTo>
                    <a:cubicBezTo>
                      <a:pt x="2" y="2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3" name="任意多边形: 形状 102">
                <a:extLst>
                  <a:ext uri="{FF2B5EF4-FFF2-40B4-BE49-F238E27FC236}">
                    <a16:creationId xmlns:a16="http://schemas.microsoft.com/office/drawing/2014/main" id="{BD0AC383-F02D-4CCB-844F-27DD7E77778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467601" y="3589339"/>
                <a:ext cx="403225" cy="690563"/>
              </a:xfrm>
              <a:custGeom>
                <a:avLst/>
                <a:gdLst>
                  <a:gd name="T0" fmla="*/ 21 w 107"/>
                  <a:gd name="T1" fmla="*/ 183 h 183"/>
                  <a:gd name="T2" fmla="*/ 21 w 107"/>
                  <a:gd name="T3" fmla="*/ 183 h 183"/>
                  <a:gd name="T4" fmla="*/ 8 w 107"/>
                  <a:gd name="T5" fmla="*/ 143 h 183"/>
                  <a:gd name="T6" fmla="*/ 80 w 107"/>
                  <a:gd name="T7" fmla="*/ 0 h 183"/>
                  <a:gd name="T8" fmla="*/ 107 w 107"/>
                  <a:gd name="T9" fmla="*/ 14 h 183"/>
                  <a:gd name="T10" fmla="*/ 21 w 107"/>
                  <a:gd name="T11" fmla="*/ 183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7" h="183">
                    <a:moveTo>
                      <a:pt x="21" y="183"/>
                    </a:moveTo>
                    <a:cubicBezTo>
                      <a:pt x="21" y="183"/>
                      <a:pt x="21" y="183"/>
                      <a:pt x="21" y="183"/>
                    </a:cubicBezTo>
                    <a:cubicBezTo>
                      <a:pt x="6" y="176"/>
                      <a:pt x="0" y="158"/>
                      <a:pt x="8" y="143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107" y="14"/>
                      <a:pt x="107" y="14"/>
                      <a:pt x="107" y="14"/>
                    </a:cubicBezTo>
                    <a:lnTo>
                      <a:pt x="21" y="18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4" name="任意多边形: 形状 103">
                <a:extLst>
                  <a:ext uri="{FF2B5EF4-FFF2-40B4-BE49-F238E27FC236}">
                    <a16:creationId xmlns:a16="http://schemas.microsoft.com/office/drawing/2014/main" id="{12A456CD-4C6F-CF70-BF32-15A4A868301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527926" y="3652839"/>
                <a:ext cx="312738" cy="615950"/>
              </a:xfrm>
              <a:custGeom>
                <a:avLst/>
                <a:gdLst>
                  <a:gd name="T0" fmla="*/ 83 w 83"/>
                  <a:gd name="T1" fmla="*/ 0 h 163"/>
                  <a:gd name="T2" fmla="*/ 70 w 83"/>
                  <a:gd name="T3" fmla="*/ 26 h 163"/>
                  <a:gd name="T4" fmla="*/ 57 w 83"/>
                  <a:gd name="T5" fmla="*/ 52 h 163"/>
                  <a:gd name="T6" fmla="*/ 42 w 83"/>
                  <a:gd name="T7" fmla="*/ 82 h 163"/>
                  <a:gd name="T8" fmla="*/ 27 w 83"/>
                  <a:gd name="T9" fmla="*/ 112 h 163"/>
                  <a:gd name="T10" fmla="*/ 13 w 83"/>
                  <a:gd name="T11" fmla="*/ 138 h 163"/>
                  <a:gd name="T12" fmla="*/ 0 w 83"/>
                  <a:gd name="T13" fmla="*/ 163 h 163"/>
                  <a:gd name="T14" fmla="*/ 12 w 83"/>
                  <a:gd name="T15" fmla="*/ 138 h 163"/>
                  <a:gd name="T16" fmla="*/ 25 w 83"/>
                  <a:gd name="T17" fmla="*/ 111 h 163"/>
                  <a:gd name="T18" fmla="*/ 40 w 83"/>
                  <a:gd name="T19" fmla="*/ 81 h 163"/>
                  <a:gd name="T20" fmla="*/ 56 w 83"/>
                  <a:gd name="T21" fmla="*/ 51 h 163"/>
                  <a:gd name="T22" fmla="*/ 69 w 83"/>
                  <a:gd name="T23" fmla="*/ 25 h 163"/>
                  <a:gd name="T24" fmla="*/ 83 w 83"/>
                  <a:gd name="T25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163">
                    <a:moveTo>
                      <a:pt x="83" y="0"/>
                    </a:moveTo>
                    <a:cubicBezTo>
                      <a:pt x="83" y="0"/>
                      <a:pt x="78" y="10"/>
                      <a:pt x="70" y="26"/>
                    </a:cubicBezTo>
                    <a:cubicBezTo>
                      <a:pt x="66" y="34"/>
                      <a:pt x="62" y="43"/>
                      <a:pt x="57" y="52"/>
                    </a:cubicBezTo>
                    <a:cubicBezTo>
                      <a:pt x="52" y="62"/>
                      <a:pt x="47" y="72"/>
                      <a:pt x="42" y="82"/>
                    </a:cubicBezTo>
                    <a:cubicBezTo>
                      <a:pt x="37" y="92"/>
                      <a:pt x="32" y="102"/>
                      <a:pt x="27" y="112"/>
                    </a:cubicBezTo>
                    <a:cubicBezTo>
                      <a:pt x="22" y="121"/>
                      <a:pt x="17" y="130"/>
                      <a:pt x="13" y="138"/>
                    </a:cubicBezTo>
                    <a:cubicBezTo>
                      <a:pt x="5" y="153"/>
                      <a:pt x="0" y="163"/>
                      <a:pt x="0" y="163"/>
                    </a:cubicBezTo>
                    <a:cubicBezTo>
                      <a:pt x="0" y="163"/>
                      <a:pt x="5" y="153"/>
                      <a:pt x="12" y="138"/>
                    </a:cubicBezTo>
                    <a:cubicBezTo>
                      <a:pt x="16" y="130"/>
                      <a:pt x="21" y="121"/>
                      <a:pt x="25" y="111"/>
                    </a:cubicBezTo>
                    <a:cubicBezTo>
                      <a:pt x="30" y="102"/>
                      <a:pt x="35" y="92"/>
                      <a:pt x="40" y="81"/>
                    </a:cubicBezTo>
                    <a:cubicBezTo>
                      <a:pt x="46" y="71"/>
                      <a:pt x="51" y="61"/>
                      <a:pt x="56" y="51"/>
                    </a:cubicBezTo>
                    <a:cubicBezTo>
                      <a:pt x="61" y="42"/>
                      <a:pt x="65" y="33"/>
                      <a:pt x="69" y="25"/>
                    </a:cubicBezTo>
                    <a:cubicBezTo>
                      <a:pt x="77" y="10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5" name="任意多边形: 形状 104">
                <a:extLst>
                  <a:ext uri="{FF2B5EF4-FFF2-40B4-BE49-F238E27FC236}">
                    <a16:creationId xmlns:a16="http://schemas.microsoft.com/office/drawing/2014/main" id="{5D4ED93F-EF6C-D818-2070-749BA6203187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7726363" y="3144839"/>
                <a:ext cx="558800" cy="573088"/>
              </a:xfrm>
              <a:custGeom>
                <a:avLst/>
                <a:gdLst>
                  <a:gd name="T0" fmla="*/ 116 w 148"/>
                  <a:gd name="T1" fmla="*/ 11 h 152"/>
                  <a:gd name="T2" fmla="*/ 53 w 148"/>
                  <a:gd name="T3" fmla="*/ 31 h 152"/>
                  <a:gd name="T4" fmla="*/ 4 w 148"/>
                  <a:gd name="T5" fmla="*/ 126 h 152"/>
                  <a:gd name="T6" fmla="*/ 11 w 148"/>
                  <a:gd name="T7" fmla="*/ 148 h 152"/>
                  <a:gd name="T8" fmla="*/ 33 w 148"/>
                  <a:gd name="T9" fmla="*/ 140 h 152"/>
                  <a:gd name="T10" fmla="*/ 62 w 148"/>
                  <a:gd name="T11" fmla="*/ 84 h 152"/>
                  <a:gd name="T12" fmla="*/ 73 w 148"/>
                  <a:gd name="T13" fmla="*/ 92 h 152"/>
                  <a:gd name="T14" fmla="*/ 136 w 148"/>
                  <a:gd name="T15" fmla="*/ 73 h 152"/>
                  <a:gd name="T16" fmla="*/ 116 w 148"/>
                  <a:gd name="T17" fmla="*/ 11 h 152"/>
                  <a:gd name="T18" fmla="*/ 84 w 148"/>
                  <a:gd name="T19" fmla="*/ 73 h 152"/>
                  <a:gd name="T20" fmla="*/ 73 w 148"/>
                  <a:gd name="T21" fmla="*/ 41 h 152"/>
                  <a:gd name="T22" fmla="*/ 106 w 148"/>
                  <a:gd name="T23" fmla="*/ 30 h 152"/>
                  <a:gd name="T24" fmla="*/ 117 w 148"/>
                  <a:gd name="T25" fmla="*/ 63 h 152"/>
                  <a:gd name="T26" fmla="*/ 84 w 148"/>
                  <a:gd name="T27" fmla="*/ 73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8" h="152">
                    <a:moveTo>
                      <a:pt x="116" y="11"/>
                    </a:moveTo>
                    <a:cubicBezTo>
                      <a:pt x="93" y="0"/>
                      <a:pt x="65" y="8"/>
                      <a:pt x="53" y="31"/>
                    </a:cubicBezTo>
                    <a:cubicBezTo>
                      <a:pt x="52" y="33"/>
                      <a:pt x="4" y="126"/>
                      <a:pt x="4" y="126"/>
                    </a:cubicBezTo>
                    <a:cubicBezTo>
                      <a:pt x="0" y="134"/>
                      <a:pt x="3" y="144"/>
                      <a:pt x="11" y="148"/>
                    </a:cubicBezTo>
                    <a:cubicBezTo>
                      <a:pt x="19" y="152"/>
                      <a:pt x="29" y="149"/>
                      <a:pt x="33" y="140"/>
                    </a:cubicBezTo>
                    <a:cubicBezTo>
                      <a:pt x="62" y="84"/>
                      <a:pt x="62" y="84"/>
                      <a:pt x="62" y="84"/>
                    </a:cubicBezTo>
                    <a:cubicBezTo>
                      <a:pt x="66" y="88"/>
                      <a:pt x="69" y="90"/>
                      <a:pt x="73" y="92"/>
                    </a:cubicBezTo>
                    <a:cubicBezTo>
                      <a:pt x="96" y="104"/>
                      <a:pt x="125" y="95"/>
                      <a:pt x="136" y="73"/>
                    </a:cubicBezTo>
                    <a:cubicBezTo>
                      <a:pt x="148" y="50"/>
                      <a:pt x="139" y="23"/>
                      <a:pt x="116" y="11"/>
                    </a:cubicBezTo>
                    <a:close/>
                    <a:moveTo>
                      <a:pt x="84" y="73"/>
                    </a:moveTo>
                    <a:cubicBezTo>
                      <a:pt x="72" y="67"/>
                      <a:pt x="67" y="53"/>
                      <a:pt x="73" y="41"/>
                    </a:cubicBezTo>
                    <a:cubicBezTo>
                      <a:pt x="79" y="29"/>
                      <a:pt x="94" y="24"/>
                      <a:pt x="106" y="30"/>
                    </a:cubicBezTo>
                    <a:cubicBezTo>
                      <a:pt x="118" y="36"/>
                      <a:pt x="123" y="51"/>
                      <a:pt x="117" y="63"/>
                    </a:cubicBezTo>
                    <a:cubicBezTo>
                      <a:pt x="111" y="75"/>
                      <a:pt x="96" y="80"/>
                      <a:pt x="84" y="73"/>
                    </a:cubicBezTo>
                    <a:close/>
                  </a:path>
                </a:pathLst>
              </a:custGeom>
              <a:solidFill>
                <a:srgbClr val="4D5E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6" name="任意多边形: 形状 105">
                <a:extLst>
                  <a:ext uri="{FF2B5EF4-FFF2-40B4-BE49-F238E27FC236}">
                    <a16:creationId xmlns:a16="http://schemas.microsoft.com/office/drawing/2014/main" id="{56E3604E-295C-2D6A-AC8D-805780665CA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745413" y="3608389"/>
                <a:ext cx="136525" cy="746125"/>
              </a:xfrm>
              <a:custGeom>
                <a:avLst/>
                <a:gdLst>
                  <a:gd name="T0" fmla="*/ 6 w 36"/>
                  <a:gd name="T1" fmla="*/ 198 h 198"/>
                  <a:gd name="T2" fmla="*/ 6 w 36"/>
                  <a:gd name="T3" fmla="*/ 198 h 198"/>
                  <a:gd name="T4" fmla="*/ 35 w 36"/>
                  <a:gd name="T5" fmla="*/ 167 h 198"/>
                  <a:gd name="T6" fmla="*/ 30 w 36"/>
                  <a:gd name="T7" fmla="*/ 0 h 198"/>
                  <a:gd name="T8" fmla="*/ 0 w 36"/>
                  <a:gd name="T9" fmla="*/ 1 h 198"/>
                  <a:gd name="T10" fmla="*/ 6 w 36"/>
                  <a:gd name="T11" fmla="*/ 198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" h="198">
                    <a:moveTo>
                      <a:pt x="6" y="198"/>
                    </a:moveTo>
                    <a:cubicBezTo>
                      <a:pt x="6" y="198"/>
                      <a:pt x="6" y="198"/>
                      <a:pt x="6" y="198"/>
                    </a:cubicBezTo>
                    <a:cubicBezTo>
                      <a:pt x="23" y="198"/>
                      <a:pt x="36" y="184"/>
                      <a:pt x="35" y="167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6" y="19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7" name="任意多边形: 形状 106">
                <a:extLst>
                  <a:ext uri="{FF2B5EF4-FFF2-40B4-BE49-F238E27FC236}">
                    <a16:creationId xmlns:a16="http://schemas.microsoft.com/office/drawing/2014/main" id="{AFB809BF-0274-C2B7-D1D6-708C2515C17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769226" y="3638551"/>
                <a:ext cx="22225" cy="712788"/>
              </a:xfrm>
              <a:custGeom>
                <a:avLst/>
                <a:gdLst>
                  <a:gd name="T0" fmla="*/ 0 w 6"/>
                  <a:gd name="T1" fmla="*/ 0 h 189"/>
                  <a:gd name="T2" fmla="*/ 1 w 6"/>
                  <a:gd name="T3" fmla="*/ 30 h 189"/>
                  <a:gd name="T4" fmla="*/ 2 w 6"/>
                  <a:gd name="T5" fmla="*/ 60 h 189"/>
                  <a:gd name="T6" fmla="*/ 4 w 6"/>
                  <a:gd name="T7" fmla="*/ 95 h 189"/>
                  <a:gd name="T8" fmla="*/ 5 w 6"/>
                  <a:gd name="T9" fmla="*/ 129 h 189"/>
                  <a:gd name="T10" fmla="*/ 5 w 6"/>
                  <a:gd name="T11" fmla="*/ 160 h 189"/>
                  <a:gd name="T12" fmla="*/ 6 w 6"/>
                  <a:gd name="T13" fmla="*/ 189 h 189"/>
                  <a:gd name="T14" fmla="*/ 5 w 6"/>
                  <a:gd name="T15" fmla="*/ 160 h 189"/>
                  <a:gd name="T16" fmla="*/ 3 w 6"/>
                  <a:gd name="T17" fmla="*/ 129 h 189"/>
                  <a:gd name="T18" fmla="*/ 2 w 6"/>
                  <a:gd name="T19" fmla="*/ 95 h 189"/>
                  <a:gd name="T20" fmla="*/ 1 w 6"/>
                  <a:gd name="T21" fmla="*/ 60 h 189"/>
                  <a:gd name="T22" fmla="*/ 0 w 6"/>
                  <a:gd name="T23" fmla="*/ 30 h 189"/>
                  <a:gd name="T24" fmla="*/ 0 w 6"/>
                  <a:gd name="T25" fmla="*/ 0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" h="189">
                    <a:moveTo>
                      <a:pt x="0" y="0"/>
                    </a:moveTo>
                    <a:cubicBezTo>
                      <a:pt x="0" y="0"/>
                      <a:pt x="0" y="12"/>
                      <a:pt x="1" y="30"/>
                    </a:cubicBezTo>
                    <a:cubicBezTo>
                      <a:pt x="1" y="38"/>
                      <a:pt x="2" y="49"/>
                      <a:pt x="2" y="60"/>
                    </a:cubicBezTo>
                    <a:cubicBezTo>
                      <a:pt x="3" y="71"/>
                      <a:pt x="3" y="83"/>
                      <a:pt x="4" y="95"/>
                    </a:cubicBezTo>
                    <a:cubicBezTo>
                      <a:pt x="4" y="106"/>
                      <a:pt x="4" y="118"/>
                      <a:pt x="5" y="129"/>
                    </a:cubicBezTo>
                    <a:cubicBezTo>
                      <a:pt x="5" y="141"/>
                      <a:pt x="5" y="151"/>
                      <a:pt x="5" y="160"/>
                    </a:cubicBezTo>
                    <a:cubicBezTo>
                      <a:pt x="6" y="178"/>
                      <a:pt x="6" y="189"/>
                      <a:pt x="6" y="189"/>
                    </a:cubicBezTo>
                    <a:cubicBezTo>
                      <a:pt x="6" y="189"/>
                      <a:pt x="5" y="178"/>
                      <a:pt x="5" y="160"/>
                    </a:cubicBezTo>
                    <a:cubicBezTo>
                      <a:pt x="4" y="151"/>
                      <a:pt x="4" y="141"/>
                      <a:pt x="3" y="129"/>
                    </a:cubicBezTo>
                    <a:cubicBezTo>
                      <a:pt x="3" y="118"/>
                      <a:pt x="2" y="107"/>
                      <a:pt x="2" y="95"/>
                    </a:cubicBezTo>
                    <a:cubicBezTo>
                      <a:pt x="2" y="83"/>
                      <a:pt x="1" y="71"/>
                      <a:pt x="1" y="60"/>
                    </a:cubicBezTo>
                    <a:cubicBezTo>
                      <a:pt x="1" y="49"/>
                      <a:pt x="0" y="38"/>
                      <a:pt x="0" y="30"/>
                    </a:cubicBezTo>
                    <a:cubicBezTo>
                      <a:pt x="0" y="1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8" name="任意多边形: 形状 107">
                <a:extLst>
                  <a:ext uri="{FF2B5EF4-FFF2-40B4-BE49-F238E27FC236}">
                    <a16:creationId xmlns:a16="http://schemas.microsoft.com/office/drawing/2014/main" id="{106E4990-9B69-EF44-6125-9F19912C0047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7500938" y="3073401"/>
                <a:ext cx="365125" cy="636588"/>
              </a:xfrm>
              <a:custGeom>
                <a:avLst/>
                <a:gdLst>
                  <a:gd name="T0" fmla="*/ 0 w 97"/>
                  <a:gd name="T1" fmla="*/ 48 h 169"/>
                  <a:gd name="T2" fmla="*/ 48 w 97"/>
                  <a:gd name="T3" fmla="*/ 92 h 169"/>
                  <a:gd name="T4" fmla="*/ 62 w 97"/>
                  <a:gd name="T5" fmla="*/ 90 h 169"/>
                  <a:gd name="T6" fmla="*/ 64 w 97"/>
                  <a:gd name="T7" fmla="*/ 153 h 169"/>
                  <a:gd name="T8" fmla="*/ 80 w 97"/>
                  <a:gd name="T9" fmla="*/ 169 h 169"/>
                  <a:gd name="T10" fmla="*/ 96 w 97"/>
                  <a:gd name="T11" fmla="*/ 152 h 169"/>
                  <a:gd name="T12" fmla="*/ 92 w 97"/>
                  <a:gd name="T13" fmla="*/ 45 h 169"/>
                  <a:gd name="T14" fmla="*/ 44 w 97"/>
                  <a:gd name="T15" fmla="*/ 1 h 169"/>
                  <a:gd name="T16" fmla="*/ 0 w 97"/>
                  <a:gd name="T17" fmla="*/ 48 h 169"/>
                  <a:gd name="T18" fmla="*/ 22 w 97"/>
                  <a:gd name="T19" fmla="*/ 47 h 169"/>
                  <a:gd name="T20" fmla="*/ 45 w 97"/>
                  <a:gd name="T21" fmla="*/ 22 h 169"/>
                  <a:gd name="T22" fmla="*/ 70 w 97"/>
                  <a:gd name="T23" fmla="*/ 46 h 169"/>
                  <a:gd name="T24" fmla="*/ 47 w 97"/>
                  <a:gd name="T25" fmla="*/ 71 h 169"/>
                  <a:gd name="T26" fmla="*/ 22 w 97"/>
                  <a:gd name="T27" fmla="*/ 47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7" h="169">
                    <a:moveTo>
                      <a:pt x="0" y="48"/>
                    </a:moveTo>
                    <a:cubicBezTo>
                      <a:pt x="1" y="73"/>
                      <a:pt x="23" y="93"/>
                      <a:pt x="48" y="92"/>
                    </a:cubicBezTo>
                    <a:cubicBezTo>
                      <a:pt x="53" y="92"/>
                      <a:pt x="56" y="91"/>
                      <a:pt x="62" y="90"/>
                    </a:cubicBezTo>
                    <a:cubicBezTo>
                      <a:pt x="64" y="153"/>
                      <a:pt x="64" y="153"/>
                      <a:pt x="64" y="153"/>
                    </a:cubicBezTo>
                    <a:cubicBezTo>
                      <a:pt x="64" y="162"/>
                      <a:pt x="71" y="169"/>
                      <a:pt x="80" y="169"/>
                    </a:cubicBezTo>
                    <a:cubicBezTo>
                      <a:pt x="90" y="169"/>
                      <a:pt x="97" y="161"/>
                      <a:pt x="96" y="152"/>
                    </a:cubicBezTo>
                    <a:cubicBezTo>
                      <a:pt x="96" y="152"/>
                      <a:pt x="92" y="47"/>
                      <a:pt x="92" y="45"/>
                    </a:cubicBezTo>
                    <a:cubicBezTo>
                      <a:pt x="91" y="20"/>
                      <a:pt x="70" y="0"/>
                      <a:pt x="44" y="1"/>
                    </a:cubicBezTo>
                    <a:cubicBezTo>
                      <a:pt x="19" y="2"/>
                      <a:pt x="0" y="23"/>
                      <a:pt x="0" y="48"/>
                    </a:cubicBezTo>
                    <a:close/>
                    <a:moveTo>
                      <a:pt x="22" y="47"/>
                    </a:moveTo>
                    <a:cubicBezTo>
                      <a:pt x="21" y="34"/>
                      <a:pt x="32" y="23"/>
                      <a:pt x="45" y="22"/>
                    </a:cubicBezTo>
                    <a:cubicBezTo>
                      <a:pt x="58" y="22"/>
                      <a:pt x="70" y="32"/>
                      <a:pt x="70" y="46"/>
                    </a:cubicBezTo>
                    <a:cubicBezTo>
                      <a:pt x="71" y="59"/>
                      <a:pt x="60" y="70"/>
                      <a:pt x="47" y="71"/>
                    </a:cubicBezTo>
                    <a:cubicBezTo>
                      <a:pt x="33" y="71"/>
                      <a:pt x="22" y="61"/>
                      <a:pt x="22" y="47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9" name="任意多边形: 形状 108">
                <a:extLst>
                  <a:ext uri="{FF2B5EF4-FFF2-40B4-BE49-F238E27FC236}">
                    <a16:creationId xmlns:a16="http://schemas.microsoft.com/office/drawing/2014/main" id="{93512B1A-E1C7-4DB6-70EC-D51D5F40CC3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756526" y="3608389"/>
                <a:ext cx="79375" cy="79375"/>
              </a:xfrm>
              <a:custGeom>
                <a:avLst/>
                <a:gdLst>
                  <a:gd name="T0" fmla="*/ 0 w 21"/>
                  <a:gd name="T1" fmla="*/ 11 h 21"/>
                  <a:gd name="T2" fmla="*/ 11 w 21"/>
                  <a:gd name="T3" fmla="*/ 21 h 21"/>
                  <a:gd name="T4" fmla="*/ 21 w 21"/>
                  <a:gd name="T5" fmla="*/ 10 h 21"/>
                  <a:gd name="T6" fmla="*/ 10 w 21"/>
                  <a:gd name="T7" fmla="*/ 0 h 21"/>
                  <a:gd name="T8" fmla="*/ 0 w 21"/>
                  <a:gd name="T9" fmla="*/ 1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21">
                    <a:moveTo>
                      <a:pt x="0" y="11"/>
                    </a:moveTo>
                    <a:cubicBezTo>
                      <a:pt x="0" y="16"/>
                      <a:pt x="5" y="21"/>
                      <a:pt x="11" y="21"/>
                    </a:cubicBezTo>
                    <a:cubicBezTo>
                      <a:pt x="17" y="20"/>
                      <a:pt x="21" y="16"/>
                      <a:pt x="21" y="10"/>
                    </a:cubicBezTo>
                    <a:cubicBezTo>
                      <a:pt x="21" y="4"/>
                      <a:pt x="16" y="0"/>
                      <a:pt x="10" y="0"/>
                    </a:cubicBezTo>
                    <a:cubicBezTo>
                      <a:pt x="5" y="0"/>
                      <a:pt x="0" y="5"/>
                      <a:pt x="0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0" name="任意多边形: 形状 109">
                <a:extLst>
                  <a:ext uri="{FF2B5EF4-FFF2-40B4-BE49-F238E27FC236}">
                    <a16:creationId xmlns:a16="http://schemas.microsoft.com/office/drawing/2014/main" id="{4C546AC6-027D-16DA-FA7B-064379D378D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783513" y="3611564"/>
                <a:ext cx="7938" cy="71438"/>
              </a:xfrm>
              <a:custGeom>
                <a:avLst/>
                <a:gdLst>
                  <a:gd name="T0" fmla="*/ 1 w 2"/>
                  <a:gd name="T1" fmla="*/ 19 h 19"/>
                  <a:gd name="T2" fmla="*/ 0 w 2"/>
                  <a:gd name="T3" fmla="*/ 16 h 19"/>
                  <a:gd name="T4" fmla="*/ 0 w 2"/>
                  <a:gd name="T5" fmla="*/ 13 h 19"/>
                  <a:gd name="T6" fmla="*/ 0 w 2"/>
                  <a:gd name="T7" fmla="*/ 9 h 19"/>
                  <a:gd name="T8" fmla="*/ 0 w 2"/>
                  <a:gd name="T9" fmla="*/ 6 h 19"/>
                  <a:gd name="T10" fmla="*/ 0 w 2"/>
                  <a:gd name="T11" fmla="*/ 3 h 19"/>
                  <a:gd name="T12" fmla="*/ 0 w 2"/>
                  <a:gd name="T13" fmla="*/ 0 h 19"/>
                  <a:gd name="T14" fmla="*/ 1 w 2"/>
                  <a:gd name="T15" fmla="*/ 3 h 19"/>
                  <a:gd name="T16" fmla="*/ 1 w 2"/>
                  <a:gd name="T17" fmla="*/ 6 h 19"/>
                  <a:gd name="T18" fmla="*/ 2 w 2"/>
                  <a:gd name="T19" fmla="*/ 9 h 19"/>
                  <a:gd name="T20" fmla="*/ 2 w 2"/>
                  <a:gd name="T21" fmla="*/ 13 h 19"/>
                  <a:gd name="T22" fmla="*/ 1 w 2"/>
                  <a:gd name="T23" fmla="*/ 16 h 19"/>
                  <a:gd name="T24" fmla="*/ 1 w 2"/>
                  <a:gd name="T2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19">
                    <a:moveTo>
                      <a:pt x="1" y="19"/>
                    </a:moveTo>
                    <a:cubicBezTo>
                      <a:pt x="1" y="19"/>
                      <a:pt x="1" y="18"/>
                      <a:pt x="0" y="16"/>
                    </a:cubicBezTo>
                    <a:cubicBezTo>
                      <a:pt x="0" y="15"/>
                      <a:pt x="0" y="14"/>
                      <a:pt x="0" y="13"/>
                    </a:cubicBezTo>
                    <a:cubicBezTo>
                      <a:pt x="0" y="12"/>
                      <a:pt x="0" y="11"/>
                      <a:pt x="0" y="9"/>
                    </a:cubicBezTo>
                    <a:cubicBezTo>
                      <a:pt x="0" y="8"/>
                      <a:pt x="0" y="7"/>
                      <a:pt x="0" y="6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3"/>
                    </a:cubicBezTo>
                    <a:cubicBezTo>
                      <a:pt x="1" y="4"/>
                      <a:pt x="1" y="5"/>
                      <a:pt x="1" y="6"/>
                    </a:cubicBezTo>
                    <a:cubicBezTo>
                      <a:pt x="1" y="7"/>
                      <a:pt x="1" y="8"/>
                      <a:pt x="2" y="9"/>
                    </a:cubicBezTo>
                    <a:cubicBezTo>
                      <a:pt x="2" y="11"/>
                      <a:pt x="2" y="12"/>
                      <a:pt x="2" y="13"/>
                    </a:cubicBezTo>
                    <a:cubicBezTo>
                      <a:pt x="2" y="14"/>
                      <a:pt x="1" y="15"/>
                      <a:pt x="1" y="16"/>
                    </a:cubicBezTo>
                    <a:cubicBezTo>
                      <a:pt x="1" y="18"/>
                      <a:pt x="1" y="19"/>
                      <a:pt x="1" y="19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1" name="任意多边形: 形状 110">
                <a:extLst>
                  <a:ext uri="{FF2B5EF4-FFF2-40B4-BE49-F238E27FC236}">
                    <a16:creationId xmlns:a16="http://schemas.microsoft.com/office/drawing/2014/main" id="{61509521-BB79-1C6B-6626-A0B134404DD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810501" y="3608389"/>
                <a:ext cx="3175" cy="74613"/>
              </a:xfrm>
              <a:custGeom>
                <a:avLst/>
                <a:gdLst>
                  <a:gd name="T0" fmla="*/ 0 w 1"/>
                  <a:gd name="T1" fmla="*/ 0 h 20"/>
                  <a:gd name="T2" fmla="*/ 1 w 1"/>
                  <a:gd name="T3" fmla="*/ 3 h 20"/>
                  <a:gd name="T4" fmla="*/ 1 w 1"/>
                  <a:gd name="T5" fmla="*/ 6 h 20"/>
                  <a:gd name="T6" fmla="*/ 1 w 1"/>
                  <a:gd name="T7" fmla="*/ 10 h 20"/>
                  <a:gd name="T8" fmla="*/ 1 w 1"/>
                  <a:gd name="T9" fmla="*/ 14 h 20"/>
                  <a:gd name="T10" fmla="*/ 1 w 1"/>
                  <a:gd name="T11" fmla="*/ 17 h 20"/>
                  <a:gd name="T12" fmla="*/ 1 w 1"/>
                  <a:gd name="T13" fmla="*/ 20 h 20"/>
                  <a:gd name="T14" fmla="*/ 0 w 1"/>
                  <a:gd name="T15" fmla="*/ 17 h 20"/>
                  <a:gd name="T16" fmla="*/ 0 w 1"/>
                  <a:gd name="T17" fmla="*/ 14 h 20"/>
                  <a:gd name="T18" fmla="*/ 0 w 1"/>
                  <a:gd name="T19" fmla="*/ 10 h 20"/>
                  <a:gd name="T20" fmla="*/ 0 w 1"/>
                  <a:gd name="T21" fmla="*/ 7 h 20"/>
                  <a:gd name="T22" fmla="*/ 0 w 1"/>
                  <a:gd name="T23" fmla="*/ 3 h 20"/>
                  <a:gd name="T24" fmla="*/ 0 w 1"/>
                  <a:gd name="T25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" h="20">
                    <a:moveTo>
                      <a:pt x="0" y="0"/>
                    </a:moveTo>
                    <a:cubicBezTo>
                      <a:pt x="0" y="0"/>
                      <a:pt x="0" y="2"/>
                      <a:pt x="1" y="3"/>
                    </a:cubicBezTo>
                    <a:cubicBezTo>
                      <a:pt x="1" y="4"/>
                      <a:pt x="1" y="5"/>
                      <a:pt x="1" y="6"/>
                    </a:cubicBezTo>
                    <a:cubicBezTo>
                      <a:pt x="1" y="8"/>
                      <a:pt x="1" y="9"/>
                      <a:pt x="1" y="10"/>
                    </a:cubicBezTo>
                    <a:cubicBezTo>
                      <a:pt x="1" y="11"/>
                      <a:pt x="1" y="13"/>
                      <a:pt x="1" y="14"/>
                    </a:cubicBezTo>
                    <a:cubicBezTo>
                      <a:pt x="1" y="15"/>
                      <a:pt x="1" y="16"/>
                      <a:pt x="1" y="17"/>
                    </a:cubicBezTo>
                    <a:cubicBezTo>
                      <a:pt x="1" y="19"/>
                      <a:pt x="1" y="20"/>
                      <a:pt x="1" y="20"/>
                    </a:cubicBezTo>
                    <a:cubicBezTo>
                      <a:pt x="1" y="20"/>
                      <a:pt x="1" y="19"/>
                      <a:pt x="0" y="17"/>
                    </a:cubicBezTo>
                    <a:cubicBezTo>
                      <a:pt x="0" y="16"/>
                      <a:pt x="0" y="15"/>
                      <a:pt x="0" y="14"/>
                    </a:cubicBezTo>
                    <a:cubicBezTo>
                      <a:pt x="0" y="13"/>
                      <a:pt x="0" y="11"/>
                      <a:pt x="0" y="10"/>
                    </a:cubicBezTo>
                    <a:cubicBezTo>
                      <a:pt x="0" y="9"/>
                      <a:pt x="0" y="8"/>
                      <a:pt x="0" y="7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2" name="任意多边形: 形状 111">
                <a:extLst>
                  <a:ext uri="{FF2B5EF4-FFF2-40B4-BE49-F238E27FC236}">
                    <a16:creationId xmlns:a16="http://schemas.microsoft.com/office/drawing/2014/main" id="{B12C2D38-F6D2-B6A7-8B40-B6E0130155F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77038" y="5113339"/>
                <a:ext cx="98425" cy="104775"/>
              </a:xfrm>
              <a:custGeom>
                <a:avLst/>
                <a:gdLst>
                  <a:gd name="T0" fmla="*/ 0 w 26"/>
                  <a:gd name="T1" fmla="*/ 7 h 28"/>
                  <a:gd name="T2" fmla="*/ 4 w 26"/>
                  <a:gd name="T3" fmla="*/ 22 h 28"/>
                  <a:gd name="T4" fmla="*/ 26 w 26"/>
                  <a:gd name="T5" fmla="*/ 22 h 28"/>
                  <a:gd name="T6" fmla="*/ 24 w 26"/>
                  <a:gd name="T7" fmla="*/ 0 h 28"/>
                  <a:gd name="T8" fmla="*/ 0 w 26"/>
                  <a:gd name="T9" fmla="*/ 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8">
                    <a:moveTo>
                      <a:pt x="0" y="7"/>
                    </a:moveTo>
                    <a:cubicBezTo>
                      <a:pt x="2" y="15"/>
                      <a:pt x="4" y="21"/>
                      <a:pt x="4" y="22"/>
                    </a:cubicBezTo>
                    <a:cubicBezTo>
                      <a:pt x="14" y="28"/>
                      <a:pt x="26" y="22"/>
                      <a:pt x="26" y="22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6" y="3"/>
                      <a:pt x="8" y="5"/>
                      <a:pt x="0" y="7"/>
                    </a:cubicBez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3" name="任意多边形: 形状 112">
                <a:extLst>
                  <a:ext uri="{FF2B5EF4-FFF2-40B4-BE49-F238E27FC236}">
                    <a16:creationId xmlns:a16="http://schemas.microsoft.com/office/drawing/2014/main" id="{E59F4FBE-716D-1E7D-B14E-9DF9A96E7F8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91326" y="5187951"/>
                <a:ext cx="204788" cy="117475"/>
              </a:xfrm>
              <a:custGeom>
                <a:avLst/>
                <a:gdLst>
                  <a:gd name="T0" fmla="*/ 0 w 54"/>
                  <a:gd name="T1" fmla="*/ 2 h 31"/>
                  <a:gd name="T2" fmla="*/ 1 w 54"/>
                  <a:gd name="T3" fmla="*/ 29 h 31"/>
                  <a:gd name="T4" fmla="*/ 54 w 54"/>
                  <a:gd name="T5" fmla="*/ 25 h 31"/>
                  <a:gd name="T6" fmla="*/ 22 w 54"/>
                  <a:gd name="T7" fmla="*/ 0 h 31"/>
                  <a:gd name="T8" fmla="*/ 0 w 54"/>
                  <a:gd name="T9" fmla="*/ 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31">
                    <a:moveTo>
                      <a:pt x="0" y="2"/>
                    </a:moveTo>
                    <a:cubicBezTo>
                      <a:pt x="1" y="29"/>
                      <a:pt x="1" y="29"/>
                      <a:pt x="1" y="29"/>
                    </a:cubicBezTo>
                    <a:cubicBezTo>
                      <a:pt x="1" y="29"/>
                      <a:pt x="46" y="31"/>
                      <a:pt x="54" y="25"/>
                    </a:cubicBezTo>
                    <a:cubicBezTo>
                      <a:pt x="53" y="7"/>
                      <a:pt x="24" y="15"/>
                      <a:pt x="22" y="0"/>
                    </a:cubicBezTo>
                    <a:cubicBezTo>
                      <a:pt x="22" y="0"/>
                      <a:pt x="8" y="5"/>
                      <a:pt x="0" y="2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" name="任意多边形: 形状 113">
                <a:extLst>
                  <a:ext uri="{FF2B5EF4-FFF2-40B4-BE49-F238E27FC236}">
                    <a16:creationId xmlns:a16="http://schemas.microsoft.com/office/drawing/2014/main" id="{A960793B-8629-93C2-DB43-E20C9DC67E5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96088" y="5267326"/>
                <a:ext cx="200025" cy="38100"/>
              </a:xfrm>
              <a:custGeom>
                <a:avLst/>
                <a:gdLst>
                  <a:gd name="T0" fmla="*/ 0 w 53"/>
                  <a:gd name="T1" fmla="*/ 4 h 10"/>
                  <a:gd name="T2" fmla="*/ 0 w 53"/>
                  <a:gd name="T3" fmla="*/ 8 h 10"/>
                  <a:gd name="T4" fmla="*/ 53 w 53"/>
                  <a:gd name="T5" fmla="*/ 4 h 10"/>
                  <a:gd name="T6" fmla="*/ 52 w 53"/>
                  <a:gd name="T7" fmla="*/ 0 h 10"/>
                  <a:gd name="T8" fmla="*/ 0 w 53"/>
                  <a:gd name="T9" fmla="*/ 4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10">
                    <a:moveTo>
                      <a:pt x="0" y="4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45" y="10"/>
                      <a:pt x="53" y="4"/>
                    </a:cubicBezTo>
                    <a:cubicBezTo>
                      <a:pt x="53" y="3"/>
                      <a:pt x="53" y="1"/>
                      <a:pt x="52" y="0"/>
                    </a:cubicBezTo>
                    <a:cubicBezTo>
                      <a:pt x="44" y="5"/>
                      <a:pt x="2" y="4"/>
                      <a:pt x="0" y="4"/>
                    </a:cubicBezTo>
                    <a:close/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5" name="任意多边形: 形状 114">
                <a:extLst>
                  <a:ext uri="{FF2B5EF4-FFF2-40B4-BE49-F238E27FC236}">
                    <a16:creationId xmlns:a16="http://schemas.microsoft.com/office/drawing/2014/main" id="{A2519823-8D3D-DDDA-B38A-37284A012A6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365876" y="5102226"/>
                <a:ext cx="106363" cy="120650"/>
              </a:xfrm>
              <a:custGeom>
                <a:avLst/>
                <a:gdLst>
                  <a:gd name="T0" fmla="*/ 0 w 28"/>
                  <a:gd name="T1" fmla="*/ 23 h 32"/>
                  <a:gd name="T2" fmla="*/ 19 w 28"/>
                  <a:gd name="T3" fmla="*/ 28 h 32"/>
                  <a:gd name="T4" fmla="*/ 28 w 28"/>
                  <a:gd name="T5" fmla="*/ 10 h 32"/>
                  <a:gd name="T6" fmla="*/ 7 w 28"/>
                  <a:gd name="T7" fmla="*/ 0 h 32"/>
                  <a:gd name="T8" fmla="*/ 0 w 28"/>
                  <a:gd name="T9" fmla="*/ 23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2">
                    <a:moveTo>
                      <a:pt x="0" y="23"/>
                    </a:moveTo>
                    <a:cubicBezTo>
                      <a:pt x="5" y="32"/>
                      <a:pt x="19" y="28"/>
                      <a:pt x="19" y="28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1" y="8"/>
                      <a:pt x="14" y="5"/>
                      <a:pt x="7" y="0"/>
                    </a:cubicBezTo>
                    <a:cubicBezTo>
                      <a:pt x="3" y="13"/>
                      <a:pt x="0" y="22"/>
                      <a:pt x="0" y="23"/>
                    </a:cubicBez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6" name="任意多边形: 形状 115">
                <a:extLst>
                  <a:ext uri="{FF2B5EF4-FFF2-40B4-BE49-F238E27FC236}">
                    <a16:creationId xmlns:a16="http://schemas.microsoft.com/office/drawing/2014/main" id="{2274B7DC-5BC5-6D3E-D6C3-E4729BF7610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324601" y="5187951"/>
                <a:ext cx="203200" cy="158750"/>
              </a:xfrm>
              <a:custGeom>
                <a:avLst/>
                <a:gdLst>
                  <a:gd name="T0" fmla="*/ 11 w 54"/>
                  <a:gd name="T1" fmla="*/ 0 h 42"/>
                  <a:gd name="T2" fmla="*/ 0 w 54"/>
                  <a:gd name="T3" fmla="*/ 25 h 42"/>
                  <a:gd name="T4" fmla="*/ 22 w 54"/>
                  <a:gd name="T5" fmla="*/ 34 h 42"/>
                  <a:gd name="T6" fmla="*/ 47 w 54"/>
                  <a:gd name="T7" fmla="*/ 41 h 42"/>
                  <a:gd name="T8" fmla="*/ 30 w 54"/>
                  <a:gd name="T9" fmla="*/ 5 h 42"/>
                  <a:gd name="T10" fmla="*/ 11 w 54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" h="42">
                    <a:moveTo>
                      <a:pt x="11" y="0"/>
                    </a:moveTo>
                    <a:cubicBezTo>
                      <a:pt x="0" y="25"/>
                      <a:pt x="0" y="25"/>
                      <a:pt x="0" y="25"/>
                    </a:cubicBezTo>
                    <a:cubicBezTo>
                      <a:pt x="0" y="25"/>
                      <a:pt x="11" y="31"/>
                      <a:pt x="22" y="34"/>
                    </a:cubicBezTo>
                    <a:cubicBezTo>
                      <a:pt x="32" y="37"/>
                      <a:pt x="37" y="42"/>
                      <a:pt x="47" y="41"/>
                    </a:cubicBezTo>
                    <a:cubicBezTo>
                      <a:pt x="54" y="23"/>
                      <a:pt x="26" y="19"/>
                      <a:pt x="30" y="5"/>
                    </a:cubicBezTo>
                    <a:cubicBezTo>
                      <a:pt x="30" y="5"/>
                      <a:pt x="17" y="6"/>
                      <a:pt x="11" y="0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7" name="任意多边形: 形状 116">
                <a:extLst>
                  <a:ext uri="{FF2B5EF4-FFF2-40B4-BE49-F238E27FC236}">
                    <a16:creationId xmlns:a16="http://schemas.microsoft.com/office/drawing/2014/main" id="{49B26EE0-0D2D-DC53-AEA3-0EFE246B400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324601" y="5267326"/>
                <a:ext cx="180975" cy="79375"/>
              </a:xfrm>
              <a:custGeom>
                <a:avLst/>
                <a:gdLst>
                  <a:gd name="T0" fmla="*/ 1 w 48"/>
                  <a:gd name="T1" fmla="*/ 0 h 21"/>
                  <a:gd name="T2" fmla="*/ 0 w 48"/>
                  <a:gd name="T3" fmla="*/ 4 h 21"/>
                  <a:gd name="T4" fmla="*/ 47 w 48"/>
                  <a:gd name="T5" fmla="*/ 20 h 21"/>
                  <a:gd name="T6" fmla="*/ 48 w 48"/>
                  <a:gd name="T7" fmla="*/ 15 h 21"/>
                  <a:gd name="T8" fmla="*/ 1 w 48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21">
                    <a:moveTo>
                      <a:pt x="1" y="0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37" y="21"/>
                      <a:pt x="47" y="20"/>
                    </a:cubicBezTo>
                    <a:cubicBezTo>
                      <a:pt x="48" y="18"/>
                      <a:pt x="48" y="17"/>
                      <a:pt x="48" y="15"/>
                    </a:cubicBezTo>
                    <a:cubicBezTo>
                      <a:pt x="38" y="17"/>
                      <a:pt x="3" y="1"/>
                      <a:pt x="1" y="0"/>
                    </a:cubicBezTo>
                    <a:close/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8" name="任意多边形: 形状 117">
                <a:extLst>
                  <a:ext uri="{FF2B5EF4-FFF2-40B4-BE49-F238E27FC236}">
                    <a16:creationId xmlns:a16="http://schemas.microsoft.com/office/drawing/2014/main" id="{F6E91A7B-B44D-55F5-A854-24C3C036C49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467476" y="4457701"/>
                <a:ext cx="381000" cy="233363"/>
              </a:xfrm>
              <a:custGeom>
                <a:avLst/>
                <a:gdLst>
                  <a:gd name="T0" fmla="*/ 20 w 101"/>
                  <a:gd name="T1" fmla="*/ 7 h 62"/>
                  <a:gd name="T2" fmla="*/ 58 w 101"/>
                  <a:gd name="T3" fmla="*/ 60 h 62"/>
                  <a:gd name="T4" fmla="*/ 91 w 101"/>
                  <a:gd name="T5" fmla="*/ 0 h 62"/>
                  <a:gd name="T6" fmla="*/ 20 w 101"/>
                  <a:gd name="T7" fmla="*/ 7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" h="62">
                    <a:moveTo>
                      <a:pt x="20" y="7"/>
                    </a:moveTo>
                    <a:cubicBezTo>
                      <a:pt x="20" y="7"/>
                      <a:pt x="0" y="62"/>
                      <a:pt x="58" y="60"/>
                    </a:cubicBezTo>
                    <a:cubicBezTo>
                      <a:pt x="101" y="59"/>
                      <a:pt x="91" y="0"/>
                      <a:pt x="91" y="0"/>
                    </a:cubicBezTo>
                    <a:cubicBezTo>
                      <a:pt x="91" y="0"/>
                      <a:pt x="64" y="17"/>
                      <a:pt x="20" y="7"/>
                    </a:cubicBezTo>
                    <a:close/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9" name="任意多边形: 形状 118">
                <a:extLst>
                  <a:ext uri="{FF2B5EF4-FFF2-40B4-BE49-F238E27FC236}">
                    <a16:creationId xmlns:a16="http://schemas.microsoft.com/office/drawing/2014/main" id="{4443BC2C-20E9-7F30-7FE5-B4DD042D735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365876" y="4548189"/>
                <a:ext cx="331788" cy="644525"/>
              </a:xfrm>
              <a:custGeom>
                <a:avLst/>
                <a:gdLst>
                  <a:gd name="T0" fmla="*/ 43 w 88"/>
                  <a:gd name="T1" fmla="*/ 0 h 171"/>
                  <a:gd name="T2" fmla="*/ 27 w 88"/>
                  <a:gd name="T3" fmla="*/ 96 h 171"/>
                  <a:gd name="T4" fmla="*/ 0 w 88"/>
                  <a:gd name="T5" fmla="*/ 163 h 171"/>
                  <a:gd name="T6" fmla="*/ 23 w 88"/>
                  <a:gd name="T7" fmla="*/ 171 h 171"/>
                  <a:gd name="T8" fmla="*/ 61 w 88"/>
                  <a:gd name="T9" fmla="*/ 108 h 171"/>
                  <a:gd name="T10" fmla="*/ 88 w 88"/>
                  <a:gd name="T11" fmla="*/ 32 h 171"/>
                  <a:gd name="T12" fmla="*/ 43 w 88"/>
                  <a:gd name="T13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8" h="171">
                    <a:moveTo>
                      <a:pt x="43" y="0"/>
                    </a:moveTo>
                    <a:cubicBezTo>
                      <a:pt x="40" y="14"/>
                      <a:pt x="27" y="96"/>
                      <a:pt x="27" y="96"/>
                    </a:cubicBezTo>
                    <a:cubicBezTo>
                      <a:pt x="27" y="96"/>
                      <a:pt x="1" y="151"/>
                      <a:pt x="0" y="163"/>
                    </a:cubicBezTo>
                    <a:cubicBezTo>
                      <a:pt x="8" y="168"/>
                      <a:pt x="13" y="170"/>
                      <a:pt x="23" y="171"/>
                    </a:cubicBezTo>
                    <a:cubicBezTo>
                      <a:pt x="61" y="108"/>
                      <a:pt x="61" y="108"/>
                      <a:pt x="61" y="108"/>
                    </a:cubicBezTo>
                    <a:cubicBezTo>
                      <a:pt x="88" y="32"/>
                      <a:pt x="88" y="32"/>
                      <a:pt x="88" y="32"/>
                    </a:cubicBez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" name="任意多边形: 形状 119">
                <a:extLst>
                  <a:ext uri="{FF2B5EF4-FFF2-40B4-BE49-F238E27FC236}">
                    <a16:creationId xmlns:a16="http://schemas.microsoft.com/office/drawing/2014/main" id="{A1ED3D7E-B04E-6FCB-F5EE-287F9936019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664326" y="4457701"/>
                <a:ext cx="214313" cy="727075"/>
              </a:xfrm>
              <a:custGeom>
                <a:avLst/>
                <a:gdLst>
                  <a:gd name="T0" fmla="*/ 39 w 57"/>
                  <a:gd name="T1" fmla="*/ 0 h 193"/>
                  <a:gd name="T2" fmla="*/ 0 w 57"/>
                  <a:gd name="T3" fmla="*/ 58 h 193"/>
                  <a:gd name="T4" fmla="*/ 21 w 57"/>
                  <a:gd name="T5" fmla="*/ 124 h 193"/>
                  <a:gd name="T6" fmla="*/ 31 w 57"/>
                  <a:gd name="T7" fmla="*/ 192 h 193"/>
                  <a:gd name="T8" fmla="*/ 57 w 57"/>
                  <a:gd name="T9" fmla="*/ 188 h 193"/>
                  <a:gd name="T10" fmla="*/ 52 w 57"/>
                  <a:gd name="T11" fmla="*/ 121 h 193"/>
                  <a:gd name="T12" fmla="*/ 39 w 57"/>
                  <a:gd name="T13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193">
                    <a:moveTo>
                      <a:pt x="39" y="0"/>
                    </a:moveTo>
                    <a:cubicBezTo>
                      <a:pt x="0" y="58"/>
                      <a:pt x="0" y="58"/>
                      <a:pt x="0" y="58"/>
                    </a:cubicBezTo>
                    <a:cubicBezTo>
                      <a:pt x="21" y="124"/>
                      <a:pt x="21" y="124"/>
                      <a:pt x="21" y="124"/>
                    </a:cubicBezTo>
                    <a:cubicBezTo>
                      <a:pt x="21" y="124"/>
                      <a:pt x="28" y="181"/>
                      <a:pt x="31" y="192"/>
                    </a:cubicBezTo>
                    <a:cubicBezTo>
                      <a:pt x="42" y="193"/>
                      <a:pt x="50" y="193"/>
                      <a:pt x="57" y="188"/>
                    </a:cubicBezTo>
                    <a:cubicBezTo>
                      <a:pt x="52" y="121"/>
                      <a:pt x="52" y="121"/>
                      <a:pt x="52" y="121"/>
                    </a:cubicBez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" name="任意多边形: 形状 120">
                <a:extLst>
                  <a:ext uri="{FF2B5EF4-FFF2-40B4-BE49-F238E27FC236}">
                    <a16:creationId xmlns:a16="http://schemas.microsoft.com/office/drawing/2014/main" id="{2EB27B16-C089-4DD7-090F-EE4D63F1D41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670676" y="4652964"/>
                <a:ext cx="84138" cy="87313"/>
              </a:xfrm>
              <a:custGeom>
                <a:avLst/>
                <a:gdLst>
                  <a:gd name="T0" fmla="*/ 0 w 22"/>
                  <a:gd name="T1" fmla="*/ 23 h 23"/>
                  <a:gd name="T2" fmla="*/ 4 w 22"/>
                  <a:gd name="T3" fmla="*/ 11 h 23"/>
                  <a:gd name="T4" fmla="*/ 9 w 22"/>
                  <a:gd name="T5" fmla="*/ 0 h 23"/>
                  <a:gd name="T6" fmla="*/ 9 w 22"/>
                  <a:gd name="T7" fmla="*/ 0 h 23"/>
                  <a:gd name="T8" fmla="*/ 10 w 22"/>
                  <a:gd name="T9" fmla="*/ 0 h 23"/>
                  <a:gd name="T10" fmla="*/ 16 w 22"/>
                  <a:gd name="T11" fmla="*/ 0 h 23"/>
                  <a:gd name="T12" fmla="*/ 22 w 22"/>
                  <a:gd name="T13" fmla="*/ 0 h 23"/>
                  <a:gd name="T14" fmla="*/ 16 w 22"/>
                  <a:gd name="T15" fmla="*/ 1 h 23"/>
                  <a:gd name="T16" fmla="*/ 10 w 22"/>
                  <a:gd name="T17" fmla="*/ 1 h 23"/>
                  <a:gd name="T18" fmla="*/ 10 w 22"/>
                  <a:gd name="T19" fmla="*/ 1 h 23"/>
                  <a:gd name="T20" fmla="*/ 6 w 22"/>
                  <a:gd name="T21" fmla="*/ 12 h 23"/>
                  <a:gd name="T22" fmla="*/ 0 w 22"/>
                  <a:gd name="T2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23">
                    <a:moveTo>
                      <a:pt x="0" y="23"/>
                    </a:moveTo>
                    <a:cubicBezTo>
                      <a:pt x="1" y="19"/>
                      <a:pt x="3" y="15"/>
                      <a:pt x="4" y="11"/>
                    </a:cubicBezTo>
                    <a:cubicBezTo>
                      <a:pt x="6" y="7"/>
                      <a:pt x="7" y="4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2" y="0"/>
                      <a:pt x="14" y="0"/>
                      <a:pt x="16" y="0"/>
                    </a:cubicBezTo>
                    <a:cubicBezTo>
                      <a:pt x="18" y="0"/>
                      <a:pt x="20" y="0"/>
                      <a:pt x="22" y="0"/>
                    </a:cubicBezTo>
                    <a:cubicBezTo>
                      <a:pt x="20" y="1"/>
                      <a:pt x="18" y="1"/>
                      <a:pt x="16" y="1"/>
                    </a:cubicBezTo>
                    <a:cubicBezTo>
                      <a:pt x="14" y="1"/>
                      <a:pt x="12" y="1"/>
                      <a:pt x="1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9" y="4"/>
                      <a:pt x="7" y="8"/>
                      <a:pt x="6" y="12"/>
                    </a:cubicBezTo>
                    <a:cubicBezTo>
                      <a:pt x="4" y="16"/>
                      <a:pt x="2" y="19"/>
                      <a:pt x="0" y="23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" name="任意多边形: 形状 121">
                <a:extLst>
                  <a:ext uri="{FF2B5EF4-FFF2-40B4-BE49-F238E27FC236}">
                    <a16:creationId xmlns:a16="http://schemas.microsoft.com/office/drawing/2014/main" id="{D18B307D-8E0A-94FE-93BD-7982D204D6C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73863" y="5143501"/>
                <a:ext cx="104775" cy="19050"/>
              </a:xfrm>
              <a:custGeom>
                <a:avLst/>
                <a:gdLst>
                  <a:gd name="T0" fmla="*/ 28 w 28"/>
                  <a:gd name="T1" fmla="*/ 0 h 5"/>
                  <a:gd name="T2" fmla="*/ 24 w 28"/>
                  <a:gd name="T3" fmla="*/ 2 h 5"/>
                  <a:gd name="T4" fmla="*/ 14 w 28"/>
                  <a:gd name="T5" fmla="*/ 4 h 5"/>
                  <a:gd name="T6" fmla="*/ 9 w 28"/>
                  <a:gd name="T7" fmla="*/ 4 h 5"/>
                  <a:gd name="T8" fmla="*/ 4 w 28"/>
                  <a:gd name="T9" fmla="*/ 3 h 5"/>
                  <a:gd name="T10" fmla="*/ 1 w 28"/>
                  <a:gd name="T11" fmla="*/ 2 h 5"/>
                  <a:gd name="T12" fmla="*/ 0 w 28"/>
                  <a:gd name="T13" fmla="*/ 2 h 5"/>
                  <a:gd name="T14" fmla="*/ 1 w 28"/>
                  <a:gd name="T15" fmla="*/ 2 h 5"/>
                  <a:gd name="T16" fmla="*/ 4 w 28"/>
                  <a:gd name="T17" fmla="*/ 3 h 5"/>
                  <a:gd name="T18" fmla="*/ 9 w 28"/>
                  <a:gd name="T19" fmla="*/ 3 h 5"/>
                  <a:gd name="T20" fmla="*/ 14 w 28"/>
                  <a:gd name="T21" fmla="*/ 3 h 5"/>
                  <a:gd name="T22" fmla="*/ 19 w 28"/>
                  <a:gd name="T23" fmla="*/ 2 h 5"/>
                  <a:gd name="T24" fmla="*/ 24 w 28"/>
                  <a:gd name="T25" fmla="*/ 1 h 5"/>
                  <a:gd name="T26" fmla="*/ 28 w 28"/>
                  <a:gd name="T2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5">
                    <a:moveTo>
                      <a:pt x="28" y="0"/>
                    </a:moveTo>
                    <a:cubicBezTo>
                      <a:pt x="28" y="0"/>
                      <a:pt x="27" y="1"/>
                      <a:pt x="24" y="2"/>
                    </a:cubicBezTo>
                    <a:cubicBezTo>
                      <a:pt x="22" y="3"/>
                      <a:pt x="18" y="4"/>
                      <a:pt x="14" y="4"/>
                    </a:cubicBezTo>
                    <a:cubicBezTo>
                      <a:pt x="12" y="5"/>
                      <a:pt x="11" y="5"/>
                      <a:pt x="9" y="4"/>
                    </a:cubicBezTo>
                    <a:cubicBezTo>
                      <a:pt x="7" y="4"/>
                      <a:pt x="5" y="4"/>
                      <a:pt x="4" y="3"/>
                    </a:cubicBezTo>
                    <a:cubicBezTo>
                      <a:pt x="3" y="3"/>
                      <a:pt x="2" y="3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2" y="2"/>
                      <a:pt x="3" y="2"/>
                      <a:pt x="4" y="3"/>
                    </a:cubicBezTo>
                    <a:cubicBezTo>
                      <a:pt x="6" y="3"/>
                      <a:pt x="7" y="3"/>
                      <a:pt x="9" y="3"/>
                    </a:cubicBezTo>
                    <a:cubicBezTo>
                      <a:pt x="11" y="3"/>
                      <a:pt x="12" y="3"/>
                      <a:pt x="14" y="3"/>
                    </a:cubicBezTo>
                    <a:cubicBezTo>
                      <a:pt x="16" y="3"/>
                      <a:pt x="18" y="2"/>
                      <a:pt x="19" y="2"/>
                    </a:cubicBezTo>
                    <a:cubicBezTo>
                      <a:pt x="21" y="2"/>
                      <a:pt x="23" y="2"/>
                      <a:pt x="24" y="1"/>
                    </a:cubicBezTo>
                    <a:cubicBezTo>
                      <a:pt x="27" y="1"/>
                      <a:pt x="28" y="0"/>
                      <a:pt x="28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" name="任意多边形: 形状 122">
                <a:extLst>
                  <a:ext uri="{FF2B5EF4-FFF2-40B4-BE49-F238E27FC236}">
                    <a16:creationId xmlns:a16="http://schemas.microsoft.com/office/drawing/2014/main" id="{FDC1F2AB-E3E6-93C9-1E20-AABC6D89C41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376988" y="5124451"/>
                <a:ext cx="90488" cy="38100"/>
              </a:xfrm>
              <a:custGeom>
                <a:avLst/>
                <a:gdLst>
                  <a:gd name="T0" fmla="*/ 24 w 24"/>
                  <a:gd name="T1" fmla="*/ 10 h 10"/>
                  <a:gd name="T2" fmla="*/ 20 w 24"/>
                  <a:gd name="T3" fmla="*/ 9 h 10"/>
                  <a:gd name="T4" fmla="*/ 11 w 24"/>
                  <a:gd name="T5" fmla="*/ 7 h 10"/>
                  <a:gd name="T6" fmla="*/ 6 w 24"/>
                  <a:gd name="T7" fmla="*/ 5 h 10"/>
                  <a:gd name="T8" fmla="*/ 3 w 24"/>
                  <a:gd name="T9" fmla="*/ 3 h 10"/>
                  <a:gd name="T10" fmla="*/ 0 w 24"/>
                  <a:gd name="T11" fmla="*/ 0 h 10"/>
                  <a:gd name="T12" fmla="*/ 1 w 24"/>
                  <a:gd name="T13" fmla="*/ 0 h 10"/>
                  <a:gd name="T14" fmla="*/ 2 w 24"/>
                  <a:gd name="T15" fmla="*/ 1 h 10"/>
                  <a:gd name="T16" fmla="*/ 3 w 24"/>
                  <a:gd name="T17" fmla="*/ 2 h 10"/>
                  <a:gd name="T18" fmla="*/ 12 w 24"/>
                  <a:gd name="T19" fmla="*/ 5 h 10"/>
                  <a:gd name="T20" fmla="*/ 16 w 24"/>
                  <a:gd name="T21" fmla="*/ 7 h 10"/>
                  <a:gd name="T22" fmla="*/ 20 w 24"/>
                  <a:gd name="T23" fmla="*/ 8 h 10"/>
                  <a:gd name="T24" fmla="*/ 24 w 24"/>
                  <a:gd name="T2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10">
                    <a:moveTo>
                      <a:pt x="24" y="10"/>
                    </a:moveTo>
                    <a:cubicBezTo>
                      <a:pt x="24" y="10"/>
                      <a:pt x="23" y="10"/>
                      <a:pt x="20" y="9"/>
                    </a:cubicBezTo>
                    <a:cubicBezTo>
                      <a:pt x="18" y="9"/>
                      <a:pt x="14" y="8"/>
                      <a:pt x="11" y="7"/>
                    </a:cubicBezTo>
                    <a:cubicBezTo>
                      <a:pt x="10" y="6"/>
                      <a:pt x="8" y="6"/>
                      <a:pt x="6" y="5"/>
                    </a:cubicBezTo>
                    <a:cubicBezTo>
                      <a:pt x="5" y="4"/>
                      <a:pt x="4" y="3"/>
                      <a:pt x="3" y="3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1"/>
                      <a:pt x="2" y="1"/>
                    </a:cubicBezTo>
                    <a:cubicBezTo>
                      <a:pt x="2" y="1"/>
                      <a:pt x="3" y="2"/>
                      <a:pt x="3" y="2"/>
                    </a:cubicBezTo>
                    <a:cubicBezTo>
                      <a:pt x="5" y="3"/>
                      <a:pt x="9" y="4"/>
                      <a:pt x="12" y="5"/>
                    </a:cubicBezTo>
                    <a:cubicBezTo>
                      <a:pt x="13" y="6"/>
                      <a:pt x="15" y="6"/>
                      <a:pt x="16" y="7"/>
                    </a:cubicBezTo>
                    <a:cubicBezTo>
                      <a:pt x="18" y="7"/>
                      <a:pt x="19" y="8"/>
                      <a:pt x="20" y="8"/>
                    </a:cubicBezTo>
                    <a:cubicBezTo>
                      <a:pt x="23" y="9"/>
                      <a:pt x="24" y="10"/>
                      <a:pt x="24" y="1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" name="任意多边形: 形状 123">
                <a:extLst>
                  <a:ext uri="{FF2B5EF4-FFF2-40B4-BE49-F238E27FC236}">
                    <a16:creationId xmlns:a16="http://schemas.microsoft.com/office/drawing/2014/main" id="{122F4BAC-7576-E09D-22A8-4D47A7916E6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426201" y="5272089"/>
                <a:ext cx="52388" cy="36513"/>
              </a:xfrm>
              <a:custGeom>
                <a:avLst/>
                <a:gdLst>
                  <a:gd name="T0" fmla="*/ 14 w 14"/>
                  <a:gd name="T1" fmla="*/ 0 h 10"/>
                  <a:gd name="T2" fmla="*/ 11 w 14"/>
                  <a:gd name="T3" fmla="*/ 2 h 10"/>
                  <a:gd name="T4" fmla="*/ 7 w 14"/>
                  <a:gd name="T5" fmla="*/ 5 h 10"/>
                  <a:gd name="T6" fmla="*/ 4 w 14"/>
                  <a:gd name="T7" fmla="*/ 6 h 10"/>
                  <a:gd name="T8" fmla="*/ 2 w 14"/>
                  <a:gd name="T9" fmla="*/ 8 h 10"/>
                  <a:gd name="T10" fmla="*/ 1 w 14"/>
                  <a:gd name="T11" fmla="*/ 9 h 10"/>
                  <a:gd name="T12" fmla="*/ 0 w 14"/>
                  <a:gd name="T13" fmla="*/ 10 h 10"/>
                  <a:gd name="T14" fmla="*/ 1 w 14"/>
                  <a:gd name="T15" fmla="*/ 7 h 10"/>
                  <a:gd name="T16" fmla="*/ 3 w 14"/>
                  <a:gd name="T17" fmla="*/ 5 h 10"/>
                  <a:gd name="T18" fmla="*/ 6 w 14"/>
                  <a:gd name="T19" fmla="*/ 3 h 10"/>
                  <a:gd name="T20" fmla="*/ 8 w 14"/>
                  <a:gd name="T21" fmla="*/ 2 h 10"/>
                  <a:gd name="T22" fmla="*/ 11 w 14"/>
                  <a:gd name="T23" fmla="*/ 1 h 10"/>
                  <a:gd name="T24" fmla="*/ 14 w 14"/>
                  <a:gd name="T2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" h="10">
                    <a:moveTo>
                      <a:pt x="14" y="0"/>
                    </a:moveTo>
                    <a:cubicBezTo>
                      <a:pt x="14" y="0"/>
                      <a:pt x="13" y="1"/>
                      <a:pt x="11" y="2"/>
                    </a:cubicBezTo>
                    <a:cubicBezTo>
                      <a:pt x="10" y="3"/>
                      <a:pt x="8" y="4"/>
                      <a:pt x="7" y="5"/>
                    </a:cubicBezTo>
                    <a:cubicBezTo>
                      <a:pt x="6" y="5"/>
                      <a:pt x="5" y="6"/>
                      <a:pt x="4" y="6"/>
                    </a:cubicBezTo>
                    <a:cubicBezTo>
                      <a:pt x="3" y="7"/>
                      <a:pt x="3" y="7"/>
                      <a:pt x="2" y="8"/>
                    </a:cubicBezTo>
                    <a:cubicBezTo>
                      <a:pt x="2" y="8"/>
                      <a:pt x="1" y="9"/>
                      <a:pt x="1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9"/>
                      <a:pt x="1" y="7"/>
                    </a:cubicBezTo>
                    <a:cubicBezTo>
                      <a:pt x="2" y="7"/>
                      <a:pt x="2" y="6"/>
                      <a:pt x="3" y="5"/>
                    </a:cubicBezTo>
                    <a:cubicBezTo>
                      <a:pt x="4" y="5"/>
                      <a:pt x="5" y="4"/>
                      <a:pt x="6" y="3"/>
                    </a:cubicBezTo>
                    <a:cubicBezTo>
                      <a:pt x="7" y="3"/>
                      <a:pt x="8" y="2"/>
                      <a:pt x="8" y="2"/>
                    </a:cubicBezTo>
                    <a:cubicBezTo>
                      <a:pt x="9" y="1"/>
                      <a:pt x="10" y="1"/>
                      <a:pt x="11" y="1"/>
                    </a:cubicBezTo>
                    <a:cubicBezTo>
                      <a:pt x="12" y="1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" name="任意多边形: 形状 124">
                <a:extLst>
                  <a:ext uri="{FF2B5EF4-FFF2-40B4-BE49-F238E27FC236}">
                    <a16:creationId xmlns:a16="http://schemas.microsoft.com/office/drawing/2014/main" id="{F180FEF0-19E7-773C-693F-F9170B053FA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354763" y="5211764"/>
                <a:ext cx="82550" cy="25400"/>
              </a:xfrm>
              <a:custGeom>
                <a:avLst/>
                <a:gdLst>
                  <a:gd name="T0" fmla="*/ 22 w 22"/>
                  <a:gd name="T1" fmla="*/ 4 h 7"/>
                  <a:gd name="T2" fmla="*/ 19 w 22"/>
                  <a:gd name="T3" fmla="*/ 6 h 7"/>
                  <a:gd name="T4" fmla="*/ 10 w 22"/>
                  <a:gd name="T5" fmla="*/ 6 h 7"/>
                  <a:gd name="T6" fmla="*/ 6 w 22"/>
                  <a:gd name="T7" fmla="*/ 5 h 7"/>
                  <a:gd name="T8" fmla="*/ 4 w 22"/>
                  <a:gd name="T9" fmla="*/ 4 h 7"/>
                  <a:gd name="T10" fmla="*/ 3 w 22"/>
                  <a:gd name="T11" fmla="*/ 3 h 7"/>
                  <a:gd name="T12" fmla="*/ 1 w 22"/>
                  <a:gd name="T13" fmla="*/ 1 h 7"/>
                  <a:gd name="T14" fmla="*/ 0 w 22"/>
                  <a:gd name="T15" fmla="*/ 0 h 7"/>
                  <a:gd name="T16" fmla="*/ 3 w 22"/>
                  <a:gd name="T17" fmla="*/ 2 h 7"/>
                  <a:gd name="T18" fmla="*/ 7 w 22"/>
                  <a:gd name="T19" fmla="*/ 3 h 7"/>
                  <a:gd name="T20" fmla="*/ 11 w 22"/>
                  <a:gd name="T21" fmla="*/ 5 h 7"/>
                  <a:gd name="T22" fmla="*/ 15 w 22"/>
                  <a:gd name="T23" fmla="*/ 5 h 7"/>
                  <a:gd name="T24" fmla="*/ 18 w 22"/>
                  <a:gd name="T25" fmla="*/ 5 h 7"/>
                  <a:gd name="T26" fmla="*/ 22 w 22"/>
                  <a:gd name="T27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2" h="7">
                    <a:moveTo>
                      <a:pt x="22" y="4"/>
                    </a:moveTo>
                    <a:cubicBezTo>
                      <a:pt x="22" y="4"/>
                      <a:pt x="21" y="5"/>
                      <a:pt x="19" y="6"/>
                    </a:cubicBezTo>
                    <a:cubicBezTo>
                      <a:pt x="16" y="6"/>
                      <a:pt x="13" y="7"/>
                      <a:pt x="10" y="6"/>
                    </a:cubicBezTo>
                    <a:cubicBezTo>
                      <a:pt x="9" y="6"/>
                      <a:pt x="7" y="5"/>
                      <a:pt x="6" y="5"/>
                    </a:cubicBezTo>
                    <a:cubicBezTo>
                      <a:pt x="5" y="5"/>
                      <a:pt x="5" y="4"/>
                      <a:pt x="4" y="4"/>
                    </a:cubicBezTo>
                    <a:cubicBezTo>
                      <a:pt x="4" y="4"/>
                      <a:pt x="3" y="3"/>
                      <a:pt x="3" y="3"/>
                    </a:cubicBezTo>
                    <a:cubicBezTo>
                      <a:pt x="2" y="2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3" y="2"/>
                    </a:cubicBezTo>
                    <a:cubicBezTo>
                      <a:pt x="4" y="3"/>
                      <a:pt x="5" y="3"/>
                      <a:pt x="7" y="3"/>
                    </a:cubicBezTo>
                    <a:cubicBezTo>
                      <a:pt x="8" y="4"/>
                      <a:pt x="9" y="4"/>
                      <a:pt x="11" y="5"/>
                    </a:cubicBezTo>
                    <a:cubicBezTo>
                      <a:pt x="12" y="5"/>
                      <a:pt x="13" y="5"/>
                      <a:pt x="15" y="5"/>
                    </a:cubicBezTo>
                    <a:cubicBezTo>
                      <a:pt x="16" y="5"/>
                      <a:pt x="17" y="5"/>
                      <a:pt x="18" y="5"/>
                    </a:cubicBezTo>
                    <a:cubicBezTo>
                      <a:pt x="21" y="5"/>
                      <a:pt x="22" y="4"/>
                      <a:pt x="22" y="4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" name="任意多边形: 形状 125">
                <a:extLst>
                  <a:ext uri="{FF2B5EF4-FFF2-40B4-BE49-F238E27FC236}">
                    <a16:creationId xmlns:a16="http://schemas.microsoft.com/office/drawing/2014/main" id="{8F1B2F42-BB9B-D38E-33FB-D853855A38D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91326" y="5211764"/>
                <a:ext cx="95250" cy="19050"/>
              </a:xfrm>
              <a:custGeom>
                <a:avLst/>
                <a:gdLst>
                  <a:gd name="T0" fmla="*/ 25 w 25"/>
                  <a:gd name="T1" fmla="*/ 0 h 5"/>
                  <a:gd name="T2" fmla="*/ 22 w 25"/>
                  <a:gd name="T3" fmla="*/ 2 h 5"/>
                  <a:gd name="T4" fmla="*/ 18 w 25"/>
                  <a:gd name="T5" fmla="*/ 4 h 5"/>
                  <a:gd name="T6" fmla="*/ 13 w 25"/>
                  <a:gd name="T7" fmla="*/ 5 h 5"/>
                  <a:gd name="T8" fmla="*/ 8 w 25"/>
                  <a:gd name="T9" fmla="*/ 5 h 5"/>
                  <a:gd name="T10" fmla="*/ 4 w 25"/>
                  <a:gd name="T11" fmla="*/ 4 h 5"/>
                  <a:gd name="T12" fmla="*/ 2 w 25"/>
                  <a:gd name="T13" fmla="*/ 3 h 5"/>
                  <a:gd name="T14" fmla="*/ 0 w 25"/>
                  <a:gd name="T15" fmla="*/ 3 h 5"/>
                  <a:gd name="T16" fmla="*/ 2 w 25"/>
                  <a:gd name="T17" fmla="*/ 3 h 5"/>
                  <a:gd name="T18" fmla="*/ 4 w 25"/>
                  <a:gd name="T19" fmla="*/ 3 h 5"/>
                  <a:gd name="T20" fmla="*/ 8 w 25"/>
                  <a:gd name="T21" fmla="*/ 3 h 5"/>
                  <a:gd name="T22" fmla="*/ 13 w 25"/>
                  <a:gd name="T23" fmla="*/ 3 h 5"/>
                  <a:gd name="T24" fmla="*/ 21 w 25"/>
                  <a:gd name="T25" fmla="*/ 1 h 5"/>
                  <a:gd name="T26" fmla="*/ 25 w 25"/>
                  <a:gd name="T2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5" h="5">
                    <a:moveTo>
                      <a:pt x="25" y="0"/>
                    </a:moveTo>
                    <a:cubicBezTo>
                      <a:pt x="25" y="0"/>
                      <a:pt x="24" y="1"/>
                      <a:pt x="22" y="2"/>
                    </a:cubicBezTo>
                    <a:cubicBezTo>
                      <a:pt x="21" y="3"/>
                      <a:pt x="19" y="3"/>
                      <a:pt x="18" y="4"/>
                    </a:cubicBezTo>
                    <a:cubicBezTo>
                      <a:pt x="16" y="4"/>
                      <a:pt x="15" y="4"/>
                      <a:pt x="13" y="5"/>
                    </a:cubicBezTo>
                    <a:cubicBezTo>
                      <a:pt x="11" y="5"/>
                      <a:pt x="10" y="5"/>
                      <a:pt x="8" y="5"/>
                    </a:cubicBezTo>
                    <a:cubicBezTo>
                      <a:pt x="7" y="5"/>
                      <a:pt x="5" y="4"/>
                      <a:pt x="4" y="4"/>
                    </a:cubicBezTo>
                    <a:cubicBezTo>
                      <a:pt x="3" y="4"/>
                      <a:pt x="2" y="3"/>
                      <a:pt x="2" y="3"/>
                    </a:cubicBezTo>
                    <a:cubicBezTo>
                      <a:pt x="1" y="3"/>
                      <a:pt x="0" y="3"/>
                      <a:pt x="0" y="3"/>
                    </a:cubicBezTo>
                    <a:cubicBezTo>
                      <a:pt x="0" y="3"/>
                      <a:pt x="1" y="3"/>
                      <a:pt x="2" y="3"/>
                    </a:cubicBezTo>
                    <a:cubicBezTo>
                      <a:pt x="2" y="3"/>
                      <a:pt x="3" y="3"/>
                      <a:pt x="4" y="3"/>
                    </a:cubicBezTo>
                    <a:cubicBezTo>
                      <a:pt x="6" y="3"/>
                      <a:pt x="7" y="3"/>
                      <a:pt x="8" y="3"/>
                    </a:cubicBezTo>
                    <a:cubicBezTo>
                      <a:pt x="10" y="3"/>
                      <a:pt x="11" y="3"/>
                      <a:pt x="13" y="3"/>
                    </a:cubicBezTo>
                    <a:cubicBezTo>
                      <a:pt x="16" y="3"/>
                      <a:pt x="19" y="2"/>
                      <a:pt x="21" y="1"/>
                    </a:cubicBezTo>
                    <a:cubicBezTo>
                      <a:pt x="24" y="1"/>
                      <a:pt x="25" y="0"/>
                      <a:pt x="25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" name="任意多边形: 形状 126">
                <a:extLst>
                  <a:ext uri="{FF2B5EF4-FFF2-40B4-BE49-F238E27FC236}">
                    <a16:creationId xmlns:a16="http://schemas.microsoft.com/office/drawing/2014/main" id="{2D65B88F-BE5E-4862-DFB4-A272B99AEA0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908801" y="5230814"/>
                <a:ext cx="30163" cy="52388"/>
              </a:xfrm>
              <a:custGeom>
                <a:avLst/>
                <a:gdLst>
                  <a:gd name="T0" fmla="*/ 8 w 8"/>
                  <a:gd name="T1" fmla="*/ 0 h 14"/>
                  <a:gd name="T2" fmla="*/ 6 w 8"/>
                  <a:gd name="T3" fmla="*/ 2 h 14"/>
                  <a:gd name="T4" fmla="*/ 4 w 8"/>
                  <a:gd name="T5" fmla="*/ 4 h 14"/>
                  <a:gd name="T6" fmla="*/ 3 w 8"/>
                  <a:gd name="T7" fmla="*/ 6 h 14"/>
                  <a:gd name="T8" fmla="*/ 1 w 8"/>
                  <a:gd name="T9" fmla="*/ 9 h 14"/>
                  <a:gd name="T10" fmla="*/ 1 w 8"/>
                  <a:gd name="T11" fmla="*/ 11 h 14"/>
                  <a:gd name="T12" fmla="*/ 1 w 8"/>
                  <a:gd name="T13" fmla="*/ 13 h 14"/>
                  <a:gd name="T14" fmla="*/ 0 w 8"/>
                  <a:gd name="T15" fmla="*/ 14 h 14"/>
                  <a:gd name="T16" fmla="*/ 0 w 8"/>
                  <a:gd name="T17" fmla="*/ 13 h 14"/>
                  <a:gd name="T18" fmla="*/ 0 w 8"/>
                  <a:gd name="T19" fmla="*/ 11 h 14"/>
                  <a:gd name="T20" fmla="*/ 0 w 8"/>
                  <a:gd name="T21" fmla="*/ 8 h 14"/>
                  <a:gd name="T22" fmla="*/ 1 w 8"/>
                  <a:gd name="T23" fmla="*/ 5 h 14"/>
                  <a:gd name="T24" fmla="*/ 5 w 8"/>
                  <a:gd name="T25" fmla="*/ 1 h 14"/>
                  <a:gd name="T26" fmla="*/ 8 w 8"/>
                  <a:gd name="T2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" h="14">
                    <a:moveTo>
                      <a:pt x="8" y="0"/>
                    </a:moveTo>
                    <a:cubicBezTo>
                      <a:pt x="8" y="0"/>
                      <a:pt x="7" y="1"/>
                      <a:pt x="6" y="2"/>
                    </a:cubicBezTo>
                    <a:cubicBezTo>
                      <a:pt x="5" y="3"/>
                      <a:pt x="5" y="3"/>
                      <a:pt x="4" y="4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2" y="7"/>
                      <a:pt x="2" y="8"/>
                      <a:pt x="1" y="9"/>
                    </a:cubicBezTo>
                    <a:cubicBezTo>
                      <a:pt x="1" y="10"/>
                      <a:pt x="1" y="10"/>
                      <a:pt x="1" y="11"/>
                    </a:cubicBezTo>
                    <a:cubicBezTo>
                      <a:pt x="1" y="12"/>
                      <a:pt x="1" y="13"/>
                      <a:pt x="1" y="13"/>
                    </a:cubicBezTo>
                    <a:cubicBezTo>
                      <a:pt x="0" y="13"/>
                      <a:pt x="0" y="14"/>
                      <a:pt x="0" y="14"/>
                    </a:cubicBezTo>
                    <a:cubicBezTo>
                      <a:pt x="0" y="14"/>
                      <a:pt x="0" y="13"/>
                      <a:pt x="0" y="13"/>
                    </a:cubicBezTo>
                    <a:cubicBezTo>
                      <a:pt x="0" y="13"/>
                      <a:pt x="0" y="12"/>
                      <a:pt x="0" y="11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0" y="7"/>
                      <a:pt x="1" y="6"/>
                      <a:pt x="1" y="5"/>
                    </a:cubicBezTo>
                    <a:cubicBezTo>
                      <a:pt x="2" y="3"/>
                      <a:pt x="4" y="2"/>
                      <a:pt x="5" y="1"/>
                    </a:cubicBezTo>
                    <a:cubicBezTo>
                      <a:pt x="7" y="1"/>
                      <a:pt x="8" y="0"/>
                      <a:pt x="8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" name="矩形 127">
                <a:extLst>
                  <a:ext uri="{FF2B5EF4-FFF2-40B4-BE49-F238E27FC236}">
                    <a16:creationId xmlns:a16="http://schemas.microsoft.com/office/drawing/2014/main" id="{291FBE5D-AD0F-DF17-0553-F181E0307C8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6629401" y="5513389"/>
                <a:ext cx="4603750" cy="25400"/>
              </a:xfrm>
              <a:prstGeom prst="rect">
                <a:avLst/>
              </a:pr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" name="矩形 128">
                <a:extLst>
                  <a:ext uri="{FF2B5EF4-FFF2-40B4-BE49-F238E27FC236}">
                    <a16:creationId xmlns:a16="http://schemas.microsoft.com/office/drawing/2014/main" id="{33563869-F2B0-5F67-951C-7EFFCA05478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6629401" y="5513389"/>
                <a:ext cx="4603750" cy="25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" name="任意多边形: 形状 129">
                <a:extLst>
                  <a:ext uri="{FF2B5EF4-FFF2-40B4-BE49-F238E27FC236}">
                    <a16:creationId xmlns:a16="http://schemas.microsoft.com/office/drawing/2014/main" id="{3E929478-11A6-B2BD-AFC2-D9DF785A6A8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629401" y="4513264"/>
                <a:ext cx="4603750" cy="1000125"/>
              </a:xfrm>
              <a:custGeom>
                <a:avLst/>
                <a:gdLst>
                  <a:gd name="T0" fmla="*/ 585 w 2900"/>
                  <a:gd name="T1" fmla="*/ 0 h 630"/>
                  <a:gd name="T2" fmla="*/ 2316 w 2900"/>
                  <a:gd name="T3" fmla="*/ 0 h 630"/>
                  <a:gd name="T4" fmla="*/ 2900 w 2900"/>
                  <a:gd name="T5" fmla="*/ 630 h 630"/>
                  <a:gd name="T6" fmla="*/ 0 w 2900"/>
                  <a:gd name="T7" fmla="*/ 630 h 630"/>
                  <a:gd name="T8" fmla="*/ 585 w 2900"/>
                  <a:gd name="T9" fmla="*/ 0 h 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00" h="630">
                    <a:moveTo>
                      <a:pt x="585" y="0"/>
                    </a:moveTo>
                    <a:lnTo>
                      <a:pt x="2316" y="0"/>
                    </a:lnTo>
                    <a:lnTo>
                      <a:pt x="2900" y="630"/>
                    </a:lnTo>
                    <a:lnTo>
                      <a:pt x="0" y="630"/>
                    </a:lnTo>
                    <a:lnTo>
                      <a:pt x="585" y="0"/>
                    </a:lnTo>
                    <a:close/>
                  </a:path>
                </a:pathLst>
              </a:custGeom>
              <a:solidFill>
                <a:srgbClr val="9AAF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" name="任意多边形: 形状 130">
                <a:extLst>
                  <a:ext uri="{FF2B5EF4-FFF2-40B4-BE49-F238E27FC236}">
                    <a16:creationId xmlns:a16="http://schemas.microsoft.com/office/drawing/2014/main" id="{10F17CFA-D962-BF0D-4FF7-CA2CF7F1B8F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629401" y="4513264"/>
                <a:ext cx="4603750" cy="1000125"/>
              </a:xfrm>
              <a:custGeom>
                <a:avLst/>
                <a:gdLst>
                  <a:gd name="T0" fmla="*/ 585 w 2900"/>
                  <a:gd name="T1" fmla="*/ 0 h 630"/>
                  <a:gd name="T2" fmla="*/ 2316 w 2900"/>
                  <a:gd name="T3" fmla="*/ 0 h 630"/>
                  <a:gd name="T4" fmla="*/ 2900 w 2900"/>
                  <a:gd name="T5" fmla="*/ 630 h 630"/>
                  <a:gd name="T6" fmla="*/ 0 w 2900"/>
                  <a:gd name="T7" fmla="*/ 630 h 630"/>
                  <a:gd name="T8" fmla="*/ 585 w 2900"/>
                  <a:gd name="T9" fmla="*/ 0 h 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00" h="630">
                    <a:moveTo>
                      <a:pt x="585" y="0"/>
                    </a:moveTo>
                    <a:lnTo>
                      <a:pt x="2316" y="0"/>
                    </a:lnTo>
                    <a:lnTo>
                      <a:pt x="2900" y="630"/>
                    </a:lnTo>
                    <a:lnTo>
                      <a:pt x="0" y="630"/>
                    </a:lnTo>
                    <a:lnTo>
                      <a:pt x="58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" name="任意多边形: 形状 131">
                <a:extLst>
                  <a:ext uri="{FF2B5EF4-FFF2-40B4-BE49-F238E27FC236}">
                    <a16:creationId xmlns:a16="http://schemas.microsoft.com/office/drawing/2014/main" id="{CA3BA654-3659-AF35-FB76-F0DA4CF99C9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08776" y="4408489"/>
                <a:ext cx="4445000" cy="1074738"/>
              </a:xfrm>
              <a:custGeom>
                <a:avLst/>
                <a:gdLst>
                  <a:gd name="T0" fmla="*/ 0 w 2800"/>
                  <a:gd name="T1" fmla="*/ 591 h 677"/>
                  <a:gd name="T2" fmla="*/ 549 w 2800"/>
                  <a:gd name="T3" fmla="*/ 0 h 677"/>
                  <a:gd name="T4" fmla="*/ 2249 w 2800"/>
                  <a:gd name="T5" fmla="*/ 0 h 677"/>
                  <a:gd name="T6" fmla="*/ 2800 w 2800"/>
                  <a:gd name="T7" fmla="*/ 591 h 677"/>
                  <a:gd name="T8" fmla="*/ 2800 w 2800"/>
                  <a:gd name="T9" fmla="*/ 677 h 677"/>
                  <a:gd name="T10" fmla="*/ 0 w 2800"/>
                  <a:gd name="T11" fmla="*/ 677 h 677"/>
                  <a:gd name="T12" fmla="*/ 0 w 2800"/>
                  <a:gd name="T13" fmla="*/ 591 h 6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00" h="677">
                    <a:moveTo>
                      <a:pt x="0" y="591"/>
                    </a:moveTo>
                    <a:lnTo>
                      <a:pt x="549" y="0"/>
                    </a:lnTo>
                    <a:lnTo>
                      <a:pt x="2249" y="0"/>
                    </a:lnTo>
                    <a:lnTo>
                      <a:pt x="2800" y="591"/>
                    </a:lnTo>
                    <a:lnTo>
                      <a:pt x="2800" y="677"/>
                    </a:lnTo>
                    <a:lnTo>
                      <a:pt x="0" y="677"/>
                    </a:lnTo>
                    <a:lnTo>
                      <a:pt x="0" y="5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" name="任意多边形: 形状 132">
                <a:extLst>
                  <a:ext uri="{FF2B5EF4-FFF2-40B4-BE49-F238E27FC236}">
                    <a16:creationId xmlns:a16="http://schemas.microsoft.com/office/drawing/2014/main" id="{0BC33254-2726-2ED6-2B56-D55B1B17738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08776" y="4408489"/>
                <a:ext cx="4445000" cy="1074738"/>
              </a:xfrm>
              <a:custGeom>
                <a:avLst/>
                <a:gdLst>
                  <a:gd name="T0" fmla="*/ 0 w 2800"/>
                  <a:gd name="T1" fmla="*/ 591 h 677"/>
                  <a:gd name="T2" fmla="*/ 549 w 2800"/>
                  <a:gd name="T3" fmla="*/ 0 h 677"/>
                  <a:gd name="T4" fmla="*/ 2249 w 2800"/>
                  <a:gd name="T5" fmla="*/ 0 h 677"/>
                  <a:gd name="T6" fmla="*/ 2800 w 2800"/>
                  <a:gd name="T7" fmla="*/ 591 h 677"/>
                  <a:gd name="T8" fmla="*/ 2800 w 2800"/>
                  <a:gd name="T9" fmla="*/ 677 h 677"/>
                  <a:gd name="T10" fmla="*/ 0 w 2800"/>
                  <a:gd name="T11" fmla="*/ 677 h 677"/>
                  <a:gd name="T12" fmla="*/ 0 w 2800"/>
                  <a:gd name="T13" fmla="*/ 591 h 6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00" h="677">
                    <a:moveTo>
                      <a:pt x="0" y="591"/>
                    </a:moveTo>
                    <a:lnTo>
                      <a:pt x="549" y="0"/>
                    </a:lnTo>
                    <a:lnTo>
                      <a:pt x="2249" y="0"/>
                    </a:lnTo>
                    <a:lnTo>
                      <a:pt x="2800" y="591"/>
                    </a:lnTo>
                    <a:lnTo>
                      <a:pt x="2800" y="677"/>
                    </a:lnTo>
                    <a:lnTo>
                      <a:pt x="0" y="677"/>
                    </a:lnTo>
                    <a:lnTo>
                      <a:pt x="0" y="59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" name="任意多边形: 形状 133">
                <a:extLst>
                  <a:ext uri="{FF2B5EF4-FFF2-40B4-BE49-F238E27FC236}">
                    <a16:creationId xmlns:a16="http://schemas.microsoft.com/office/drawing/2014/main" id="{27842FE3-8D74-C951-7DF0-53D8D8FF18D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08776" y="4408489"/>
                <a:ext cx="4445000" cy="938213"/>
              </a:xfrm>
              <a:custGeom>
                <a:avLst/>
                <a:gdLst>
                  <a:gd name="T0" fmla="*/ 2800 w 2800"/>
                  <a:gd name="T1" fmla="*/ 591 h 591"/>
                  <a:gd name="T2" fmla="*/ 2249 w 2800"/>
                  <a:gd name="T3" fmla="*/ 0 h 591"/>
                  <a:gd name="T4" fmla="*/ 549 w 2800"/>
                  <a:gd name="T5" fmla="*/ 0 h 591"/>
                  <a:gd name="T6" fmla="*/ 0 w 2800"/>
                  <a:gd name="T7" fmla="*/ 591 h 591"/>
                  <a:gd name="T8" fmla="*/ 2800 w 2800"/>
                  <a:gd name="T9" fmla="*/ 591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00" h="591">
                    <a:moveTo>
                      <a:pt x="2800" y="591"/>
                    </a:moveTo>
                    <a:lnTo>
                      <a:pt x="2249" y="0"/>
                    </a:lnTo>
                    <a:lnTo>
                      <a:pt x="549" y="0"/>
                    </a:lnTo>
                    <a:lnTo>
                      <a:pt x="0" y="591"/>
                    </a:lnTo>
                    <a:lnTo>
                      <a:pt x="2800" y="591"/>
                    </a:lnTo>
                    <a:close/>
                  </a:path>
                </a:pathLst>
              </a:custGeom>
              <a:solidFill>
                <a:srgbClr val="E2E5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" name="任意多边形: 形状 134">
                <a:extLst>
                  <a:ext uri="{FF2B5EF4-FFF2-40B4-BE49-F238E27FC236}">
                    <a16:creationId xmlns:a16="http://schemas.microsoft.com/office/drawing/2014/main" id="{88A7A88A-7F43-2FD4-5F5F-E91927973E0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08776" y="4408489"/>
                <a:ext cx="4445000" cy="938213"/>
              </a:xfrm>
              <a:custGeom>
                <a:avLst/>
                <a:gdLst>
                  <a:gd name="T0" fmla="*/ 2800 w 2800"/>
                  <a:gd name="T1" fmla="*/ 591 h 591"/>
                  <a:gd name="T2" fmla="*/ 2249 w 2800"/>
                  <a:gd name="T3" fmla="*/ 0 h 591"/>
                  <a:gd name="T4" fmla="*/ 549 w 2800"/>
                  <a:gd name="T5" fmla="*/ 0 h 591"/>
                  <a:gd name="T6" fmla="*/ 0 w 2800"/>
                  <a:gd name="T7" fmla="*/ 591 h 591"/>
                  <a:gd name="T8" fmla="*/ 2800 w 2800"/>
                  <a:gd name="T9" fmla="*/ 591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00" h="591">
                    <a:moveTo>
                      <a:pt x="2800" y="591"/>
                    </a:moveTo>
                    <a:lnTo>
                      <a:pt x="2249" y="0"/>
                    </a:lnTo>
                    <a:lnTo>
                      <a:pt x="549" y="0"/>
                    </a:lnTo>
                    <a:lnTo>
                      <a:pt x="0" y="591"/>
                    </a:lnTo>
                    <a:lnTo>
                      <a:pt x="2800" y="59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" name="任意多边形: 形状 135">
                <a:extLst>
                  <a:ext uri="{FF2B5EF4-FFF2-40B4-BE49-F238E27FC236}">
                    <a16:creationId xmlns:a16="http://schemas.microsoft.com/office/drawing/2014/main" id="{B7B683F3-4CAE-78FE-6737-3E87338CA83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29688" y="4275139"/>
                <a:ext cx="2001838" cy="1196975"/>
              </a:xfrm>
              <a:custGeom>
                <a:avLst/>
                <a:gdLst>
                  <a:gd name="T0" fmla="*/ 0 w 531"/>
                  <a:gd name="T1" fmla="*/ 35 h 317"/>
                  <a:gd name="T2" fmla="*/ 180 w 531"/>
                  <a:gd name="T3" fmla="*/ 23 h 317"/>
                  <a:gd name="T4" fmla="*/ 329 w 531"/>
                  <a:gd name="T5" fmla="*/ 13 h 317"/>
                  <a:gd name="T6" fmla="*/ 531 w 531"/>
                  <a:gd name="T7" fmla="*/ 233 h 317"/>
                  <a:gd name="T8" fmla="*/ 275 w 531"/>
                  <a:gd name="T9" fmla="*/ 258 h 317"/>
                  <a:gd name="T10" fmla="*/ 0 w 531"/>
                  <a:gd name="T11" fmla="*/ 284 h 317"/>
                  <a:gd name="T12" fmla="*/ 0 w 531"/>
                  <a:gd name="T13" fmla="*/ 35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1" h="317">
                    <a:moveTo>
                      <a:pt x="0" y="35"/>
                    </a:moveTo>
                    <a:cubicBezTo>
                      <a:pt x="0" y="0"/>
                      <a:pt x="96" y="5"/>
                      <a:pt x="180" y="23"/>
                    </a:cubicBezTo>
                    <a:cubicBezTo>
                      <a:pt x="297" y="48"/>
                      <a:pt x="329" y="13"/>
                      <a:pt x="329" y="13"/>
                    </a:cubicBezTo>
                    <a:cubicBezTo>
                      <a:pt x="531" y="233"/>
                      <a:pt x="531" y="233"/>
                      <a:pt x="531" y="233"/>
                    </a:cubicBezTo>
                    <a:cubicBezTo>
                      <a:pt x="531" y="233"/>
                      <a:pt x="467" y="317"/>
                      <a:pt x="275" y="258"/>
                    </a:cubicBezTo>
                    <a:cubicBezTo>
                      <a:pt x="144" y="217"/>
                      <a:pt x="0" y="202"/>
                      <a:pt x="0" y="284"/>
                    </a:cubicBez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" name="任意多边形: 形状 136">
                <a:extLst>
                  <a:ext uri="{FF2B5EF4-FFF2-40B4-BE49-F238E27FC236}">
                    <a16:creationId xmlns:a16="http://schemas.microsoft.com/office/drawing/2014/main" id="{455A11F0-5059-A1F3-9CF2-EBA44A10510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845301" y="4298951"/>
                <a:ext cx="2084388" cy="1047750"/>
              </a:xfrm>
              <a:custGeom>
                <a:avLst/>
                <a:gdLst>
                  <a:gd name="T0" fmla="*/ 553 w 553"/>
                  <a:gd name="T1" fmla="*/ 278 h 278"/>
                  <a:gd name="T2" fmla="*/ 0 w 553"/>
                  <a:gd name="T3" fmla="*/ 252 h 278"/>
                  <a:gd name="T4" fmla="*/ 219 w 553"/>
                  <a:gd name="T5" fmla="*/ 18 h 278"/>
                  <a:gd name="T6" fmla="*/ 553 w 553"/>
                  <a:gd name="T7" fmla="*/ 27 h 278"/>
                  <a:gd name="T8" fmla="*/ 553 w 553"/>
                  <a:gd name="T9" fmla="*/ 278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3" h="278">
                    <a:moveTo>
                      <a:pt x="553" y="278"/>
                    </a:moveTo>
                    <a:cubicBezTo>
                      <a:pt x="553" y="278"/>
                      <a:pt x="212" y="204"/>
                      <a:pt x="0" y="252"/>
                    </a:cubicBezTo>
                    <a:cubicBezTo>
                      <a:pt x="219" y="18"/>
                      <a:pt x="219" y="18"/>
                      <a:pt x="219" y="18"/>
                    </a:cubicBezTo>
                    <a:cubicBezTo>
                      <a:pt x="340" y="0"/>
                      <a:pt x="553" y="27"/>
                      <a:pt x="553" y="27"/>
                    </a:cubicBezTo>
                    <a:cubicBezTo>
                      <a:pt x="553" y="278"/>
                      <a:pt x="553" y="278"/>
                      <a:pt x="553" y="27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" name="任意多边形: 形状 137">
                <a:extLst>
                  <a:ext uri="{FF2B5EF4-FFF2-40B4-BE49-F238E27FC236}">
                    <a16:creationId xmlns:a16="http://schemas.microsoft.com/office/drawing/2014/main" id="{90F4CD04-113E-27B1-E804-DC8D00531AC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26513" y="4400551"/>
                <a:ext cx="6350" cy="946150"/>
              </a:xfrm>
              <a:custGeom>
                <a:avLst/>
                <a:gdLst>
                  <a:gd name="T0" fmla="*/ 1 w 2"/>
                  <a:gd name="T1" fmla="*/ 251 h 251"/>
                  <a:gd name="T2" fmla="*/ 1 w 2"/>
                  <a:gd name="T3" fmla="*/ 212 h 251"/>
                  <a:gd name="T4" fmla="*/ 0 w 2"/>
                  <a:gd name="T5" fmla="*/ 126 h 251"/>
                  <a:gd name="T6" fmla="*/ 1 w 2"/>
                  <a:gd name="T7" fmla="*/ 40 h 251"/>
                  <a:gd name="T8" fmla="*/ 1 w 2"/>
                  <a:gd name="T9" fmla="*/ 0 h 251"/>
                  <a:gd name="T10" fmla="*/ 2 w 2"/>
                  <a:gd name="T11" fmla="*/ 40 h 251"/>
                  <a:gd name="T12" fmla="*/ 2 w 2"/>
                  <a:gd name="T13" fmla="*/ 126 h 251"/>
                  <a:gd name="T14" fmla="*/ 2 w 2"/>
                  <a:gd name="T15" fmla="*/ 212 h 251"/>
                  <a:gd name="T16" fmla="*/ 1 w 2"/>
                  <a:gd name="T17" fmla="*/ 251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51">
                    <a:moveTo>
                      <a:pt x="1" y="251"/>
                    </a:moveTo>
                    <a:cubicBezTo>
                      <a:pt x="1" y="251"/>
                      <a:pt x="1" y="235"/>
                      <a:pt x="1" y="212"/>
                    </a:cubicBezTo>
                    <a:cubicBezTo>
                      <a:pt x="1" y="188"/>
                      <a:pt x="1" y="157"/>
                      <a:pt x="0" y="126"/>
                    </a:cubicBezTo>
                    <a:cubicBezTo>
                      <a:pt x="1" y="94"/>
                      <a:pt x="1" y="63"/>
                      <a:pt x="1" y="40"/>
                    </a:cubicBezTo>
                    <a:cubicBezTo>
                      <a:pt x="1" y="16"/>
                      <a:pt x="1" y="0"/>
                      <a:pt x="1" y="0"/>
                    </a:cubicBezTo>
                    <a:cubicBezTo>
                      <a:pt x="1" y="0"/>
                      <a:pt x="2" y="16"/>
                      <a:pt x="2" y="40"/>
                    </a:cubicBezTo>
                    <a:cubicBezTo>
                      <a:pt x="2" y="63"/>
                      <a:pt x="2" y="94"/>
                      <a:pt x="2" y="126"/>
                    </a:cubicBezTo>
                    <a:cubicBezTo>
                      <a:pt x="2" y="157"/>
                      <a:pt x="2" y="188"/>
                      <a:pt x="2" y="212"/>
                    </a:cubicBezTo>
                    <a:cubicBezTo>
                      <a:pt x="2" y="235"/>
                      <a:pt x="1" y="251"/>
                      <a:pt x="1" y="25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" name="任意多边形: 形状 138">
                <a:extLst>
                  <a:ext uri="{FF2B5EF4-FFF2-40B4-BE49-F238E27FC236}">
                    <a16:creationId xmlns:a16="http://schemas.microsoft.com/office/drawing/2014/main" id="{76682BFE-543F-2CE7-694B-181FB5BB70F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721726" y="5346701"/>
                <a:ext cx="415925" cy="136525"/>
              </a:xfrm>
              <a:custGeom>
                <a:avLst/>
                <a:gdLst>
                  <a:gd name="T0" fmla="*/ 110 w 110"/>
                  <a:gd name="T1" fmla="*/ 36 h 36"/>
                  <a:gd name="T2" fmla="*/ 55 w 110"/>
                  <a:gd name="T3" fmla="*/ 0 h 36"/>
                  <a:gd name="T4" fmla="*/ 0 w 110"/>
                  <a:gd name="T5" fmla="*/ 36 h 36"/>
                  <a:gd name="T6" fmla="*/ 110 w 110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0" h="36">
                    <a:moveTo>
                      <a:pt x="110" y="36"/>
                    </a:moveTo>
                    <a:cubicBezTo>
                      <a:pt x="110" y="16"/>
                      <a:pt x="85" y="0"/>
                      <a:pt x="55" y="0"/>
                    </a:cubicBezTo>
                    <a:cubicBezTo>
                      <a:pt x="24" y="0"/>
                      <a:pt x="0" y="16"/>
                      <a:pt x="0" y="36"/>
                    </a:cubicBezTo>
                    <a:lnTo>
                      <a:pt x="110" y="36"/>
                    </a:ln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" name="任意多边形: 形状 139">
                <a:extLst>
                  <a:ext uri="{FF2B5EF4-FFF2-40B4-BE49-F238E27FC236}">
                    <a16:creationId xmlns:a16="http://schemas.microsoft.com/office/drawing/2014/main" id="{6C7D7462-F34A-0D1E-B07A-9F7B34E85D2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126538" y="5437189"/>
                <a:ext cx="1220788" cy="7938"/>
              </a:xfrm>
              <a:custGeom>
                <a:avLst/>
                <a:gdLst>
                  <a:gd name="T0" fmla="*/ 0 w 324"/>
                  <a:gd name="T1" fmla="*/ 1 h 2"/>
                  <a:gd name="T2" fmla="*/ 51 w 324"/>
                  <a:gd name="T3" fmla="*/ 0 h 2"/>
                  <a:gd name="T4" fmla="*/ 162 w 324"/>
                  <a:gd name="T5" fmla="*/ 0 h 2"/>
                  <a:gd name="T6" fmla="*/ 273 w 324"/>
                  <a:gd name="T7" fmla="*/ 0 h 2"/>
                  <a:gd name="T8" fmla="*/ 324 w 324"/>
                  <a:gd name="T9" fmla="*/ 1 h 2"/>
                  <a:gd name="T10" fmla="*/ 273 w 324"/>
                  <a:gd name="T11" fmla="*/ 1 h 2"/>
                  <a:gd name="T12" fmla="*/ 162 w 324"/>
                  <a:gd name="T13" fmla="*/ 2 h 2"/>
                  <a:gd name="T14" fmla="*/ 51 w 324"/>
                  <a:gd name="T15" fmla="*/ 1 h 2"/>
                  <a:gd name="T16" fmla="*/ 0 w 324"/>
                  <a:gd name="T1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4" h="2">
                    <a:moveTo>
                      <a:pt x="0" y="1"/>
                    </a:moveTo>
                    <a:cubicBezTo>
                      <a:pt x="0" y="1"/>
                      <a:pt x="20" y="1"/>
                      <a:pt x="51" y="0"/>
                    </a:cubicBezTo>
                    <a:cubicBezTo>
                      <a:pt x="81" y="0"/>
                      <a:pt x="121" y="0"/>
                      <a:pt x="162" y="0"/>
                    </a:cubicBezTo>
                    <a:cubicBezTo>
                      <a:pt x="202" y="0"/>
                      <a:pt x="243" y="0"/>
                      <a:pt x="273" y="0"/>
                    </a:cubicBezTo>
                    <a:cubicBezTo>
                      <a:pt x="303" y="1"/>
                      <a:pt x="324" y="1"/>
                      <a:pt x="324" y="1"/>
                    </a:cubicBezTo>
                    <a:cubicBezTo>
                      <a:pt x="324" y="1"/>
                      <a:pt x="303" y="1"/>
                      <a:pt x="273" y="1"/>
                    </a:cubicBezTo>
                    <a:cubicBezTo>
                      <a:pt x="243" y="1"/>
                      <a:pt x="202" y="2"/>
                      <a:pt x="162" y="2"/>
                    </a:cubicBezTo>
                    <a:cubicBezTo>
                      <a:pt x="121" y="2"/>
                      <a:pt x="81" y="1"/>
                      <a:pt x="51" y="1"/>
                    </a:cubicBezTo>
                    <a:cubicBezTo>
                      <a:pt x="2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" name="任意多边形: 形状 140">
                <a:extLst>
                  <a:ext uri="{FF2B5EF4-FFF2-40B4-BE49-F238E27FC236}">
                    <a16:creationId xmlns:a16="http://schemas.microsoft.com/office/drawing/2014/main" id="{9022CEC8-1DF4-F428-5258-718F6057FE8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548813" y="5403851"/>
                <a:ext cx="1066800" cy="7938"/>
              </a:xfrm>
              <a:custGeom>
                <a:avLst/>
                <a:gdLst>
                  <a:gd name="T0" fmla="*/ 283 w 283"/>
                  <a:gd name="T1" fmla="*/ 1 h 2"/>
                  <a:gd name="T2" fmla="*/ 238 w 283"/>
                  <a:gd name="T3" fmla="*/ 1 h 2"/>
                  <a:gd name="T4" fmla="*/ 141 w 283"/>
                  <a:gd name="T5" fmla="*/ 2 h 2"/>
                  <a:gd name="T6" fmla="*/ 44 w 283"/>
                  <a:gd name="T7" fmla="*/ 1 h 2"/>
                  <a:gd name="T8" fmla="*/ 0 w 283"/>
                  <a:gd name="T9" fmla="*/ 1 h 2"/>
                  <a:gd name="T10" fmla="*/ 44 w 283"/>
                  <a:gd name="T11" fmla="*/ 0 h 2"/>
                  <a:gd name="T12" fmla="*/ 141 w 283"/>
                  <a:gd name="T13" fmla="*/ 0 h 2"/>
                  <a:gd name="T14" fmla="*/ 238 w 283"/>
                  <a:gd name="T15" fmla="*/ 0 h 2"/>
                  <a:gd name="T16" fmla="*/ 283 w 283"/>
                  <a:gd name="T1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3" h="2">
                    <a:moveTo>
                      <a:pt x="283" y="1"/>
                    </a:moveTo>
                    <a:cubicBezTo>
                      <a:pt x="283" y="1"/>
                      <a:pt x="265" y="1"/>
                      <a:pt x="238" y="1"/>
                    </a:cubicBezTo>
                    <a:cubicBezTo>
                      <a:pt x="212" y="1"/>
                      <a:pt x="177" y="2"/>
                      <a:pt x="141" y="2"/>
                    </a:cubicBezTo>
                    <a:cubicBezTo>
                      <a:pt x="106" y="2"/>
                      <a:pt x="71" y="1"/>
                      <a:pt x="44" y="1"/>
                    </a:cubicBezTo>
                    <a:cubicBezTo>
                      <a:pt x="18" y="1"/>
                      <a:pt x="0" y="1"/>
                      <a:pt x="0" y="1"/>
                    </a:cubicBezTo>
                    <a:cubicBezTo>
                      <a:pt x="0" y="1"/>
                      <a:pt x="18" y="1"/>
                      <a:pt x="44" y="0"/>
                    </a:cubicBezTo>
                    <a:cubicBezTo>
                      <a:pt x="71" y="0"/>
                      <a:pt x="106" y="0"/>
                      <a:pt x="141" y="0"/>
                    </a:cubicBezTo>
                    <a:cubicBezTo>
                      <a:pt x="177" y="0"/>
                      <a:pt x="212" y="0"/>
                      <a:pt x="238" y="0"/>
                    </a:cubicBezTo>
                    <a:cubicBezTo>
                      <a:pt x="265" y="1"/>
                      <a:pt x="283" y="1"/>
                      <a:pt x="283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" name="任意多边形: 形状 141">
                <a:extLst>
                  <a:ext uri="{FF2B5EF4-FFF2-40B4-BE49-F238E27FC236}">
                    <a16:creationId xmlns:a16="http://schemas.microsoft.com/office/drawing/2014/main" id="{74FDBED1-CF5C-4D09-E40B-78A76FC4AE1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118601" y="5373689"/>
                <a:ext cx="833438" cy="7938"/>
              </a:xfrm>
              <a:custGeom>
                <a:avLst/>
                <a:gdLst>
                  <a:gd name="T0" fmla="*/ 221 w 221"/>
                  <a:gd name="T1" fmla="*/ 1 h 2"/>
                  <a:gd name="T2" fmla="*/ 187 w 221"/>
                  <a:gd name="T3" fmla="*/ 2 h 2"/>
                  <a:gd name="T4" fmla="*/ 111 w 221"/>
                  <a:gd name="T5" fmla="*/ 2 h 2"/>
                  <a:gd name="T6" fmla="*/ 35 w 221"/>
                  <a:gd name="T7" fmla="*/ 2 h 2"/>
                  <a:gd name="T8" fmla="*/ 0 w 221"/>
                  <a:gd name="T9" fmla="*/ 1 h 2"/>
                  <a:gd name="T10" fmla="*/ 35 w 221"/>
                  <a:gd name="T11" fmla="*/ 1 h 2"/>
                  <a:gd name="T12" fmla="*/ 111 w 221"/>
                  <a:gd name="T13" fmla="*/ 0 h 2"/>
                  <a:gd name="T14" fmla="*/ 187 w 221"/>
                  <a:gd name="T15" fmla="*/ 1 h 2"/>
                  <a:gd name="T16" fmla="*/ 221 w 221"/>
                  <a:gd name="T1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1" h="2">
                    <a:moveTo>
                      <a:pt x="221" y="1"/>
                    </a:moveTo>
                    <a:cubicBezTo>
                      <a:pt x="221" y="1"/>
                      <a:pt x="207" y="1"/>
                      <a:pt x="187" y="2"/>
                    </a:cubicBezTo>
                    <a:cubicBezTo>
                      <a:pt x="166" y="2"/>
                      <a:pt x="138" y="2"/>
                      <a:pt x="111" y="2"/>
                    </a:cubicBezTo>
                    <a:cubicBezTo>
                      <a:pt x="83" y="2"/>
                      <a:pt x="56" y="2"/>
                      <a:pt x="35" y="2"/>
                    </a:cubicBezTo>
                    <a:cubicBezTo>
                      <a:pt x="14" y="1"/>
                      <a:pt x="0" y="1"/>
                      <a:pt x="0" y="1"/>
                    </a:cubicBezTo>
                    <a:cubicBezTo>
                      <a:pt x="0" y="1"/>
                      <a:pt x="14" y="1"/>
                      <a:pt x="35" y="1"/>
                    </a:cubicBezTo>
                    <a:cubicBezTo>
                      <a:pt x="56" y="1"/>
                      <a:pt x="83" y="1"/>
                      <a:pt x="111" y="0"/>
                    </a:cubicBezTo>
                    <a:cubicBezTo>
                      <a:pt x="138" y="1"/>
                      <a:pt x="166" y="1"/>
                      <a:pt x="187" y="1"/>
                    </a:cubicBezTo>
                    <a:cubicBezTo>
                      <a:pt x="207" y="1"/>
                      <a:pt x="221" y="1"/>
                      <a:pt x="221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" name="任意多边形: 形状 142">
                <a:extLst>
                  <a:ext uri="{FF2B5EF4-FFF2-40B4-BE49-F238E27FC236}">
                    <a16:creationId xmlns:a16="http://schemas.microsoft.com/office/drawing/2014/main" id="{048DC4EE-CF81-BE40-0897-85C68DF6061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180263" y="5448301"/>
                <a:ext cx="1541463" cy="7938"/>
              </a:xfrm>
              <a:custGeom>
                <a:avLst/>
                <a:gdLst>
                  <a:gd name="T0" fmla="*/ 409 w 409"/>
                  <a:gd name="T1" fmla="*/ 1 h 2"/>
                  <a:gd name="T2" fmla="*/ 345 w 409"/>
                  <a:gd name="T3" fmla="*/ 2 h 2"/>
                  <a:gd name="T4" fmla="*/ 204 w 409"/>
                  <a:gd name="T5" fmla="*/ 2 h 2"/>
                  <a:gd name="T6" fmla="*/ 64 w 409"/>
                  <a:gd name="T7" fmla="*/ 2 h 2"/>
                  <a:gd name="T8" fmla="*/ 0 w 409"/>
                  <a:gd name="T9" fmla="*/ 1 h 2"/>
                  <a:gd name="T10" fmla="*/ 64 w 409"/>
                  <a:gd name="T11" fmla="*/ 1 h 2"/>
                  <a:gd name="T12" fmla="*/ 204 w 409"/>
                  <a:gd name="T13" fmla="*/ 0 h 2"/>
                  <a:gd name="T14" fmla="*/ 345 w 409"/>
                  <a:gd name="T15" fmla="*/ 1 h 2"/>
                  <a:gd name="T16" fmla="*/ 409 w 409"/>
                  <a:gd name="T1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9" h="2">
                    <a:moveTo>
                      <a:pt x="409" y="1"/>
                    </a:moveTo>
                    <a:cubicBezTo>
                      <a:pt x="409" y="1"/>
                      <a:pt x="383" y="1"/>
                      <a:pt x="345" y="2"/>
                    </a:cubicBezTo>
                    <a:cubicBezTo>
                      <a:pt x="307" y="2"/>
                      <a:pt x="255" y="2"/>
                      <a:pt x="204" y="2"/>
                    </a:cubicBezTo>
                    <a:cubicBezTo>
                      <a:pt x="153" y="2"/>
                      <a:pt x="102" y="2"/>
                      <a:pt x="64" y="2"/>
                    </a:cubicBezTo>
                    <a:cubicBezTo>
                      <a:pt x="25" y="1"/>
                      <a:pt x="0" y="1"/>
                      <a:pt x="0" y="1"/>
                    </a:cubicBezTo>
                    <a:cubicBezTo>
                      <a:pt x="0" y="1"/>
                      <a:pt x="25" y="1"/>
                      <a:pt x="64" y="1"/>
                    </a:cubicBezTo>
                    <a:cubicBezTo>
                      <a:pt x="102" y="1"/>
                      <a:pt x="153" y="1"/>
                      <a:pt x="204" y="0"/>
                    </a:cubicBezTo>
                    <a:cubicBezTo>
                      <a:pt x="255" y="1"/>
                      <a:pt x="307" y="1"/>
                      <a:pt x="345" y="1"/>
                    </a:cubicBezTo>
                    <a:cubicBezTo>
                      <a:pt x="383" y="1"/>
                      <a:pt x="409" y="1"/>
                      <a:pt x="409" y="1"/>
                    </a:cubicBezTo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" name="任意多边形: 形状 143">
                <a:extLst>
                  <a:ext uri="{FF2B5EF4-FFF2-40B4-BE49-F238E27FC236}">
                    <a16:creationId xmlns:a16="http://schemas.microsoft.com/office/drawing/2014/main" id="{FFB7ABAE-5098-9C9A-2769-8387E26247F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05601" y="5399089"/>
                <a:ext cx="1582738" cy="7938"/>
              </a:xfrm>
              <a:custGeom>
                <a:avLst/>
                <a:gdLst>
                  <a:gd name="T0" fmla="*/ 0 w 420"/>
                  <a:gd name="T1" fmla="*/ 1 h 2"/>
                  <a:gd name="T2" fmla="*/ 66 w 420"/>
                  <a:gd name="T3" fmla="*/ 1 h 2"/>
                  <a:gd name="T4" fmla="*/ 210 w 420"/>
                  <a:gd name="T5" fmla="*/ 0 h 2"/>
                  <a:gd name="T6" fmla="*/ 355 w 420"/>
                  <a:gd name="T7" fmla="*/ 1 h 2"/>
                  <a:gd name="T8" fmla="*/ 420 w 420"/>
                  <a:gd name="T9" fmla="*/ 1 h 2"/>
                  <a:gd name="T10" fmla="*/ 355 w 420"/>
                  <a:gd name="T11" fmla="*/ 2 h 2"/>
                  <a:gd name="T12" fmla="*/ 210 w 420"/>
                  <a:gd name="T13" fmla="*/ 2 h 2"/>
                  <a:gd name="T14" fmla="*/ 66 w 420"/>
                  <a:gd name="T15" fmla="*/ 2 h 2"/>
                  <a:gd name="T16" fmla="*/ 0 w 420"/>
                  <a:gd name="T1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0" h="2">
                    <a:moveTo>
                      <a:pt x="0" y="1"/>
                    </a:moveTo>
                    <a:cubicBezTo>
                      <a:pt x="0" y="1"/>
                      <a:pt x="27" y="1"/>
                      <a:pt x="66" y="1"/>
                    </a:cubicBezTo>
                    <a:cubicBezTo>
                      <a:pt x="105" y="1"/>
                      <a:pt x="158" y="1"/>
                      <a:pt x="210" y="0"/>
                    </a:cubicBezTo>
                    <a:cubicBezTo>
                      <a:pt x="263" y="1"/>
                      <a:pt x="315" y="1"/>
                      <a:pt x="355" y="1"/>
                    </a:cubicBezTo>
                    <a:cubicBezTo>
                      <a:pt x="394" y="1"/>
                      <a:pt x="420" y="1"/>
                      <a:pt x="420" y="1"/>
                    </a:cubicBezTo>
                    <a:cubicBezTo>
                      <a:pt x="420" y="1"/>
                      <a:pt x="394" y="1"/>
                      <a:pt x="355" y="2"/>
                    </a:cubicBezTo>
                    <a:cubicBezTo>
                      <a:pt x="315" y="2"/>
                      <a:pt x="263" y="2"/>
                      <a:pt x="210" y="2"/>
                    </a:cubicBezTo>
                    <a:cubicBezTo>
                      <a:pt x="158" y="2"/>
                      <a:pt x="105" y="2"/>
                      <a:pt x="66" y="2"/>
                    </a:cubicBezTo>
                    <a:cubicBezTo>
                      <a:pt x="27" y="1"/>
                      <a:pt x="0" y="1"/>
                      <a:pt x="0" y="1"/>
                    </a:cubicBezTo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" name="任意多边形: 形状 144">
                <a:extLst>
                  <a:ext uri="{FF2B5EF4-FFF2-40B4-BE49-F238E27FC236}">
                    <a16:creationId xmlns:a16="http://schemas.microsoft.com/office/drawing/2014/main" id="{4F3B0ADA-98A2-CDC0-55B5-D1C742E71F3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72426" y="5373689"/>
                <a:ext cx="765175" cy="7938"/>
              </a:xfrm>
              <a:custGeom>
                <a:avLst/>
                <a:gdLst>
                  <a:gd name="T0" fmla="*/ 203 w 203"/>
                  <a:gd name="T1" fmla="*/ 1 h 2"/>
                  <a:gd name="T2" fmla="*/ 171 w 203"/>
                  <a:gd name="T3" fmla="*/ 2 h 2"/>
                  <a:gd name="T4" fmla="*/ 139 w 203"/>
                  <a:gd name="T5" fmla="*/ 2 h 2"/>
                  <a:gd name="T6" fmla="*/ 101 w 203"/>
                  <a:gd name="T7" fmla="*/ 2 h 2"/>
                  <a:gd name="T8" fmla="*/ 64 w 203"/>
                  <a:gd name="T9" fmla="*/ 2 h 2"/>
                  <a:gd name="T10" fmla="*/ 31 w 203"/>
                  <a:gd name="T11" fmla="*/ 2 h 2"/>
                  <a:gd name="T12" fmla="*/ 0 w 203"/>
                  <a:gd name="T13" fmla="*/ 1 h 2"/>
                  <a:gd name="T14" fmla="*/ 31 w 203"/>
                  <a:gd name="T15" fmla="*/ 1 h 2"/>
                  <a:gd name="T16" fmla="*/ 64 w 203"/>
                  <a:gd name="T17" fmla="*/ 1 h 2"/>
                  <a:gd name="T18" fmla="*/ 101 w 203"/>
                  <a:gd name="T19" fmla="*/ 0 h 2"/>
                  <a:gd name="T20" fmla="*/ 139 w 203"/>
                  <a:gd name="T21" fmla="*/ 1 h 2"/>
                  <a:gd name="T22" fmla="*/ 171 w 203"/>
                  <a:gd name="T23" fmla="*/ 1 h 2"/>
                  <a:gd name="T24" fmla="*/ 203 w 203"/>
                  <a:gd name="T2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3" h="2">
                    <a:moveTo>
                      <a:pt x="203" y="1"/>
                    </a:moveTo>
                    <a:cubicBezTo>
                      <a:pt x="203" y="1"/>
                      <a:pt x="190" y="1"/>
                      <a:pt x="171" y="2"/>
                    </a:cubicBezTo>
                    <a:cubicBezTo>
                      <a:pt x="162" y="2"/>
                      <a:pt x="150" y="2"/>
                      <a:pt x="139" y="2"/>
                    </a:cubicBezTo>
                    <a:cubicBezTo>
                      <a:pt x="127" y="2"/>
                      <a:pt x="114" y="2"/>
                      <a:pt x="101" y="2"/>
                    </a:cubicBezTo>
                    <a:cubicBezTo>
                      <a:pt x="89" y="2"/>
                      <a:pt x="76" y="2"/>
                      <a:pt x="64" y="2"/>
                    </a:cubicBezTo>
                    <a:cubicBezTo>
                      <a:pt x="52" y="2"/>
                      <a:pt x="41" y="2"/>
                      <a:pt x="31" y="2"/>
                    </a:cubicBezTo>
                    <a:cubicBezTo>
                      <a:pt x="12" y="1"/>
                      <a:pt x="0" y="1"/>
                      <a:pt x="0" y="1"/>
                    </a:cubicBezTo>
                    <a:cubicBezTo>
                      <a:pt x="0" y="1"/>
                      <a:pt x="12" y="1"/>
                      <a:pt x="31" y="1"/>
                    </a:cubicBezTo>
                    <a:cubicBezTo>
                      <a:pt x="41" y="1"/>
                      <a:pt x="52" y="1"/>
                      <a:pt x="64" y="1"/>
                    </a:cubicBezTo>
                    <a:cubicBezTo>
                      <a:pt x="76" y="0"/>
                      <a:pt x="89" y="0"/>
                      <a:pt x="101" y="0"/>
                    </a:cubicBezTo>
                    <a:cubicBezTo>
                      <a:pt x="114" y="0"/>
                      <a:pt x="127" y="0"/>
                      <a:pt x="139" y="1"/>
                    </a:cubicBezTo>
                    <a:cubicBezTo>
                      <a:pt x="150" y="1"/>
                      <a:pt x="162" y="1"/>
                      <a:pt x="171" y="1"/>
                    </a:cubicBezTo>
                    <a:cubicBezTo>
                      <a:pt x="190" y="1"/>
                      <a:pt x="203" y="1"/>
                      <a:pt x="203" y="1"/>
                    </a:cubicBezTo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6" name="任意多边形: 形状 145">
                <a:extLst>
                  <a:ext uri="{FF2B5EF4-FFF2-40B4-BE49-F238E27FC236}">
                    <a16:creationId xmlns:a16="http://schemas.microsoft.com/office/drawing/2014/main" id="{EBC8C9D4-2F0B-E7E3-9B72-E363F20CA3A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132888" y="5483226"/>
                <a:ext cx="7938" cy="55563"/>
              </a:xfrm>
              <a:custGeom>
                <a:avLst/>
                <a:gdLst>
                  <a:gd name="T0" fmla="*/ 1 w 2"/>
                  <a:gd name="T1" fmla="*/ 0 h 15"/>
                  <a:gd name="T2" fmla="*/ 1 w 2"/>
                  <a:gd name="T3" fmla="*/ 2 h 15"/>
                  <a:gd name="T4" fmla="*/ 2 w 2"/>
                  <a:gd name="T5" fmla="*/ 5 h 15"/>
                  <a:gd name="T6" fmla="*/ 2 w 2"/>
                  <a:gd name="T7" fmla="*/ 8 h 15"/>
                  <a:gd name="T8" fmla="*/ 2 w 2"/>
                  <a:gd name="T9" fmla="*/ 10 h 15"/>
                  <a:gd name="T10" fmla="*/ 1 w 2"/>
                  <a:gd name="T11" fmla="*/ 13 h 15"/>
                  <a:gd name="T12" fmla="*/ 1 w 2"/>
                  <a:gd name="T13" fmla="*/ 15 h 15"/>
                  <a:gd name="T14" fmla="*/ 0 w 2"/>
                  <a:gd name="T15" fmla="*/ 13 h 15"/>
                  <a:gd name="T16" fmla="*/ 0 w 2"/>
                  <a:gd name="T17" fmla="*/ 10 h 15"/>
                  <a:gd name="T18" fmla="*/ 0 w 2"/>
                  <a:gd name="T19" fmla="*/ 8 h 15"/>
                  <a:gd name="T20" fmla="*/ 0 w 2"/>
                  <a:gd name="T21" fmla="*/ 5 h 15"/>
                  <a:gd name="T22" fmla="*/ 0 w 2"/>
                  <a:gd name="T23" fmla="*/ 2 h 15"/>
                  <a:gd name="T24" fmla="*/ 1 w 2"/>
                  <a:gd name="T2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15">
                    <a:moveTo>
                      <a:pt x="1" y="0"/>
                    </a:moveTo>
                    <a:cubicBezTo>
                      <a:pt x="1" y="0"/>
                      <a:pt x="1" y="1"/>
                      <a:pt x="1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2" y="6"/>
                      <a:pt x="2" y="7"/>
                      <a:pt x="2" y="8"/>
                    </a:cubicBezTo>
                    <a:cubicBezTo>
                      <a:pt x="2" y="8"/>
                      <a:pt x="2" y="9"/>
                      <a:pt x="2" y="10"/>
                    </a:cubicBezTo>
                    <a:cubicBezTo>
                      <a:pt x="2" y="11"/>
                      <a:pt x="1" y="12"/>
                      <a:pt x="1" y="13"/>
                    </a:cubicBezTo>
                    <a:cubicBezTo>
                      <a:pt x="1" y="14"/>
                      <a:pt x="1" y="15"/>
                      <a:pt x="1" y="15"/>
                    </a:cubicBezTo>
                    <a:cubicBezTo>
                      <a:pt x="1" y="15"/>
                      <a:pt x="1" y="14"/>
                      <a:pt x="0" y="13"/>
                    </a:cubicBezTo>
                    <a:cubicBezTo>
                      <a:pt x="0" y="12"/>
                      <a:pt x="0" y="11"/>
                      <a:pt x="0" y="10"/>
                    </a:cubicBezTo>
                    <a:cubicBezTo>
                      <a:pt x="0" y="9"/>
                      <a:pt x="0" y="8"/>
                      <a:pt x="0" y="8"/>
                    </a:cubicBezTo>
                    <a:cubicBezTo>
                      <a:pt x="0" y="7"/>
                      <a:pt x="0" y="6"/>
                      <a:pt x="0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7" name="任意多边形: 形状 146">
                <a:extLst>
                  <a:ext uri="{FF2B5EF4-FFF2-40B4-BE49-F238E27FC236}">
                    <a16:creationId xmlns:a16="http://schemas.microsoft.com/office/drawing/2014/main" id="{683C51EA-8611-1790-AEBE-EB30491B319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718551" y="5483226"/>
                <a:ext cx="7938" cy="55563"/>
              </a:xfrm>
              <a:custGeom>
                <a:avLst/>
                <a:gdLst>
                  <a:gd name="T0" fmla="*/ 1 w 2"/>
                  <a:gd name="T1" fmla="*/ 0 h 15"/>
                  <a:gd name="T2" fmla="*/ 1 w 2"/>
                  <a:gd name="T3" fmla="*/ 2 h 15"/>
                  <a:gd name="T4" fmla="*/ 2 w 2"/>
                  <a:gd name="T5" fmla="*/ 5 h 15"/>
                  <a:gd name="T6" fmla="*/ 2 w 2"/>
                  <a:gd name="T7" fmla="*/ 8 h 15"/>
                  <a:gd name="T8" fmla="*/ 2 w 2"/>
                  <a:gd name="T9" fmla="*/ 10 h 15"/>
                  <a:gd name="T10" fmla="*/ 1 w 2"/>
                  <a:gd name="T11" fmla="*/ 13 h 15"/>
                  <a:gd name="T12" fmla="*/ 1 w 2"/>
                  <a:gd name="T13" fmla="*/ 15 h 15"/>
                  <a:gd name="T14" fmla="*/ 0 w 2"/>
                  <a:gd name="T15" fmla="*/ 13 h 15"/>
                  <a:gd name="T16" fmla="*/ 0 w 2"/>
                  <a:gd name="T17" fmla="*/ 10 h 15"/>
                  <a:gd name="T18" fmla="*/ 0 w 2"/>
                  <a:gd name="T19" fmla="*/ 8 h 15"/>
                  <a:gd name="T20" fmla="*/ 0 w 2"/>
                  <a:gd name="T21" fmla="*/ 5 h 15"/>
                  <a:gd name="T22" fmla="*/ 0 w 2"/>
                  <a:gd name="T23" fmla="*/ 2 h 15"/>
                  <a:gd name="T24" fmla="*/ 1 w 2"/>
                  <a:gd name="T2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15">
                    <a:moveTo>
                      <a:pt x="1" y="0"/>
                    </a:moveTo>
                    <a:cubicBezTo>
                      <a:pt x="1" y="0"/>
                      <a:pt x="1" y="1"/>
                      <a:pt x="1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2" y="6"/>
                      <a:pt x="2" y="7"/>
                      <a:pt x="2" y="8"/>
                    </a:cubicBezTo>
                    <a:cubicBezTo>
                      <a:pt x="2" y="8"/>
                      <a:pt x="2" y="9"/>
                      <a:pt x="2" y="10"/>
                    </a:cubicBezTo>
                    <a:cubicBezTo>
                      <a:pt x="2" y="11"/>
                      <a:pt x="1" y="12"/>
                      <a:pt x="1" y="13"/>
                    </a:cubicBezTo>
                    <a:cubicBezTo>
                      <a:pt x="1" y="14"/>
                      <a:pt x="1" y="15"/>
                      <a:pt x="1" y="15"/>
                    </a:cubicBezTo>
                    <a:cubicBezTo>
                      <a:pt x="1" y="15"/>
                      <a:pt x="1" y="14"/>
                      <a:pt x="0" y="13"/>
                    </a:cubicBezTo>
                    <a:cubicBezTo>
                      <a:pt x="0" y="12"/>
                      <a:pt x="0" y="11"/>
                      <a:pt x="0" y="10"/>
                    </a:cubicBezTo>
                    <a:cubicBezTo>
                      <a:pt x="0" y="9"/>
                      <a:pt x="0" y="8"/>
                      <a:pt x="0" y="8"/>
                    </a:cubicBezTo>
                    <a:cubicBezTo>
                      <a:pt x="0" y="7"/>
                      <a:pt x="0" y="6"/>
                      <a:pt x="0" y="5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8" name="任意多边形: 形状 147">
                <a:extLst>
                  <a:ext uri="{FF2B5EF4-FFF2-40B4-BE49-F238E27FC236}">
                    <a16:creationId xmlns:a16="http://schemas.microsoft.com/office/drawing/2014/main" id="{B574ACC8-083C-B085-A0E3-4E27C937C40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815138" y="5241926"/>
                <a:ext cx="2114550" cy="104775"/>
              </a:xfrm>
              <a:custGeom>
                <a:avLst/>
                <a:gdLst>
                  <a:gd name="T0" fmla="*/ 561 w 561"/>
                  <a:gd name="T1" fmla="*/ 28 h 28"/>
                  <a:gd name="T2" fmla="*/ 491 w 561"/>
                  <a:gd name="T3" fmla="*/ 21 h 28"/>
                  <a:gd name="T4" fmla="*/ 456 w 561"/>
                  <a:gd name="T5" fmla="*/ 18 h 28"/>
                  <a:gd name="T6" fmla="*/ 421 w 561"/>
                  <a:gd name="T7" fmla="*/ 15 h 28"/>
                  <a:gd name="T8" fmla="*/ 386 w 561"/>
                  <a:gd name="T9" fmla="*/ 12 h 28"/>
                  <a:gd name="T10" fmla="*/ 351 w 561"/>
                  <a:gd name="T11" fmla="*/ 10 h 28"/>
                  <a:gd name="T12" fmla="*/ 316 w 561"/>
                  <a:gd name="T13" fmla="*/ 8 h 28"/>
                  <a:gd name="T14" fmla="*/ 280 w 561"/>
                  <a:gd name="T15" fmla="*/ 7 h 28"/>
                  <a:gd name="T16" fmla="*/ 245 w 561"/>
                  <a:gd name="T17" fmla="*/ 6 h 28"/>
                  <a:gd name="T18" fmla="*/ 210 w 561"/>
                  <a:gd name="T19" fmla="*/ 5 h 28"/>
                  <a:gd name="T20" fmla="*/ 187 w 561"/>
                  <a:gd name="T21" fmla="*/ 5 h 28"/>
                  <a:gd name="T22" fmla="*/ 175 w 561"/>
                  <a:gd name="T23" fmla="*/ 5 h 28"/>
                  <a:gd name="T24" fmla="*/ 169 w 561"/>
                  <a:gd name="T25" fmla="*/ 5 h 28"/>
                  <a:gd name="T26" fmla="*/ 157 w 561"/>
                  <a:gd name="T27" fmla="*/ 5 h 28"/>
                  <a:gd name="T28" fmla="*/ 140 w 561"/>
                  <a:gd name="T29" fmla="*/ 6 h 28"/>
                  <a:gd name="T30" fmla="*/ 105 w 561"/>
                  <a:gd name="T31" fmla="*/ 7 h 28"/>
                  <a:gd name="T32" fmla="*/ 70 w 561"/>
                  <a:gd name="T33" fmla="*/ 10 h 28"/>
                  <a:gd name="T34" fmla="*/ 35 w 561"/>
                  <a:gd name="T35" fmla="*/ 14 h 28"/>
                  <a:gd name="T36" fmla="*/ 0 w 561"/>
                  <a:gd name="T37" fmla="*/ 20 h 28"/>
                  <a:gd name="T38" fmla="*/ 0 w 561"/>
                  <a:gd name="T39" fmla="*/ 20 h 28"/>
                  <a:gd name="T40" fmla="*/ 0 w 561"/>
                  <a:gd name="T41" fmla="*/ 20 h 28"/>
                  <a:gd name="T42" fmla="*/ 10 w 561"/>
                  <a:gd name="T43" fmla="*/ 10 h 28"/>
                  <a:gd name="T44" fmla="*/ 14 w 561"/>
                  <a:gd name="T45" fmla="*/ 5 h 28"/>
                  <a:gd name="T46" fmla="*/ 16 w 561"/>
                  <a:gd name="T47" fmla="*/ 3 h 28"/>
                  <a:gd name="T48" fmla="*/ 18 w 561"/>
                  <a:gd name="T49" fmla="*/ 0 h 28"/>
                  <a:gd name="T50" fmla="*/ 16 w 561"/>
                  <a:gd name="T51" fmla="*/ 3 h 28"/>
                  <a:gd name="T52" fmla="*/ 14 w 561"/>
                  <a:gd name="T53" fmla="*/ 5 h 28"/>
                  <a:gd name="T54" fmla="*/ 10 w 561"/>
                  <a:gd name="T55" fmla="*/ 10 h 28"/>
                  <a:gd name="T56" fmla="*/ 0 w 561"/>
                  <a:gd name="T57" fmla="*/ 20 h 28"/>
                  <a:gd name="T58" fmla="*/ 0 w 561"/>
                  <a:gd name="T59" fmla="*/ 20 h 28"/>
                  <a:gd name="T60" fmla="*/ 35 w 561"/>
                  <a:gd name="T61" fmla="*/ 13 h 28"/>
                  <a:gd name="T62" fmla="*/ 70 w 561"/>
                  <a:gd name="T63" fmla="*/ 9 h 28"/>
                  <a:gd name="T64" fmla="*/ 105 w 561"/>
                  <a:gd name="T65" fmla="*/ 6 h 28"/>
                  <a:gd name="T66" fmla="*/ 140 w 561"/>
                  <a:gd name="T67" fmla="*/ 4 h 28"/>
                  <a:gd name="T68" fmla="*/ 157 w 561"/>
                  <a:gd name="T69" fmla="*/ 4 h 28"/>
                  <a:gd name="T70" fmla="*/ 175 w 561"/>
                  <a:gd name="T71" fmla="*/ 4 h 28"/>
                  <a:gd name="T72" fmla="*/ 210 w 561"/>
                  <a:gd name="T73" fmla="*/ 3 h 28"/>
                  <a:gd name="T74" fmla="*/ 245 w 561"/>
                  <a:gd name="T75" fmla="*/ 4 h 28"/>
                  <a:gd name="T76" fmla="*/ 281 w 561"/>
                  <a:gd name="T77" fmla="*/ 5 h 28"/>
                  <a:gd name="T78" fmla="*/ 316 w 561"/>
                  <a:gd name="T79" fmla="*/ 7 h 28"/>
                  <a:gd name="T80" fmla="*/ 351 w 561"/>
                  <a:gd name="T81" fmla="*/ 9 h 28"/>
                  <a:gd name="T82" fmla="*/ 386 w 561"/>
                  <a:gd name="T83" fmla="*/ 11 h 28"/>
                  <a:gd name="T84" fmla="*/ 421 w 561"/>
                  <a:gd name="T85" fmla="*/ 14 h 28"/>
                  <a:gd name="T86" fmla="*/ 456 w 561"/>
                  <a:gd name="T87" fmla="*/ 17 h 28"/>
                  <a:gd name="T88" fmla="*/ 491 w 561"/>
                  <a:gd name="T89" fmla="*/ 20 h 28"/>
                  <a:gd name="T90" fmla="*/ 561 w 561"/>
                  <a:gd name="T91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61" h="28">
                    <a:moveTo>
                      <a:pt x="561" y="28"/>
                    </a:moveTo>
                    <a:cubicBezTo>
                      <a:pt x="538" y="25"/>
                      <a:pt x="514" y="23"/>
                      <a:pt x="491" y="21"/>
                    </a:cubicBezTo>
                    <a:cubicBezTo>
                      <a:pt x="456" y="18"/>
                      <a:pt x="456" y="18"/>
                      <a:pt x="456" y="18"/>
                    </a:cubicBezTo>
                    <a:cubicBezTo>
                      <a:pt x="444" y="17"/>
                      <a:pt x="433" y="16"/>
                      <a:pt x="421" y="15"/>
                    </a:cubicBezTo>
                    <a:cubicBezTo>
                      <a:pt x="386" y="12"/>
                      <a:pt x="386" y="12"/>
                      <a:pt x="386" y="12"/>
                    </a:cubicBezTo>
                    <a:cubicBezTo>
                      <a:pt x="351" y="10"/>
                      <a:pt x="351" y="10"/>
                      <a:pt x="351" y="10"/>
                    </a:cubicBezTo>
                    <a:cubicBezTo>
                      <a:pt x="339" y="9"/>
                      <a:pt x="327" y="9"/>
                      <a:pt x="316" y="8"/>
                    </a:cubicBezTo>
                    <a:cubicBezTo>
                      <a:pt x="304" y="8"/>
                      <a:pt x="292" y="7"/>
                      <a:pt x="280" y="7"/>
                    </a:cubicBezTo>
                    <a:cubicBezTo>
                      <a:pt x="269" y="6"/>
                      <a:pt x="257" y="6"/>
                      <a:pt x="245" y="6"/>
                    </a:cubicBezTo>
                    <a:cubicBezTo>
                      <a:pt x="210" y="5"/>
                      <a:pt x="210" y="5"/>
                      <a:pt x="210" y="5"/>
                    </a:cubicBezTo>
                    <a:cubicBezTo>
                      <a:pt x="203" y="5"/>
                      <a:pt x="195" y="5"/>
                      <a:pt x="187" y="5"/>
                    </a:cubicBezTo>
                    <a:cubicBezTo>
                      <a:pt x="183" y="5"/>
                      <a:pt x="179" y="5"/>
                      <a:pt x="175" y="5"/>
                    </a:cubicBezTo>
                    <a:cubicBezTo>
                      <a:pt x="173" y="5"/>
                      <a:pt x="171" y="5"/>
                      <a:pt x="169" y="5"/>
                    </a:cubicBezTo>
                    <a:cubicBezTo>
                      <a:pt x="165" y="5"/>
                      <a:pt x="161" y="5"/>
                      <a:pt x="157" y="5"/>
                    </a:cubicBezTo>
                    <a:cubicBezTo>
                      <a:pt x="140" y="6"/>
                      <a:pt x="140" y="6"/>
                      <a:pt x="140" y="6"/>
                    </a:cubicBezTo>
                    <a:cubicBezTo>
                      <a:pt x="128" y="6"/>
                      <a:pt x="116" y="6"/>
                      <a:pt x="105" y="7"/>
                    </a:cubicBezTo>
                    <a:cubicBezTo>
                      <a:pt x="93" y="8"/>
                      <a:pt x="81" y="8"/>
                      <a:pt x="70" y="10"/>
                    </a:cubicBezTo>
                    <a:cubicBezTo>
                      <a:pt x="35" y="14"/>
                      <a:pt x="35" y="14"/>
                      <a:pt x="35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3" y="17"/>
                      <a:pt x="7" y="14"/>
                      <a:pt x="10" y="10"/>
                    </a:cubicBezTo>
                    <a:cubicBezTo>
                      <a:pt x="11" y="9"/>
                      <a:pt x="13" y="7"/>
                      <a:pt x="14" y="5"/>
                    </a:cubicBezTo>
                    <a:cubicBezTo>
                      <a:pt x="15" y="5"/>
                      <a:pt x="15" y="4"/>
                      <a:pt x="16" y="3"/>
                    </a:cubicBezTo>
                    <a:cubicBezTo>
                      <a:pt x="17" y="2"/>
                      <a:pt x="17" y="1"/>
                      <a:pt x="18" y="0"/>
                    </a:cubicBezTo>
                    <a:cubicBezTo>
                      <a:pt x="17" y="1"/>
                      <a:pt x="17" y="2"/>
                      <a:pt x="16" y="3"/>
                    </a:cubicBezTo>
                    <a:cubicBezTo>
                      <a:pt x="15" y="4"/>
                      <a:pt x="15" y="5"/>
                      <a:pt x="14" y="5"/>
                    </a:cubicBezTo>
                    <a:cubicBezTo>
                      <a:pt x="13" y="7"/>
                      <a:pt x="11" y="9"/>
                      <a:pt x="10" y="10"/>
                    </a:cubicBezTo>
                    <a:cubicBezTo>
                      <a:pt x="7" y="14"/>
                      <a:pt x="4" y="17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35" y="13"/>
                      <a:pt x="35" y="13"/>
                      <a:pt x="35" y="13"/>
                    </a:cubicBezTo>
                    <a:cubicBezTo>
                      <a:pt x="70" y="9"/>
                      <a:pt x="70" y="9"/>
                      <a:pt x="70" y="9"/>
                    </a:cubicBezTo>
                    <a:cubicBezTo>
                      <a:pt x="81" y="8"/>
                      <a:pt x="93" y="7"/>
                      <a:pt x="105" y="6"/>
                    </a:cubicBezTo>
                    <a:cubicBezTo>
                      <a:pt x="116" y="5"/>
                      <a:pt x="128" y="5"/>
                      <a:pt x="140" y="4"/>
                    </a:cubicBezTo>
                    <a:cubicBezTo>
                      <a:pt x="157" y="4"/>
                      <a:pt x="157" y="4"/>
                      <a:pt x="157" y="4"/>
                    </a:cubicBezTo>
                    <a:cubicBezTo>
                      <a:pt x="163" y="4"/>
                      <a:pt x="169" y="4"/>
                      <a:pt x="175" y="4"/>
                    </a:cubicBezTo>
                    <a:cubicBezTo>
                      <a:pt x="187" y="4"/>
                      <a:pt x="198" y="3"/>
                      <a:pt x="210" y="3"/>
                    </a:cubicBezTo>
                    <a:cubicBezTo>
                      <a:pt x="245" y="4"/>
                      <a:pt x="245" y="4"/>
                      <a:pt x="245" y="4"/>
                    </a:cubicBezTo>
                    <a:cubicBezTo>
                      <a:pt x="257" y="4"/>
                      <a:pt x="269" y="5"/>
                      <a:pt x="281" y="5"/>
                    </a:cubicBezTo>
                    <a:cubicBezTo>
                      <a:pt x="292" y="6"/>
                      <a:pt x="304" y="6"/>
                      <a:pt x="316" y="7"/>
                    </a:cubicBezTo>
                    <a:cubicBezTo>
                      <a:pt x="327" y="7"/>
                      <a:pt x="339" y="8"/>
                      <a:pt x="351" y="9"/>
                    </a:cubicBezTo>
                    <a:cubicBezTo>
                      <a:pt x="386" y="11"/>
                      <a:pt x="386" y="11"/>
                      <a:pt x="386" y="11"/>
                    </a:cubicBezTo>
                    <a:cubicBezTo>
                      <a:pt x="421" y="14"/>
                      <a:pt x="421" y="14"/>
                      <a:pt x="421" y="14"/>
                    </a:cubicBezTo>
                    <a:cubicBezTo>
                      <a:pt x="433" y="15"/>
                      <a:pt x="444" y="16"/>
                      <a:pt x="456" y="17"/>
                    </a:cubicBezTo>
                    <a:cubicBezTo>
                      <a:pt x="468" y="18"/>
                      <a:pt x="479" y="19"/>
                      <a:pt x="491" y="20"/>
                    </a:cubicBezTo>
                    <a:cubicBezTo>
                      <a:pt x="514" y="22"/>
                      <a:pt x="538" y="25"/>
                      <a:pt x="561" y="28"/>
                    </a:cubicBezTo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9" name="任意多边形: 形状 148">
                <a:extLst>
                  <a:ext uri="{FF2B5EF4-FFF2-40B4-BE49-F238E27FC236}">
                    <a16:creationId xmlns:a16="http://schemas.microsoft.com/office/drawing/2014/main" id="{DCEDEB04-619D-0D19-BB69-2573960D729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29688" y="5181601"/>
                <a:ext cx="1987550" cy="165100"/>
              </a:xfrm>
              <a:custGeom>
                <a:avLst/>
                <a:gdLst>
                  <a:gd name="T0" fmla="*/ 0 w 527"/>
                  <a:gd name="T1" fmla="*/ 44 h 44"/>
                  <a:gd name="T2" fmla="*/ 26 w 527"/>
                  <a:gd name="T3" fmla="*/ 22 h 44"/>
                  <a:gd name="T4" fmla="*/ 58 w 527"/>
                  <a:gd name="T5" fmla="*/ 8 h 44"/>
                  <a:gd name="T6" fmla="*/ 125 w 527"/>
                  <a:gd name="T7" fmla="*/ 1 h 44"/>
                  <a:gd name="T8" fmla="*/ 159 w 527"/>
                  <a:gd name="T9" fmla="*/ 5 h 44"/>
                  <a:gd name="T10" fmla="*/ 193 w 527"/>
                  <a:gd name="T11" fmla="*/ 12 h 44"/>
                  <a:gd name="T12" fmla="*/ 259 w 527"/>
                  <a:gd name="T13" fmla="*/ 28 h 44"/>
                  <a:gd name="T14" fmla="*/ 395 w 527"/>
                  <a:gd name="T15" fmla="*/ 43 h 44"/>
                  <a:gd name="T16" fmla="*/ 462 w 527"/>
                  <a:gd name="T17" fmla="*/ 38 h 44"/>
                  <a:gd name="T18" fmla="*/ 527 w 527"/>
                  <a:gd name="T19" fmla="*/ 16 h 44"/>
                  <a:gd name="T20" fmla="*/ 527 w 527"/>
                  <a:gd name="T21" fmla="*/ 16 h 44"/>
                  <a:gd name="T22" fmla="*/ 517 w 527"/>
                  <a:gd name="T23" fmla="*/ 6 h 44"/>
                  <a:gd name="T24" fmla="*/ 527 w 527"/>
                  <a:gd name="T25" fmla="*/ 16 h 44"/>
                  <a:gd name="T26" fmla="*/ 527 w 527"/>
                  <a:gd name="T27" fmla="*/ 16 h 44"/>
                  <a:gd name="T28" fmla="*/ 527 w 527"/>
                  <a:gd name="T29" fmla="*/ 16 h 44"/>
                  <a:gd name="T30" fmla="*/ 463 w 527"/>
                  <a:gd name="T31" fmla="*/ 39 h 44"/>
                  <a:gd name="T32" fmla="*/ 395 w 527"/>
                  <a:gd name="T33" fmla="*/ 44 h 44"/>
                  <a:gd name="T34" fmla="*/ 326 w 527"/>
                  <a:gd name="T35" fmla="*/ 40 h 44"/>
                  <a:gd name="T36" fmla="*/ 259 w 527"/>
                  <a:gd name="T37" fmla="*/ 29 h 44"/>
                  <a:gd name="T38" fmla="*/ 192 w 527"/>
                  <a:gd name="T39" fmla="*/ 13 h 44"/>
                  <a:gd name="T40" fmla="*/ 159 w 527"/>
                  <a:gd name="T41" fmla="*/ 6 h 44"/>
                  <a:gd name="T42" fmla="*/ 125 w 527"/>
                  <a:gd name="T43" fmla="*/ 2 h 44"/>
                  <a:gd name="T44" fmla="*/ 58 w 527"/>
                  <a:gd name="T45" fmla="*/ 9 h 44"/>
                  <a:gd name="T46" fmla="*/ 27 w 527"/>
                  <a:gd name="T47" fmla="*/ 22 h 44"/>
                  <a:gd name="T48" fmla="*/ 0 w 527"/>
                  <a:gd name="T49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27" h="44">
                    <a:moveTo>
                      <a:pt x="0" y="44"/>
                    </a:moveTo>
                    <a:cubicBezTo>
                      <a:pt x="7" y="35"/>
                      <a:pt x="17" y="28"/>
                      <a:pt x="26" y="22"/>
                    </a:cubicBezTo>
                    <a:cubicBezTo>
                      <a:pt x="36" y="16"/>
                      <a:pt x="47" y="11"/>
                      <a:pt x="58" y="8"/>
                    </a:cubicBezTo>
                    <a:cubicBezTo>
                      <a:pt x="79" y="1"/>
                      <a:pt x="103" y="0"/>
                      <a:pt x="125" y="1"/>
                    </a:cubicBezTo>
                    <a:cubicBezTo>
                      <a:pt x="137" y="1"/>
                      <a:pt x="148" y="3"/>
                      <a:pt x="159" y="5"/>
                    </a:cubicBezTo>
                    <a:cubicBezTo>
                      <a:pt x="171" y="6"/>
                      <a:pt x="182" y="9"/>
                      <a:pt x="193" y="12"/>
                    </a:cubicBezTo>
                    <a:cubicBezTo>
                      <a:pt x="215" y="18"/>
                      <a:pt x="237" y="23"/>
                      <a:pt x="259" y="28"/>
                    </a:cubicBezTo>
                    <a:cubicBezTo>
                      <a:pt x="304" y="37"/>
                      <a:pt x="349" y="43"/>
                      <a:pt x="395" y="43"/>
                    </a:cubicBezTo>
                    <a:cubicBezTo>
                      <a:pt x="417" y="43"/>
                      <a:pt x="440" y="42"/>
                      <a:pt x="462" y="38"/>
                    </a:cubicBezTo>
                    <a:cubicBezTo>
                      <a:pt x="485" y="34"/>
                      <a:pt x="507" y="27"/>
                      <a:pt x="527" y="16"/>
                    </a:cubicBezTo>
                    <a:cubicBezTo>
                      <a:pt x="527" y="16"/>
                      <a:pt x="527" y="16"/>
                      <a:pt x="527" y="16"/>
                    </a:cubicBezTo>
                    <a:cubicBezTo>
                      <a:pt x="517" y="6"/>
                      <a:pt x="517" y="6"/>
                      <a:pt x="517" y="6"/>
                    </a:cubicBezTo>
                    <a:cubicBezTo>
                      <a:pt x="527" y="16"/>
                      <a:pt x="527" y="16"/>
                      <a:pt x="527" y="16"/>
                    </a:cubicBezTo>
                    <a:cubicBezTo>
                      <a:pt x="527" y="16"/>
                      <a:pt x="527" y="16"/>
                      <a:pt x="527" y="16"/>
                    </a:cubicBezTo>
                    <a:cubicBezTo>
                      <a:pt x="527" y="16"/>
                      <a:pt x="527" y="16"/>
                      <a:pt x="527" y="16"/>
                    </a:cubicBezTo>
                    <a:cubicBezTo>
                      <a:pt x="507" y="27"/>
                      <a:pt x="485" y="34"/>
                      <a:pt x="463" y="39"/>
                    </a:cubicBezTo>
                    <a:cubicBezTo>
                      <a:pt x="440" y="43"/>
                      <a:pt x="417" y="44"/>
                      <a:pt x="395" y="44"/>
                    </a:cubicBezTo>
                    <a:cubicBezTo>
                      <a:pt x="372" y="44"/>
                      <a:pt x="349" y="43"/>
                      <a:pt x="326" y="40"/>
                    </a:cubicBezTo>
                    <a:cubicBezTo>
                      <a:pt x="304" y="37"/>
                      <a:pt x="281" y="34"/>
                      <a:pt x="259" y="29"/>
                    </a:cubicBezTo>
                    <a:cubicBezTo>
                      <a:pt x="236" y="25"/>
                      <a:pt x="214" y="19"/>
                      <a:pt x="192" y="13"/>
                    </a:cubicBezTo>
                    <a:cubicBezTo>
                      <a:pt x="181" y="10"/>
                      <a:pt x="170" y="8"/>
                      <a:pt x="159" y="6"/>
                    </a:cubicBezTo>
                    <a:cubicBezTo>
                      <a:pt x="148" y="4"/>
                      <a:pt x="137" y="2"/>
                      <a:pt x="125" y="2"/>
                    </a:cubicBezTo>
                    <a:cubicBezTo>
                      <a:pt x="103" y="1"/>
                      <a:pt x="80" y="2"/>
                      <a:pt x="58" y="9"/>
                    </a:cubicBezTo>
                    <a:cubicBezTo>
                      <a:pt x="47" y="12"/>
                      <a:pt x="36" y="17"/>
                      <a:pt x="27" y="22"/>
                    </a:cubicBezTo>
                    <a:cubicBezTo>
                      <a:pt x="17" y="28"/>
                      <a:pt x="8" y="35"/>
                      <a:pt x="0" y="44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0" name="任意多边形: 形状 149">
                <a:extLst>
                  <a:ext uri="{FF2B5EF4-FFF2-40B4-BE49-F238E27FC236}">
                    <a16:creationId xmlns:a16="http://schemas.microsoft.com/office/drawing/2014/main" id="{176328BD-1BDE-CD68-F2B5-EE2E4448B49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363201" y="3351214"/>
                <a:ext cx="90488" cy="147638"/>
              </a:xfrm>
              <a:custGeom>
                <a:avLst/>
                <a:gdLst>
                  <a:gd name="T0" fmla="*/ 21 w 24"/>
                  <a:gd name="T1" fmla="*/ 38 h 39"/>
                  <a:gd name="T2" fmla="*/ 18 w 24"/>
                  <a:gd name="T3" fmla="*/ 23 h 39"/>
                  <a:gd name="T4" fmla="*/ 12 w 24"/>
                  <a:gd name="T5" fmla="*/ 5 h 39"/>
                  <a:gd name="T6" fmla="*/ 7 w 24"/>
                  <a:gd name="T7" fmla="*/ 39 h 39"/>
                  <a:gd name="T8" fmla="*/ 21 w 24"/>
                  <a:gd name="T9" fmla="*/ 3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9">
                    <a:moveTo>
                      <a:pt x="21" y="38"/>
                    </a:moveTo>
                    <a:cubicBezTo>
                      <a:pt x="18" y="23"/>
                      <a:pt x="18" y="23"/>
                      <a:pt x="18" y="23"/>
                    </a:cubicBezTo>
                    <a:cubicBezTo>
                      <a:pt x="18" y="23"/>
                      <a:pt x="24" y="9"/>
                      <a:pt x="12" y="5"/>
                    </a:cubicBezTo>
                    <a:cubicBezTo>
                      <a:pt x="0" y="0"/>
                      <a:pt x="7" y="39"/>
                      <a:pt x="7" y="39"/>
                    </a:cubicBezTo>
                    <a:lnTo>
                      <a:pt x="21" y="38"/>
                    </a:ln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1" name="任意多边形: 形状 150">
                <a:extLst>
                  <a:ext uri="{FF2B5EF4-FFF2-40B4-BE49-F238E27FC236}">
                    <a16:creationId xmlns:a16="http://schemas.microsoft.com/office/drawing/2014/main" id="{0261B920-BFB6-9D9B-F092-0207AA5D936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223501" y="3468689"/>
                <a:ext cx="315913" cy="427038"/>
              </a:xfrm>
              <a:custGeom>
                <a:avLst/>
                <a:gdLst>
                  <a:gd name="T0" fmla="*/ 15 w 84"/>
                  <a:gd name="T1" fmla="*/ 48 h 113"/>
                  <a:gd name="T2" fmla="*/ 41 w 84"/>
                  <a:gd name="T3" fmla="*/ 58 h 113"/>
                  <a:gd name="T4" fmla="*/ 36 w 84"/>
                  <a:gd name="T5" fmla="*/ 0 h 113"/>
                  <a:gd name="T6" fmla="*/ 61 w 84"/>
                  <a:gd name="T7" fmla="*/ 0 h 113"/>
                  <a:gd name="T8" fmla="*/ 67 w 84"/>
                  <a:gd name="T9" fmla="*/ 99 h 113"/>
                  <a:gd name="T10" fmla="*/ 0 w 84"/>
                  <a:gd name="T11" fmla="*/ 84 h 113"/>
                  <a:gd name="T12" fmla="*/ 15 w 84"/>
                  <a:gd name="T13" fmla="*/ 48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113">
                    <a:moveTo>
                      <a:pt x="15" y="48"/>
                    </a:moveTo>
                    <a:cubicBezTo>
                      <a:pt x="41" y="58"/>
                      <a:pt x="41" y="58"/>
                      <a:pt x="41" y="58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61" y="0"/>
                      <a:pt x="61" y="0"/>
                      <a:pt x="61" y="0"/>
                    </a:cubicBezTo>
                    <a:cubicBezTo>
                      <a:pt x="61" y="0"/>
                      <a:pt x="84" y="85"/>
                      <a:pt x="67" y="99"/>
                    </a:cubicBezTo>
                    <a:cubicBezTo>
                      <a:pt x="50" y="113"/>
                      <a:pt x="0" y="84"/>
                      <a:pt x="0" y="84"/>
                    </a:cubicBezTo>
                    <a:lnTo>
                      <a:pt x="15" y="48"/>
                    </a:lnTo>
                    <a:close/>
                  </a:path>
                </a:pathLst>
              </a:custGeom>
              <a:solidFill>
                <a:srgbClr val="FAE5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2" name="任意多边形: 形状 151">
                <a:extLst>
                  <a:ext uri="{FF2B5EF4-FFF2-40B4-BE49-F238E27FC236}">
                    <a16:creationId xmlns:a16="http://schemas.microsoft.com/office/drawing/2014/main" id="{3516479F-098A-3872-8DB0-AF4837EC4BC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129713" y="3216276"/>
                <a:ext cx="1338263" cy="1512888"/>
              </a:xfrm>
              <a:custGeom>
                <a:avLst/>
                <a:gdLst>
                  <a:gd name="T0" fmla="*/ 0 w 355"/>
                  <a:gd name="T1" fmla="*/ 371 h 401"/>
                  <a:gd name="T2" fmla="*/ 32 w 355"/>
                  <a:gd name="T3" fmla="*/ 401 h 401"/>
                  <a:gd name="T4" fmla="*/ 355 w 355"/>
                  <a:gd name="T5" fmla="*/ 30 h 401"/>
                  <a:gd name="T6" fmla="*/ 344 w 355"/>
                  <a:gd name="T7" fmla="*/ 10 h 401"/>
                  <a:gd name="T8" fmla="*/ 324 w 355"/>
                  <a:gd name="T9" fmla="*/ 0 h 401"/>
                  <a:gd name="T10" fmla="*/ 0 w 355"/>
                  <a:gd name="T11" fmla="*/ 371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5" h="401">
                    <a:moveTo>
                      <a:pt x="0" y="371"/>
                    </a:moveTo>
                    <a:cubicBezTo>
                      <a:pt x="32" y="401"/>
                      <a:pt x="32" y="401"/>
                      <a:pt x="32" y="401"/>
                    </a:cubicBezTo>
                    <a:cubicBezTo>
                      <a:pt x="355" y="30"/>
                      <a:pt x="355" y="30"/>
                      <a:pt x="355" y="30"/>
                    </a:cubicBezTo>
                    <a:cubicBezTo>
                      <a:pt x="354" y="26"/>
                      <a:pt x="352" y="17"/>
                      <a:pt x="344" y="10"/>
                    </a:cubicBezTo>
                    <a:cubicBezTo>
                      <a:pt x="336" y="3"/>
                      <a:pt x="328" y="0"/>
                      <a:pt x="324" y="0"/>
                    </a:cubicBezTo>
                    <a:cubicBezTo>
                      <a:pt x="216" y="123"/>
                      <a:pt x="108" y="247"/>
                      <a:pt x="0" y="371"/>
                    </a:cubicBezTo>
                    <a:close/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3" name="任意多边形: 形状 152">
                <a:extLst>
                  <a:ext uri="{FF2B5EF4-FFF2-40B4-BE49-F238E27FC236}">
                    <a16:creationId xmlns:a16="http://schemas.microsoft.com/office/drawing/2014/main" id="{CCA313A4-99D3-4E11-AC00-3D4425530C2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247188" y="3306764"/>
                <a:ext cx="1212850" cy="1398588"/>
              </a:xfrm>
              <a:custGeom>
                <a:avLst/>
                <a:gdLst>
                  <a:gd name="T0" fmla="*/ 322 w 322"/>
                  <a:gd name="T1" fmla="*/ 0 h 371"/>
                  <a:gd name="T2" fmla="*/ 272 w 322"/>
                  <a:gd name="T3" fmla="*/ 58 h 371"/>
                  <a:gd name="T4" fmla="*/ 162 w 322"/>
                  <a:gd name="T5" fmla="*/ 186 h 371"/>
                  <a:gd name="T6" fmla="*/ 51 w 322"/>
                  <a:gd name="T7" fmla="*/ 313 h 371"/>
                  <a:gd name="T8" fmla="*/ 0 w 322"/>
                  <a:gd name="T9" fmla="*/ 371 h 371"/>
                  <a:gd name="T10" fmla="*/ 50 w 322"/>
                  <a:gd name="T11" fmla="*/ 312 h 371"/>
                  <a:gd name="T12" fmla="*/ 161 w 322"/>
                  <a:gd name="T13" fmla="*/ 185 h 371"/>
                  <a:gd name="T14" fmla="*/ 272 w 322"/>
                  <a:gd name="T15" fmla="*/ 58 h 371"/>
                  <a:gd name="T16" fmla="*/ 322 w 322"/>
                  <a:gd name="T17" fmla="*/ 0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2" h="371">
                    <a:moveTo>
                      <a:pt x="322" y="0"/>
                    </a:moveTo>
                    <a:cubicBezTo>
                      <a:pt x="322" y="0"/>
                      <a:pt x="302" y="23"/>
                      <a:pt x="272" y="58"/>
                    </a:cubicBezTo>
                    <a:cubicBezTo>
                      <a:pt x="242" y="93"/>
                      <a:pt x="202" y="139"/>
                      <a:pt x="162" y="186"/>
                    </a:cubicBezTo>
                    <a:cubicBezTo>
                      <a:pt x="121" y="232"/>
                      <a:pt x="81" y="278"/>
                      <a:pt x="51" y="313"/>
                    </a:cubicBezTo>
                    <a:cubicBezTo>
                      <a:pt x="20" y="348"/>
                      <a:pt x="0" y="371"/>
                      <a:pt x="0" y="371"/>
                    </a:cubicBezTo>
                    <a:cubicBezTo>
                      <a:pt x="0" y="371"/>
                      <a:pt x="20" y="347"/>
                      <a:pt x="50" y="312"/>
                    </a:cubicBezTo>
                    <a:cubicBezTo>
                      <a:pt x="80" y="278"/>
                      <a:pt x="120" y="231"/>
                      <a:pt x="161" y="185"/>
                    </a:cubicBezTo>
                    <a:cubicBezTo>
                      <a:pt x="201" y="139"/>
                      <a:pt x="241" y="92"/>
                      <a:pt x="272" y="58"/>
                    </a:cubicBezTo>
                    <a:cubicBezTo>
                      <a:pt x="302" y="23"/>
                      <a:pt x="322" y="0"/>
                      <a:pt x="322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4" name="任意多边形: 形状 153">
                <a:extLst>
                  <a:ext uri="{FF2B5EF4-FFF2-40B4-BE49-F238E27FC236}">
                    <a16:creationId xmlns:a16="http://schemas.microsoft.com/office/drawing/2014/main" id="{6505B7C0-93EC-E545-5325-CD2099160A1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156701" y="3219451"/>
                <a:ext cx="1212850" cy="1395413"/>
              </a:xfrm>
              <a:custGeom>
                <a:avLst/>
                <a:gdLst>
                  <a:gd name="T0" fmla="*/ 322 w 322"/>
                  <a:gd name="T1" fmla="*/ 0 h 370"/>
                  <a:gd name="T2" fmla="*/ 272 w 322"/>
                  <a:gd name="T3" fmla="*/ 58 h 370"/>
                  <a:gd name="T4" fmla="*/ 162 w 322"/>
                  <a:gd name="T5" fmla="*/ 186 h 370"/>
                  <a:gd name="T6" fmla="*/ 50 w 322"/>
                  <a:gd name="T7" fmla="*/ 313 h 370"/>
                  <a:gd name="T8" fmla="*/ 0 w 322"/>
                  <a:gd name="T9" fmla="*/ 370 h 370"/>
                  <a:gd name="T10" fmla="*/ 50 w 322"/>
                  <a:gd name="T11" fmla="*/ 312 h 370"/>
                  <a:gd name="T12" fmla="*/ 160 w 322"/>
                  <a:gd name="T13" fmla="*/ 185 h 370"/>
                  <a:gd name="T14" fmla="*/ 271 w 322"/>
                  <a:gd name="T15" fmla="*/ 58 h 370"/>
                  <a:gd name="T16" fmla="*/ 322 w 322"/>
                  <a:gd name="T17" fmla="*/ 0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2" h="370">
                    <a:moveTo>
                      <a:pt x="322" y="0"/>
                    </a:moveTo>
                    <a:cubicBezTo>
                      <a:pt x="322" y="0"/>
                      <a:pt x="302" y="23"/>
                      <a:pt x="272" y="58"/>
                    </a:cubicBezTo>
                    <a:cubicBezTo>
                      <a:pt x="242" y="93"/>
                      <a:pt x="202" y="139"/>
                      <a:pt x="162" y="186"/>
                    </a:cubicBezTo>
                    <a:cubicBezTo>
                      <a:pt x="121" y="232"/>
                      <a:pt x="81" y="278"/>
                      <a:pt x="50" y="313"/>
                    </a:cubicBezTo>
                    <a:cubicBezTo>
                      <a:pt x="20" y="347"/>
                      <a:pt x="0" y="370"/>
                      <a:pt x="0" y="370"/>
                    </a:cubicBezTo>
                    <a:cubicBezTo>
                      <a:pt x="0" y="370"/>
                      <a:pt x="20" y="347"/>
                      <a:pt x="50" y="312"/>
                    </a:cubicBezTo>
                    <a:cubicBezTo>
                      <a:pt x="80" y="277"/>
                      <a:pt x="120" y="231"/>
                      <a:pt x="160" y="185"/>
                    </a:cubicBezTo>
                    <a:cubicBezTo>
                      <a:pt x="201" y="138"/>
                      <a:pt x="241" y="92"/>
                      <a:pt x="271" y="58"/>
                    </a:cubicBezTo>
                    <a:cubicBezTo>
                      <a:pt x="302" y="23"/>
                      <a:pt x="322" y="0"/>
                      <a:pt x="322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5" name="任意多边形: 形状 154">
                <a:extLst>
                  <a:ext uri="{FF2B5EF4-FFF2-40B4-BE49-F238E27FC236}">
                    <a16:creationId xmlns:a16="http://schemas.microsoft.com/office/drawing/2014/main" id="{BFA20462-2BC2-F08D-BF5B-C62F31AA8CA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220201" y="3273426"/>
                <a:ext cx="1217613" cy="1406525"/>
              </a:xfrm>
              <a:custGeom>
                <a:avLst/>
                <a:gdLst>
                  <a:gd name="T0" fmla="*/ 323 w 323"/>
                  <a:gd name="T1" fmla="*/ 0 h 373"/>
                  <a:gd name="T2" fmla="*/ 273 w 323"/>
                  <a:gd name="T3" fmla="*/ 59 h 373"/>
                  <a:gd name="T4" fmla="*/ 162 w 323"/>
                  <a:gd name="T5" fmla="*/ 187 h 373"/>
                  <a:gd name="T6" fmla="*/ 51 w 323"/>
                  <a:gd name="T7" fmla="*/ 315 h 373"/>
                  <a:gd name="T8" fmla="*/ 0 w 323"/>
                  <a:gd name="T9" fmla="*/ 373 h 373"/>
                  <a:gd name="T10" fmla="*/ 50 w 323"/>
                  <a:gd name="T11" fmla="*/ 314 h 373"/>
                  <a:gd name="T12" fmla="*/ 161 w 323"/>
                  <a:gd name="T13" fmla="*/ 186 h 373"/>
                  <a:gd name="T14" fmla="*/ 272 w 323"/>
                  <a:gd name="T15" fmla="*/ 58 h 373"/>
                  <a:gd name="T16" fmla="*/ 323 w 323"/>
                  <a:gd name="T17" fmla="*/ 0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3" h="373">
                    <a:moveTo>
                      <a:pt x="323" y="0"/>
                    </a:moveTo>
                    <a:cubicBezTo>
                      <a:pt x="323" y="0"/>
                      <a:pt x="303" y="24"/>
                      <a:pt x="273" y="59"/>
                    </a:cubicBezTo>
                    <a:cubicBezTo>
                      <a:pt x="243" y="94"/>
                      <a:pt x="203" y="141"/>
                      <a:pt x="162" y="187"/>
                    </a:cubicBezTo>
                    <a:cubicBezTo>
                      <a:pt x="122" y="234"/>
                      <a:pt x="81" y="280"/>
                      <a:pt x="51" y="315"/>
                    </a:cubicBezTo>
                    <a:cubicBezTo>
                      <a:pt x="20" y="349"/>
                      <a:pt x="0" y="373"/>
                      <a:pt x="0" y="373"/>
                    </a:cubicBezTo>
                    <a:cubicBezTo>
                      <a:pt x="0" y="373"/>
                      <a:pt x="20" y="349"/>
                      <a:pt x="50" y="314"/>
                    </a:cubicBezTo>
                    <a:cubicBezTo>
                      <a:pt x="80" y="279"/>
                      <a:pt x="121" y="233"/>
                      <a:pt x="161" y="186"/>
                    </a:cubicBezTo>
                    <a:cubicBezTo>
                      <a:pt x="201" y="140"/>
                      <a:pt x="242" y="93"/>
                      <a:pt x="272" y="58"/>
                    </a:cubicBezTo>
                    <a:cubicBezTo>
                      <a:pt x="303" y="24"/>
                      <a:pt x="323" y="0"/>
                      <a:pt x="323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6" name="任意多边形: 形状 155">
                <a:extLst>
                  <a:ext uri="{FF2B5EF4-FFF2-40B4-BE49-F238E27FC236}">
                    <a16:creationId xmlns:a16="http://schemas.microsoft.com/office/drawing/2014/main" id="{AE63D22F-35BB-571E-F3F9-351D5C7EB7F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174163" y="3238501"/>
                <a:ext cx="1230313" cy="1400175"/>
              </a:xfrm>
              <a:custGeom>
                <a:avLst/>
                <a:gdLst>
                  <a:gd name="T0" fmla="*/ 326 w 326"/>
                  <a:gd name="T1" fmla="*/ 0 h 371"/>
                  <a:gd name="T2" fmla="*/ 276 w 326"/>
                  <a:gd name="T3" fmla="*/ 58 h 371"/>
                  <a:gd name="T4" fmla="*/ 164 w 326"/>
                  <a:gd name="T5" fmla="*/ 186 h 371"/>
                  <a:gd name="T6" fmla="*/ 52 w 326"/>
                  <a:gd name="T7" fmla="*/ 313 h 371"/>
                  <a:gd name="T8" fmla="*/ 0 w 326"/>
                  <a:gd name="T9" fmla="*/ 371 h 371"/>
                  <a:gd name="T10" fmla="*/ 51 w 326"/>
                  <a:gd name="T11" fmla="*/ 312 h 371"/>
                  <a:gd name="T12" fmla="*/ 163 w 326"/>
                  <a:gd name="T13" fmla="*/ 185 h 371"/>
                  <a:gd name="T14" fmla="*/ 275 w 326"/>
                  <a:gd name="T15" fmla="*/ 57 h 371"/>
                  <a:gd name="T16" fmla="*/ 326 w 326"/>
                  <a:gd name="T17" fmla="*/ 0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6" h="371">
                    <a:moveTo>
                      <a:pt x="326" y="0"/>
                    </a:moveTo>
                    <a:cubicBezTo>
                      <a:pt x="326" y="0"/>
                      <a:pt x="306" y="23"/>
                      <a:pt x="276" y="58"/>
                    </a:cubicBezTo>
                    <a:cubicBezTo>
                      <a:pt x="245" y="93"/>
                      <a:pt x="205" y="139"/>
                      <a:pt x="164" y="186"/>
                    </a:cubicBezTo>
                    <a:cubicBezTo>
                      <a:pt x="123" y="232"/>
                      <a:pt x="82" y="278"/>
                      <a:pt x="52" y="313"/>
                    </a:cubicBezTo>
                    <a:cubicBezTo>
                      <a:pt x="21" y="348"/>
                      <a:pt x="0" y="371"/>
                      <a:pt x="0" y="371"/>
                    </a:cubicBezTo>
                    <a:cubicBezTo>
                      <a:pt x="0" y="371"/>
                      <a:pt x="21" y="347"/>
                      <a:pt x="51" y="312"/>
                    </a:cubicBezTo>
                    <a:cubicBezTo>
                      <a:pt x="81" y="278"/>
                      <a:pt x="122" y="231"/>
                      <a:pt x="163" y="185"/>
                    </a:cubicBezTo>
                    <a:cubicBezTo>
                      <a:pt x="203" y="138"/>
                      <a:pt x="244" y="92"/>
                      <a:pt x="275" y="57"/>
                    </a:cubicBezTo>
                    <a:cubicBezTo>
                      <a:pt x="306" y="23"/>
                      <a:pt x="326" y="0"/>
                      <a:pt x="326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7" name="任意多边形: 形状 156">
                <a:extLst>
                  <a:ext uri="{FF2B5EF4-FFF2-40B4-BE49-F238E27FC236}">
                    <a16:creationId xmlns:a16="http://schemas.microsoft.com/office/drawing/2014/main" id="{D14DDAB7-6D64-3429-1EF1-07D261BE8FD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080501" y="4608514"/>
                <a:ext cx="177800" cy="176213"/>
              </a:xfrm>
              <a:custGeom>
                <a:avLst/>
                <a:gdLst>
                  <a:gd name="T0" fmla="*/ 13 w 47"/>
                  <a:gd name="T1" fmla="*/ 2 h 47"/>
                  <a:gd name="T2" fmla="*/ 13 w 47"/>
                  <a:gd name="T3" fmla="*/ 2 h 47"/>
                  <a:gd name="T4" fmla="*/ 21 w 47"/>
                  <a:gd name="T5" fmla="*/ 2 h 47"/>
                  <a:gd name="T6" fmla="*/ 21 w 47"/>
                  <a:gd name="T7" fmla="*/ 10 h 47"/>
                  <a:gd name="T8" fmla="*/ 21 w 47"/>
                  <a:gd name="T9" fmla="*/ 10 h 47"/>
                  <a:gd name="T10" fmla="*/ 21 w 47"/>
                  <a:gd name="T11" fmla="*/ 10 h 47"/>
                  <a:gd name="T12" fmla="*/ 21 w 47"/>
                  <a:gd name="T13" fmla="*/ 9 h 47"/>
                  <a:gd name="T14" fmla="*/ 29 w 47"/>
                  <a:gd name="T15" fmla="*/ 9 h 47"/>
                  <a:gd name="T16" fmla="*/ 29 w 47"/>
                  <a:gd name="T17" fmla="*/ 17 h 47"/>
                  <a:gd name="T18" fmla="*/ 29 w 47"/>
                  <a:gd name="T19" fmla="*/ 17 h 47"/>
                  <a:gd name="T20" fmla="*/ 29 w 47"/>
                  <a:gd name="T21" fmla="*/ 17 h 47"/>
                  <a:gd name="T22" fmla="*/ 29 w 47"/>
                  <a:gd name="T23" fmla="*/ 17 h 47"/>
                  <a:gd name="T24" fmla="*/ 37 w 47"/>
                  <a:gd name="T25" fmla="*/ 17 h 47"/>
                  <a:gd name="T26" fmla="*/ 37 w 47"/>
                  <a:gd name="T27" fmla="*/ 25 h 47"/>
                  <a:gd name="T28" fmla="*/ 37 w 47"/>
                  <a:gd name="T29" fmla="*/ 25 h 47"/>
                  <a:gd name="T30" fmla="*/ 37 w 47"/>
                  <a:gd name="T31" fmla="*/ 25 h 47"/>
                  <a:gd name="T32" fmla="*/ 37 w 47"/>
                  <a:gd name="T33" fmla="*/ 24 h 47"/>
                  <a:gd name="T34" fmla="*/ 45 w 47"/>
                  <a:gd name="T35" fmla="*/ 24 h 47"/>
                  <a:gd name="T36" fmla="*/ 45 w 47"/>
                  <a:gd name="T37" fmla="*/ 32 h 47"/>
                  <a:gd name="T38" fmla="*/ 0 w 47"/>
                  <a:gd name="T39" fmla="*/ 47 h 47"/>
                  <a:gd name="T40" fmla="*/ 13 w 47"/>
                  <a:gd name="T41" fmla="*/ 2 h 47"/>
                  <a:gd name="T42" fmla="*/ 13 w 47"/>
                  <a:gd name="T43" fmla="*/ 2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7" h="47">
                    <a:moveTo>
                      <a:pt x="13" y="2"/>
                    </a:moveTo>
                    <a:cubicBezTo>
                      <a:pt x="13" y="2"/>
                      <a:pt x="13" y="2"/>
                      <a:pt x="13" y="2"/>
                    </a:cubicBezTo>
                    <a:cubicBezTo>
                      <a:pt x="15" y="0"/>
                      <a:pt x="19" y="0"/>
                      <a:pt x="21" y="2"/>
                    </a:cubicBezTo>
                    <a:cubicBezTo>
                      <a:pt x="23" y="4"/>
                      <a:pt x="23" y="7"/>
                      <a:pt x="21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1" y="9"/>
                      <a:pt x="21" y="9"/>
                      <a:pt x="21" y="9"/>
                    </a:cubicBezTo>
                    <a:cubicBezTo>
                      <a:pt x="23" y="7"/>
                      <a:pt x="27" y="7"/>
                      <a:pt x="29" y="9"/>
                    </a:cubicBezTo>
                    <a:cubicBezTo>
                      <a:pt x="31" y="11"/>
                      <a:pt x="31" y="15"/>
                      <a:pt x="29" y="17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31" y="15"/>
                      <a:pt x="35" y="15"/>
                      <a:pt x="37" y="17"/>
                    </a:cubicBezTo>
                    <a:cubicBezTo>
                      <a:pt x="39" y="19"/>
                      <a:pt x="39" y="22"/>
                      <a:pt x="37" y="25"/>
                    </a:cubicBezTo>
                    <a:cubicBezTo>
                      <a:pt x="37" y="25"/>
                      <a:pt x="37" y="25"/>
                      <a:pt x="37" y="25"/>
                    </a:cubicBezTo>
                    <a:cubicBezTo>
                      <a:pt x="37" y="25"/>
                      <a:pt x="37" y="25"/>
                      <a:pt x="37" y="25"/>
                    </a:cubicBezTo>
                    <a:cubicBezTo>
                      <a:pt x="37" y="24"/>
                      <a:pt x="37" y="24"/>
                      <a:pt x="37" y="24"/>
                    </a:cubicBezTo>
                    <a:cubicBezTo>
                      <a:pt x="39" y="22"/>
                      <a:pt x="42" y="22"/>
                      <a:pt x="45" y="24"/>
                    </a:cubicBezTo>
                    <a:cubicBezTo>
                      <a:pt x="47" y="26"/>
                      <a:pt x="47" y="30"/>
                      <a:pt x="45" y="32"/>
                    </a:cubicBezTo>
                    <a:cubicBezTo>
                      <a:pt x="43" y="33"/>
                      <a:pt x="0" y="47"/>
                      <a:pt x="0" y="47"/>
                    </a:cubicBezTo>
                    <a:cubicBezTo>
                      <a:pt x="0" y="47"/>
                      <a:pt x="12" y="3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lose/>
                  </a:path>
                </a:pathLst>
              </a:custGeom>
              <a:solidFill>
                <a:srgbClr val="FAE5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8" name="任意多边形: 形状 157">
                <a:extLst>
                  <a:ext uri="{FF2B5EF4-FFF2-40B4-BE49-F238E27FC236}">
                    <a16:creationId xmlns:a16="http://schemas.microsoft.com/office/drawing/2014/main" id="{A9585290-7B1C-1DDF-1AA5-E27E84FF4DB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080501" y="4721226"/>
                <a:ext cx="60325" cy="63500"/>
              </a:xfrm>
              <a:custGeom>
                <a:avLst/>
                <a:gdLst>
                  <a:gd name="T0" fmla="*/ 16 w 16"/>
                  <a:gd name="T1" fmla="*/ 12 h 17"/>
                  <a:gd name="T2" fmla="*/ 0 w 16"/>
                  <a:gd name="T3" fmla="*/ 17 h 17"/>
                  <a:gd name="T4" fmla="*/ 5 w 16"/>
                  <a:gd name="T5" fmla="*/ 0 h 17"/>
                  <a:gd name="T6" fmla="*/ 16 w 16"/>
                  <a:gd name="T7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7">
                    <a:moveTo>
                      <a:pt x="16" y="12"/>
                    </a:moveTo>
                    <a:cubicBezTo>
                      <a:pt x="8" y="14"/>
                      <a:pt x="0" y="17"/>
                      <a:pt x="0" y="17"/>
                    </a:cubicBezTo>
                    <a:cubicBezTo>
                      <a:pt x="0" y="17"/>
                      <a:pt x="3" y="9"/>
                      <a:pt x="5" y="0"/>
                    </a:cubicBezTo>
                    <a:cubicBezTo>
                      <a:pt x="10" y="2"/>
                      <a:pt x="14" y="6"/>
                      <a:pt x="16" y="12"/>
                    </a:cubicBezTo>
                    <a:close/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9" name="任意多边形: 形状 158">
                <a:extLst>
                  <a:ext uri="{FF2B5EF4-FFF2-40B4-BE49-F238E27FC236}">
                    <a16:creationId xmlns:a16="http://schemas.microsoft.com/office/drawing/2014/main" id="{E954B7F6-98BD-CE03-274B-8ACFE9D9883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091738" y="3495676"/>
                <a:ext cx="109538" cy="180975"/>
              </a:xfrm>
              <a:custGeom>
                <a:avLst/>
                <a:gdLst>
                  <a:gd name="T0" fmla="*/ 14 w 29"/>
                  <a:gd name="T1" fmla="*/ 48 h 48"/>
                  <a:gd name="T2" fmla="*/ 14 w 29"/>
                  <a:gd name="T3" fmla="*/ 48 h 48"/>
                  <a:gd name="T4" fmla="*/ 29 w 29"/>
                  <a:gd name="T5" fmla="*/ 38 h 48"/>
                  <a:gd name="T6" fmla="*/ 29 w 29"/>
                  <a:gd name="T7" fmla="*/ 14 h 48"/>
                  <a:gd name="T8" fmla="*/ 14 w 29"/>
                  <a:gd name="T9" fmla="*/ 0 h 48"/>
                  <a:gd name="T10" fmla="*/ 0 w 29"/>
                  <a:gd name="T11" fmla="*/ 14 h 48"/>
                  <a:gd name="T12" fmla="*/ 0 w 29"/>
                  <a:gd name="T13" fmla="*/ 38 h 48"/>
                  <a:gd name="T14" fmla="*/ 14 w 29"/>
                  <a:gd name="T15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48">
                    <a:moveTo>
                      <a:pt x="14" y="48"/>
                    </a:moveTo>
                    <a:cubicBezTo>
                      <a:pt x="14" y="48"/>
                      <a:pt x="14" y="48"/>
                      <a:pt x="14" y="48"/>
                    </a:cubicBezTo>
                    <a:cubicBezTo>
                      <a:pt x="23" y="48"/>
                      <a:pt x="29" y="46"/>
                      <a:pt x="29" y="38"/>
                    </a:cubicBezTo>
                    <a:cubicBezTo>
                      <a:pt x="29" y="14"/>
                      <a:pt x="29" y="14"/>
                      <a:pt x="29" y="14"/>
                    </a:cubicBezTo>
                    <a:cubicBezTo>
                      <a:pt x="29" y="6"/>
                      <a:pt x="23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46"/>
                      <a:pt x="6" y="48"/>
                      <a:pt x="14" y="48"/>
                    </a:cubicBez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0" name="任意多边形: 形状 159">
                <a:extLst>
                  <a:ext uri="{FF2B5EF4-FFF2-40B4-BE49-F238E27FC236}">
                    <a16:creationId xmlns:a16="http://schemas.microsoft.com/office/drawing/2014/main" id="{0C0EC503-60F0-7B29-0F22-0F9BA2CFD50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977438" y="3355976"/>
                <a:ext cx="260350" cy="304800"/>
              </a:xfrm>
              <a:custGeom>
                <a:avLst/>
                <a:gdLst>
                  <a:gd name="T0" fmla="*/ 5 w 69"/>
                  <a:gd name="T1" fmla="*/ 44 h 81"/>
                  <a:gd name="T2" fmla="*/ 29 w 69"/>
                  <a:gd name="T3" fmla="*/ 77 h 81"/>
                  <a:gd name="T4" fmla="*/ 64 w 69"/>
                  <a:gd name="T5" fmla="*/ 30 h 81"/>
                  <a:gd name="T6" fmla="*/ 21 w 69"/>
                  <a:gd name="T7" fmla="*/ 5 h 81"/>
                  <a:gd name="T8" fmla="*/ 5 w 69"/>
                  <a:gd name="T9" fmla="*/ 4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" h="81">
                    <a:moveTo>
                      <a:pt x="5" y="44"/>
                    </a:moveTo>
                    <a:cubicBezTo>
                      <a:pt x="9" y="64"/>
                      <a:pt x="12" y="81"/>
                      <a:pt x="29" y="77"/>
                    </a:cubicBezTo>
                    <a:cubicBezTo>
                      <a:pt x="46" y="73"/>
                      <a:pt x="69" y="50"/>
                      <a:pt x="64" y="30"/>
                    </a:cubicBezTo>
                    <a:cubicBezTo>
                      <a:pt x="59" y="10"/>
                      <a:pt x="38" y="0"/>
                      <a:pt x="21" y="5"/>
                    </a:cubicBezTo>
                    <a:cubicBezTo>
                      <a:pt x="4" y="9"/>
                      <a:pt x="0" y="24"/>
                      <a:pt x="5" y="44"/>
                    </a:cubicBez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1" name="任意多边形: 形状 160">
                <a:extLst>
                  <a:ext uri="{FF2B5EF4-FFF2-40B4-BE49-F238E27FC236}">
                    <a16:creationId xmlns:a16="http://schemas.microsoft.com/office/drawing/2014/main" id="{D453861D-E961-8715-903A-8FC0A89361B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947276" y="3317876"/>
                <a:ext cx="328613" cy="334963"/>
              </a:xfrm>
              <a:custGeom>
                <a:avLst/>
                <a:gdLst>
                  <a:gd name="T0" fmla="*/ 74 w 87"/>
                  <a:gd name="T1" fmla="*/ 70 h 89"/>
                  <a:gd name="T2" fmla="*/ 39 w 87"/>
                  <a:gd name="T3" fmla="*/ 75 h 89"/>
                  <a:gd name="T4" fmla="*/ 28 w 87"/>
                  <a:gd name="T5" fmla="*/ 53 h 89"/>
                  <a:gd name="T6" fmla="*/ 23 w 87"/>
                  <a:gd name="T7" fmla="*/ 73 h 89"/>
                  <a:gd name="T8" fmla="*/ 15 w 87"/>
                  <a:gd name="T9" fmla="*/ 51 h 89"/>
                  <a:gd name="T10" fmla="*/ 6 w 87"/>
                  <a:gd name="T11" fmla="*/ 38 h 89"/>
                  <a:gd name="T12" fmla="*/ 64 w 87"/>
                  <a:gd name="T13" fmla="*/ 18 h 89"/>
                  <a:gd name="T14" fmla="*/ 74 w 87"/>
                  <a:gd name="T15" fmla="*/ 7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7" h="89">
                    <a:moveTo>
                      <a:pt x="74" y="70"/>
                    </a:moveTo>
                    <a:cubicBezTo>
                      <a:pt x="67" y="81"/>
                      <a:pt x="50" y="89"/>
                      <a:pt x="39" y="75"/>
                    </a:cubicBezTo>
                    <a:cubicBezTo>
                      <a:pt x="25" y="60"/>
                      <a:pt x="35" y="55"/>
                      <a:pt x="28" y="53"/>
                    </a:cubicBezTo>
                    <a:cubicBezTo>
                      <a:pt x="21" y="50"/>
                      <a:pt x="27" y="72"/>
                      <a:pt x="23" y="73"/>
                    </a:cubicBezTo>
                    <a:cubicBezTo>
                      <a:pt x="19" y="74"/>
                      <a:pt x="15" y="51"/>
                      <a:pt x="15" y="51"/>
                    </a:cubicBezTo>
                    <a:cubicBezTo>
                      <a:pt x="15" y="51"/>
                      <a:pt x="8" y="47"/>
                      <a:pt x="6" y="38"/>
                    </a:cubicBezTo>
                    <a:cubicBezTo>
                      <a:pt x="0" y="19"/>
                      <a:pt x="47" y="0"/>
                      <a:pt x="64" y="18"/>
                    </a:cubicBezTo>
                    <a:cubicBezTo>
                      <a:pt x="87" y="29"/>
                      <a:pt x="74" y="70"/>
                      <a:pt x="74" y="70"/>
                    </a:cubicBezTo>
                    <a:close/>
                  </a:path>
                </a:pathLst>
              </a:custGeom>
              <a:solidFill>
                <a:srgbClr val="353A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2" name="任意多边形: 形状 161">
                <a:extLst>
                  <a:ext uri="{FF2B5EF4-FFF2-40B4-BE49-F238E27FC236}">
                    <a16:creationId xmlns:a16="http://schemas.microsoft.com/office/drawing/2014/main" id="{BACDD42C-EBA2-BD70-ED1E-C2E9D9FD778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248901" y="4814889"/>
                <a:ext cx="73025" cy="68263"/>
              </a:xfrm>
              <a:custGeom>
                <a:avLst/>
                <a:gdLst>
                  <a:gd name="T0" fmla="*/ 19 w 19"/>
                  <a:gd name="T1" fmla="*/ 13 h 18"/>
                  <a:gd name="T2" fmla="*/ 2 w 19"/>
                  <a:gd name="T3" fmla="*/ 14 h 18"/>
                  <a:gd name="T4" fmla="*/ 0 w 19"/>
                  <a:gd name="T5" fmla="*/ 0 h 18"/>
                  <a:gd name="T6" fmla="*/ 19 w 19"/>
                  <a:gd name="T7" fmla="*/ 0 h 18"/>
                  <a:gd name="T8" fmla="*/ 19 w 19"/>
                  <a:gd name="T9" fmla="*/ 13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8">
                    <a:moveTo>
                      <a:pt x="19" y="13"/>
                    </a:moveTo>
                    <a:cubicBezTo>
                      <a:pt x="12" y="18"/>
                      <a:pt x="2" y="14"/>
                      <a:pt x="2" y="1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" y="0"/>
                      <a:pt x="12" y="0"/>
                      <a:pt x="19" y="0"/>
                    </a:cubicBezTo>
                    <a:cubicBezTo>
                      <a:pt x="19" y="4"/>
                      <a:pt x="19" y="8"/>
                      <a:pt x="19" y="13"/>
                    </a:cubicBez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3" name="任意多边形: 形状 162">
                <a:extLst>
                  <a:ext uri="{FF2B5EF4-FFF2-40B4-BE49-F238E27FC236}">
                    <a16:creationId xmlns:a16="http://schemas.microsoft.com/office/drawing/2014/main" id="{B71653EC-FCF5-7993-3AEA-27127A119D3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171113" y="4856164"/>
                <a:ext cx="168275" cy="109538"/>
              </a:xfrm>
              <a:custGeom>
                <a:avLst/>
                <a:gdLst>
                  <a:gd name="T0" fmla="*/ 40 w 45"/>
                  <a:gd name="T1" fmla="*/ 2 h 29"/>
                  <a:gd name="T2" fmla="*/ 45 w 45"/>
                  <a:gd name="T3" fmla="*/ 20 h 29"/>
                  <a:gd name="T4" fmla="*/ 20 w 45"/>
                  <a:gd name="T5" fmla="*/ 22 h 29"/>
                  <a:gd name="T6" fmla="*/ 2 w 45"/>
                  <a:gd name="T7" fmla="*/ 14 h 29"/>
                  <a:gd name="T8" fmla="*/ 15 w 45"/>
                  <a:gd name="T9" fmla="*/ 5 h 29"/>
                  <a:gd name="T10" fmla="*/ 23 w 45"/>
                  <a:gd name="T11" fmla="*/ 0 h 29"/>
                  <a:gd name="T12" fmla="*/ 40 w 45"/>
                  <a:gd name="T13" fmla="*/ 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29">
                    <a:moveTo>
                      <a:pt x="40" y="2"/>
                    </a:moveTo>
                    <a:cubicBezTo>
                      <a:pt x="40" y="2"/>
                      <a:pt x="45" y="11"/>
                      <a:pt x="45" y="20"/>
                    </a:cubicBezTo>
                    <a:cubicBezTo>
                      <a:pt x="44" y="29"/>
                      <a:pt x="25" y="24"/>
                      <a:pt x="20" y="22"/>
                    </a:cubicBezTo>
                    <a:cubicBezTo>
                      <a:pt x="16" y="19"/>
                      <a:pt x="4" y="19"/>
                      <a:pt x="2" y="14"/>
                    </a:cubicBezTo>
                    <a:cubicBezTo>
                      <a:pt x="0" y="8"/>
                      <a:pt x="7" y="4"/>
                      <a:pt x="15" y="5"/>
                    </a:cubicBezTo>
                    <a:cubicBezTo>
                      <a:pt x="23" y="6"/>
                      <a:pt x="23" y="0"/>
                      <a:pt x="23" y="0"/>
                    </a:cubicBezTo>
                    <a:cubicBezTo>
                      <a:pt x="23" y="0"/>
                      <a:pt x="29" y="4"/>
                      <a:pt x="40" y="2"/>
                    </a:cubicBezTo>
                    <a:close/>
                  </a:path>
                </a:pathLst>
              </a:custGeom>
              <a:solidFill>
                <a:srgbClr val="F8B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4" name="任意多边形: 形状 163">
                <a:extLst>
                  <a:ext uri="{FF2B5EF4-FFF2-40B4-BE49-F238E27FC236}">
                    <a16:creationId xmlns:a16="http://schemas.microsoft.com/office/drawing/2014/main" id="{BBBFC90B-DE36-434A-C3C9-A203320A81A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018713" y="4819651"/>
                <a:ext cx="68263" cy="63500"/>
              </a:xfrm>
              <a:custGeom>
                <a:avLst/>
                <a:gdLst>
                  <a:gd name="T0" fmla="*/ 18 w 18"/>
                  <a:gd name="T1" fmla="*/ 0 h 17"/>
                  <a:gd name="T2" fmla="*/ 18 w 18"/>
                  <a:gd name="T3" fmla="*/ 12 h 17"/>
                  <a:gd name="T4" fmla="*/ 1 w 18"/>
                  <a:gd name="T5" fmla="*/ 13 h 17"/>
                  <a:gd name="T6" fmla="*/ 0 w 18"/>
                  <a:gd name="T7" fmla="*/ 0 h 17"/>
                  <a:gd name="T8" fmla="*/ 18 w 18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7">
                    <a:moveTo>
                      <a:pt x="18" y="0"/>
                    </a:moveTo>
                    <a:cubicBezTo>
                      <a:pt x="18" y="3"/>
                      <a:pt x="18" y="7"/>
                      <a:pt x="18" y="12"/>
                    </a:cubicBezTo>
                    <a:cubicBezTo>
                      <a:pt x="11" y="17"/>
                      <a:pt x="1" y="13"/>
                      <a:pt x="1" y="1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" y="0"/>
                      <a:pt x="12" y="0"/>
                      <a:pt x="18" y="0"/>
                    </a:cubicBez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5" name="任意多边形: 形状 164">
                <a:extLst>
                  <a:ext uri="{FF2B5EF4-FFF2-40B4-BE49-F238E27FC236}">
                    <a16:creationId xmlns:a16="http://schemas.microsoft.com/office/drawing/2014/main" id="{2ABCDA38-78C5-EC88-3672-B1D97E6FE1B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921876" y="4090989"/>
                <a:ext cx="436563" cy="203200"/>
              </a:xfrm>
              <a:custGeom>
                <a:avLst/>
                <a:gdLst>
                  <a:gd name="T0" fmla="*/ 94 w 116"/>
                  <a:gd name="T1" fmla="*/ 6 h 54"/>
                  <a:gd name="T2" fmla="*/ 53 w 116"/>
                  <a:gd name="T3" fmla="*/ 51 h 54"/>
                  <a:gd name="T4" fmla="*/ 17 w 116"/>
                  <a:gd name="T5" fmla="*/ 0 h 54"/>
                  <a:gd name="T6" fmla="*/ 94 w 116"/>
                  <a:gd name="T7" fmla="*/ 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6" h="54">
                    <a:moveTo>
                      <a:pt x="94" y="6"/>
                    </a:moveTo>
                    <a:cubicBezTo>
                      <a:pt x="94" y="6"/>
                      <a:pt x="116" y="54"/>
                      <a:pt x="53" y="51"/>
                    </a:cubicBezTo>
                    <a:cubicBezTo>
                      <a:pt x="0" y="49"/>
                      <a:pt x="17" y="0"/>
                      <a:pt x="17" y="0"/>
                    </a:cubicBezTo>
                    <a:cubicBezTo>
                      <a:pt x="17" y="0"/>
                      <a:pt x="46" y="14"/>
                      <a:pt x="94" y="6"/>
                    </a:cubicBezTo>
                    <a:close/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6" name="任意多边形: 形状 165">
                <a:extLst>
                  <a:ext uri="{FF2B5EF4-FFF2-40B4-BE49-F238E27FC236}">
                    <a16:creationId xmlns:a16="http://schemas.microsoft.com/office/drawing/2014/main" id="{BE8731C4-93FF-B1B1-7BF1-5D437210773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121901" y="4162426"/>
                <a:ext cx="230188" cy="679450"/>
              </a:xfrm>
              <a:custGeom>
                <a:avLst/>
                <a:gdLst>
                  <a:gd name="T0" fmla="*/ 45 w 61"/>
                  <a:gd name="T1" fmla="*/ 0 h 180"/>
                  <a:gd name="T2" fmla="*/ 61 w 61"/>
                  <a:gd name="T3" fmla="*/ 177 h 180"/>
                  <a:gd name="T4" fmla="*/ 25 w 61"/>
                  <a:gd name="T5" fmla="*/ 180 h 180"/>
                  <a:gd name="T6" fmla="*/ 0 w 61"/>
                  <a:gd name="T7" fmla="*/ 22 h 180"/>
                  <a:gd name="T8" fmla="*/ 45 w 61"/>
                  <a:gd name="T9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180">
                    <a:moveTo>
                      <a:pt x="45" y="0"/>
                    </a:moveTo>
                    <a:cubicBezTo>
                      <a:pt x="48" y="23"/>
                      <a:pt x="61" y="151"/>
                      <a:pt x="61" y="177"/>
                    </a:cubicBezTo>
                    <a:cubicBezTo>
                      <a:pt x="57" y="179"/>
                      <a:pt x="30" y="180"/>
                      <a:pt x="25" y="180"/>
                    </a:cubicBezTo>
                    <a:cubicBezTo>
                      <a:pt x="0" y="22"/>
                      <a:pt x="0" y="22"/>
                      <a:pt x="0" y="22"/>
                    </a:cubicBez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7" name="任意多边形: 形状 166">
                <a:extLst>
                  <a:ext uri="{FF2B5EF4-FFF2-40B4-BE49-F238E27FC236}">
                    <a16:creationId xmlns:a16="http://schemas.microsoft.com/office/drawing/2014/main" id="{32170B3E-77DB-4AD7-49B2-B87C816C5DD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977438" y="4170364"/>
                <a:ext cx="185738" cy="674688"/>
              </a:xfrm>
              <a:custGeom>
                <a:avLst/>
                <a:gdLst>
                  <a:gd name="T0" fmla="*/ 0 w 49"/>
                  <a:gd name="T1" fmla="*/ 0 h 179"/>
                  <a:gd name="T2" fmla="*/ 49 w 49"/>
                  <a:gd name="T3" fmla="*/ 22 h 179"/>
                  <a:gd name="T4" fmla="*/ 38 w 49"/>
                  <a:gd name="T5" fmla="*/ 176 h 179"/>
                  <a:gd name="T6" fmla="*/ 5 w 49"/>
                  <a:gd name="T7" fmla="*/ 175 h 179"/>
                  <a:gd name="T8" fmla="*/ 0 w 49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179">
                    <a:moveTo>
                      <a:pt x="0" y="0"/>
                    </a:moveTo>
                    <a:cubicBezTo>
                      <a:pt x="49" y="22"/>
                      <a:pt x="49" y="22"/>
                      <a:pt x="49" y="22"/>
                    </a:cubicBezTo>
                    <a:cubicBezTo>
                      <a:pt x="49" y="22"/>
                      <a:pt x="41" y="151"/>
                      <a:pt x="38" y="176"/>
                    </a:cubicBezTo>
                    <a:cubicBezTo>
                      <a:pt x="34" y="179"/>
                      <a:pt x="9" y="178"/>
                      <a:pt x="5" y="175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8" name="任意多边形: 形状 167">
                <a:extLst>
                  <a:ext uri="{FF2B5EF4-FFF2-40B4-BE49-F238E27FC236}">
                    <a16:creationId xmlns:a16="http://schemas.microsoft.com/office/drawing/2014/main" id="{0E40B76E-8EF2-9563-6553-71EA5D17456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932988" y="4856164"/>
                <a:ext cx="169863" cy="109538"/>
              </a:xfrm>
              <a:custGeom>
                <a:avLst/>
                <a:gdLst>
                  <a:gd name="T0" fmla="*/ 41 w 45"/>
                  <a:gd name="T1" fmla="*/ 2 h 29"/>
                  <a:gd name="T2" fmla="*/ 44 w 45"/>
                  <a:gd name="T3" fmla="*/ 20 h 29"/>
                  <a:gd name="T4" fmla="*/ 19 w 45"/>
                  <a:gd name="T5" fmla="*/ 22 h 29"/>
                  <a:gd name="T6" fmla="*/ 2 w 45"/>
                  <a:gd name="T7" fmla="*/ 14 h 29"/>
                  <a:gd name="T8" fmla="*/ 15 w 45"/>
                  <a:gd name="T9" fmla="*/ 5 h 29"/>
                  <a:gd name="T10" fmla="*/ 24 w 45"/>
                  <a:gd name="T11" fmla="*/ 0 h 29"/>
                  <a:gd name="T12" fmla="*/ 41 w 45"/>
                  <a:gd name="T13" fmla="*/ 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29">
                    <a:moveTo>
                      <a:pt x="41" y="2"/>
                    </a:moveTo>
                    <a:cubicBezTo>
                      <a:pt x="41" y="2"/>
                      <a:pt x="45" y="11"/>
                      <a:pt x="44" y="20"/>
                    </a:cubicBezTo>
                    <a:cubicBezTo>
                      <a:pt x="43" y="29"/>
                      <a:pt x="24" y="24"/>
                      <a:pt x="19" y="22"/>
                    </a:cubicBezTo>
                    <a:cubicBezTo>
                      <a:pt x="15" y="19"/>
                      <a:pt x="3" y="19"/>
                      <a:pt x="2" y="14"/>
                    </a:cubicBezTo>
                    <a:cubicBezTo>
                      <a:pt x="0" y="8"/>
                      <a:pt x="7" y="4"/>
                      <a:pt x="15" y="5"/>
                    </a:cubicBezTo>
                    <a:cubicBezTo>
                      <a:pt x="24" y="6"/>
                      <a:pt x="24" y="0"/>
                      <a:pt x="24" y="0"/>
                    </a:cubicBezTo>
                    <a:cubicBezTo>
                      <a:pt x="24" y="0"/>
                      <a:pt x="30" y="4"/>
                      <a:pt x="41" y="2"/>
                    </a:cubicBezTo>
                    <a:close/>
                  </a:path>
                </a:pathLst>
              </a:custGeom>
              <a:solidFill>
                <a:srgbClr val="F8B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9" name="任意多边形: 形状 168">
                <a:extLst>
                  <a:ext uri="{FF2B5EF4-FFF2-40B4-BE49-F238E27FC236}">
                    <a16:creationId xmlns:a16="http://schemas.microsoft.com/office/drawing/2014/main" id="{52C03954-CADF-3134-F416-27BB065CE78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963151" y="3635376"/>
                <a:ext cx="361950" cy="531813"/>
              </a:xfrm>
              <a:custGeom>
                <a:avLst/>
                <a:gdLst>
                  <a:gd name="T0" fmla="*/ 46 w 96"/>
                  <a:gd name="T1" fmla="*/ 1 h 141"/>
                  <a:gd name="T2" fmla="*/ 92 w 96"/>
                  <a:gd name="T3" fmla="*/ 11 h 141"/>
                  <a:gd name="T4" fmla="*/ 93 w 96"/>
                  <a:gd name="T5" fmla="*/ 42 h 141"/>
                  <a:gd name="T6" fmla="*/ 86 w 96"/>
                  <a:gd name="T7" fmla="*/ 89 h 141"/>
                  <a:gd name="T8" fmla="*/ 86 w 96"/>
                  <a:gd name="T9" fmla="*/ 130 h 141"/>
                  <a:gd name="T10" fmla="*/ 5 w 96"/>
                  <a:gd name="T11" fmla="*/ 126 h 141"/>
                  <a:gd name="T12" fmla="*/ 6 w 96"/>
                  <a:gd name="T13" fmla="*/ 51 h 141"/>
                  <a:gd name="T14" fmla="*/ 10 w 96"/>
                  <a:gd name="T15" fmla="*/ 7 h 141"/>
                  <a:gd name="T16" fmla="*/ 46 w 96"/>
                  <a:gd name="T17" fmla="*/ 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141">
                    <a:moveTo>
                      <a:pt x="46" y="1"/>
                    </a:moveTo>
                    <a:cubicBezTo>
                      <a:pt x="70" y="1"/>
                      <a:pt x="85" y="0"/>
                      <a:pt x="92" y="11"/>
                    </a:cubicBezTo>
                    <a:cubicBezTo>
                      <a:pt x="95" y="15"/>
                      <a:pt x="96" y="22"/>
                      <a:pt x="93" y="42"/>
                    </a:cubicBezTo>
                    <a:cubicBezTo>
                      <a:pt x="93" y="42"/>
                      <a:pt x="88" y="68"/>
                      <a:pt x="86" y="89"/>
                    </a:cubicBezTo>
                    <a:cubicBezTo>
                      <a:pt x="85" y="100"/>
                      <a:pt x="84" y="111"/>
                      <a:pt x="86" y="130"/>
                    </a:cubicBezTo>
                    <a:cubicBezTo>
                      <a:pt x="86" y="130"/>
                      <a:pt x="32" y="141"/>
                      <a:pt x="5" y="126"/>
                    </a:cubicBezTo>
                    <a:cubicBezTo>
                      <a:pt x="9" y="92"/>
                      <a:pt x="8" y="69"/>
                      <a:pt x="6" y="51"/>
                    </a:cubicBezTo>
                    <a:cubicBezTo>
                      <a:pt x="4" y="31"/>
                      <a:pt x="0" y="16"/>
                      <a:pt x="10" y="7"/>
                    </a:cubicBezTo>
                    <a:cubicBezTo>
                      <a:pt x="17" y="1"/>
                      <a:pt x="26" y="1"/>
                      <a:pt x="46" y="1"/>
                    </a:cubicBezTo>
                    <a:close/>
                  </a:path>
                </a:pathLst>
              </a:custGeom>
              <a:solidFill>
                <a:srgbClr val="FAE5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0" name="任意多边形: 形状 169">
                <a:extLst>
                  <a:ext uri="{FF2B5EF4-FFF2-40B4-BE49-F238E27FC236}">
                    <a16:creationId xmlns:a16="http://schemas.microsoft.com/office/drawing/2014/main" id="{8F6DA112-9E8C-FB38-F0F4-A77A0AA24C0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001251" y="3641726"/>
                <a:ext cx="93663" cy="87313"/>
              </a:xfrm>
              <a:custGeom>
                <a:avLst/>
                <a:gdLst>
                  <a:gd name="T0" fmla="*/ 19 w 25"/>
                  <a:gd name="T1" fmla="*/ 23 h 23"/>
                  <a:gd name="T2" fmla="*/ 0 w 25"/>
                  <a:gd name="T3" fmla="*/ 5 h 23"/>
                  <a:gd name="T4" fmla="*/ 8 w 25"/>
                  <a:gd name="T5" fmla="*/ 0 h 23"/>
                  <a:gd name="T6" fmla="*/ 25 w 25"/>
                  <a:gd name="T7" fmla="*/ 2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" h="23">
                    <a:moveTo>
                      <a:pt x="19" y="23"/>
                    </a:moveTo>
                    <a:cubicBezTo>
                      <a:pt x="19" y="23"/>
                      <a:pt x="16" y="3"/>
                      <a:pt x="0" y="5"/>
                    </a:cubicBezTo>
                    <a:cubicBezTo>
                      <a:pt x="3" y="1"/>
                      <a:pt x="8" y="0"/>
                      <a:pt x="8" y="0"/>
                    </a:cubicBezTo>
                    <a:cubicBezTo>
                      <a:pt x="8" y="0"/>
                      <a:pt x="25" y="4"/>
                      <a:pt x="25" y="21"/>
                    </a:cubicBezTo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1" name="任意多边形: 形状 170">
                <a:extLst>
                  <a:ext uri="{FF2B5EF4-FFF2-40B4-BE49-F238E27FC236}">
                    <a16:creationId xmlns:a16="http://schemas.microsoft.com/office/drawing/2014/main" id="{4F7EBEFA-8D84-0710-D741-7221368EC94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982201" y="4022726"/>
                <a:ext cx="112713" cy="84138"/>
              </a:xfrm>
              <a:custGeom>
                <a:avLst/>
                <a:gdLst>
                  <a:gd name="T0" fmla="*/ 30 w 30"/>
                  <a:gd name="T1" fmla="*/ 5 h 22"/>
                  <a:gd name="T2" fmla="*/ 0 w 30"/>
                  <a:gd name="T3" fmla="*/ 13 h 22"/>
                  <a:gd name="T4" fmla="*/ 1 w 30"/>
                  <a:gd name="T5" fmla="*/ 8 h 22"/>
                  <a:gd name="T6" fmla="*/ 24 w 30"/>
                  <a:gd name="T7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" h="22">
                    <a:moveTo>
                      <a:pt x="30" y="5"/>
                    </a:moveTo>
                    <a:cubicBezTo>
                      <a:pt x="30" y="5"/>
                      <a:pt x="14" y="22"/>
                      <a:pt x="0" y="13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9" y="10"/>
                      <a:pt x="24" y="0"/>
                    </a:cubicBezTo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2" name="任意多边形: 形状 171">
                <a:extLst>
                  <a:ext uri="{FF2B5EF4-FFF2-40B4-BE49-F238E27FC236}">
                    <a16:creationId xmlns:a16="http://schemas.microsoft.com/office/drawing/2014/main" id="{FB8CE2BD-4A8A-50C6-CFA4-EED499AC101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207626" y="3630614"/>
                <a:ext cx="87313" cy="87313"/>
              </a:xfrm>
              <a:custGeom>
                <a:avLst/>
                <a:gdLst>
                  <a:gd name="T0" fmla="*/ 16 w 23"/>
                  <a:gd name="T1" fmla="*/ 23 h 23"/>
                  <a:gd name="T2" fmla="*/ 0 w 23"/>
                  <a:gd name="T3" fmla="*/ 3 h 23"/>
                  <a:gd name="T4" fmla="*/ 11 w 23"/>
                  <a:gd name="T5" fmla="*/ 1 h 23"/>
                  <a:gd name="T6" fmla="*/ 22 w 23"/>
                  <a:gd name="T7" fmla="*/ 2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23">
                    <a:moveTo>
                      <a:pt x="16" y="23"/>
                    </a:moveTo>
                    <a:cubicBezTo>
                      <a:pt x="16" y="23"/>
                      <a:pt x="15" y="1"/>
                      <a:pt x="0" y="3"/>
                    </a:cubicBezTo>
                    <a:cubicBezTo>
                      <a:pt x="3" y="0"/>
                      <a:pt x="11" y="1"/>
                      <a:pt x="11" y="1"/>
                    </a:cubicBezTo>
                    <a:cubicBezTo>
                      <a:pt x="11" y="1"/>
                      <a:pt x="23" y="4"/>
                      <a:pt x="22" y="21"/>
                    </a:cubicBezTo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3" name="任意多边形: 形状 172">
                <a:extLst>
                  <a:ext uri="{FF2B5EF4-FFF2-40B4-BE49-F238E27FC236}">
                    <a16:creationId xmlns:a16="http://schemas.microsoft.com/office/drawing/2014/main" id="{45DB8F17-2039-8F86-5FB1-C8959362293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034588" y="3698876"/>
                <a:ext cx="257175" cy="361950"/>
              </a:xfrm>
              <a:custGeom>
                <a:avLst/>
                <a:gdLst>
                  <a:gd name="T0" fmla="*/ 15 w 68"/>
                  <a:gd name="T1" fmla="*/ 96 h 96"/>
                  <a:gd name="T2" fmla="*/ 52 w 68"/>
                  <a:gd name="T3" fmla="*/ 96 h 96"/>
                  <a:gd name="T4" fmla="*/ 68 w 68"/>
                  <a:gd name="T5" fmla="*/ 80 h 96"/>
                  <a:gd name="T6" fmla="*/ 68 w 68"/>
                  <a:gd name="T7" fmla="*/ 15 h 96"/>
                  <a:gd name="T8" fmla="*/ 52 w 68"/>
                  <a:gd name="T9" fmla="*/ 0 h 96"/>
                  <a:gd name="T10" fmla="*/ 15 w 68"/>
                  <a:gd name="T11" fmla="*/ 0 h 96"/>
                  <a:gd name="T12" fmla="*/ 0 w 68"/>
                  <a:gd name="T13" fmla="*/ 15 h 96"/>
                  <a:gd name="T14" fmla="*/ 0 w 68"/>
                  <a:gd name="T15" fmla="*/ 80 h 96"/>
                  <a:gd name="T16" fmla="*/ 15 w 68"/>
                  <a:gd name="T17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8" h="96">
                    <a:moveTo>
                      <a:pt x="15" y="96"/>
                    </a:moveTo>
                    <a:cubicBezTo>
                      <a:pt x="52" y="96"/>
                      <a:pt x="52" y="96"/>
                      <a:pt x="52" y="96"/>
                    </a:cubicBezTo>
                    <a:cubicBezTo>
                      <a:pt x="61" y="96"/>
                      <a:pt x="68" y="89"/>
                      <a:pt x="68" y="80"/>
                    </a:cubicBezTo>
                    <a:cubicBezTo>
                      <a:pt x="68" y="15"/>
                      <a:pt x="68" y="15"/>
                      <a:pt x="68" y="15"/>
                    </a:cubicBezTo>
                    <a:cubicBezTo>
                      <a:pt x="68" y="7"/>
                      <a:pt x="61" y="0"/>
                      <a:pt x="52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9"/>
                      <a:pt x="7" y="96"/>
                      <a:pt x="15" y="96"/>
                    </a:cubicBezTo>
                    <a:close/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4" name="任意多边形: 形状 173">
                <a:extLst>
                  <a:ext uri="{FF2B5EF4-FFF2-40B4-BE49-F238E27FC236}">
                    <a16:creationId xmlns:a16="http://schemas.microsoft.com/office/drawing/2014/main" id="{D608BF9C-7FA8-CC22-FF7E-A1B4F25FD24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086976" y="3698876"/>
                <a:ext cx="252413" cy="361950"/>
              </a:xfrm>
              <a:custGeom>
                <a:avLst/>
                <a:gdLst>
                  <a:gd name="T0" fmla="*/ 15 w 67"/>
                  <a:gd name="T1" fmla="*/ 96 h 96"/>
                  <a:gd name="T2" fmla="*/ 52 w 67"/>
                  <a:gd name="T3" fmla="*/ 96 h 96"/>
                  <a:gd name="T4" fmla="*/ 67 w 67"/>
                  <a:gd name="T5" fmla="*/ 80 h 96"/>
                  <a:gd name="T6" fmla="*/ 67 w 67"/>
                  <a:gd name="T7" fmla="*/ 15 h 96"/>
                  <a:gd name="T8" fmla="*/ 52 w 67"/>
                  <a:gd name="T9" fmla="*/ 0 h 96"/>
                  <a:gd name="T10" fmla="*/ 15 w 67"/>
                  <a:gd name="T11" fmla="*/ 0 h 96"/>
                  <a:gd name="T12" fmla="*/ 0 w 67"/>
                  <a:gd name="T13" fmla="*/ 15 h 96"/>
                  <a:gd name="T14" fmla="*/ 0 w 67"/>
                  <a:gd name="T15" fmla="*/ 80 h 96"/>
                  <a:gd name="T16" fmla="*/ 15 w 67"/>
                  <a:gd name="T17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7" h="96">
                    <a:moveTo>
                      <a:pt x="15" y="96"/>
                    </a:moveTo>
                    <a:cubicBezTo>
                      <a:pt x="52" y="96"/>
                      <a:pt x="52" y="96"/>
                      <a:pt x="52" y="96"/>
                    </a:cubicBezTo>
                    <a:cubicBezTo>
                      <a:pt x="60" y="96"/>
                      <a:pt x="67" y="89"/>
                      <a:pt x="67" y="80"/>
                    </a:cubicBezTo>
                    <a:cubicBezTo>
                      <a:pt x="67" y="15"/>
                      <a:pt x="67" y="15"/>
                      <a:pt x="67" y="15"/>
                    </a:cubicBezTo>
                    <a:cubicBezTo>
                      <a:pt x="67" y="7"/>
                      <a:pt x="60" y="0"/>
                      <a:pt x="52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9"/>
                      <a:pt x="7" y="96"/>
                      <a:pt x="15" y="96"/>
                    </a:cubicBezTo>
                    <a:close/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5" name="任意多边形: 形状 174">
                <a:extLst>
                  <a:ext uri="{FF2B5EF4-FFF2-40B4-BE49-F238E27FC236}">
                    <a16:creationId xmlns:a16="http://schemas.microsoft.com/office/drawing/2014/main" id="{60131454-FDFC-892D-6AA0-692CD3918FF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083801" y="3698876"/>
                <a:ext cx="60325" cy="361950"/>
              </a:xfrm>
              <a:custGeom>
                <a:avLst/>
                <a:gdLst>
                  <a:gd name="T0" fmla="*/ 16 w 16"/>
                  <a:gd name="T1" fmla="*/ 0 h 96"/>
                  <a:gd name="T2" fmla="*/ 15 w 16"/>
                  <a:gd name="T3" fmla="*/ 0 h 96"/>
                  <a:gd name="T4" fmla="*/ 12 w 16"/>
                  <a:gd name="T5" fmla="*/ 1 h 96"/>
                  <a:gd name="T6" fmla="*/ 3 w 16"/>
                  <a:gd name="T7" fmla="*/ 9 h 96"/>
                  <a:gd name="T8" fmla="*/ 1 w 16"/>
                  <a:gd name="T9" fmla="*/ 17 h 96"/>
                  <a:gd name="T10" fmla="*/ 1 w 16"/>
                  <a:gd name="T11" fmla="*/ 27 h 96"/>
                  <a:gd name="T12" fmla="*/ 2 w 16"/>
                  <a:gd name="T13" fmla="*/ 48 h 96"/>
                  <a:gd name="T14" fmla="*/ 1 w 16"/>
                  <a:gd name="T15" fmla="*/ 69 h 96"/>
                  <a:gd name="T16" fmla="*/ 1 w 16"/>
                  <a:gd name="T17" fmla="*/ 78 h 96"/>
                  <a:gd name="T18" fmla="*/ 3 w 16"/>
                  <a:gd name="T19" fmla="*/ 87 h 96"/>
                  <a:gd name="T20" fmla="*/ 12 w 16"/>
                  <a:gd name="T21" fmla="*/ 95 h 96"/>
                  <a:gd name="T22" fmla="*/ 15 w 16"/>
                  <a:gd name="T23" fmla="*/ 96 h 96"/>
                  <a:gd name="T24" fmla="*/ 16 w 16"/>
                  <a:gd name="T25" fmla="*/ 96 h 96"/>
                  <a:gd name="T26" fmla="*/ 15 w 16"/>
                  <a:gd name="T27" fmla="*/ 96 h 96"/>
                  <a:gd name="T28" fmla="*/ 11 w 16"/>
                  <a:gd name="T29" fmla="*/ 95 h 96"/>
                  <a:gd name="T30" fmla="*/ 2 w 16"/>
                  <a:gd name="T31" fmla="*/ 87 h 96"/>
                  <a:gd name="T32" fmla="*/ 0 w 16"/>
                  <a:gd name="T33" fmla="*/ 78 h 96"/>
                  <a:gd name="T34" fmla="*/ 0 w 16"/>
                  <a:gd name="T35" fmla="*/ 69 h 96"/>
                  <a:gd name="T36" fmla="*/ 0 w 16"/>
                  <a:gd name="T37" fmla="*/ 48 h 96"/>
                  <a:gd name="T38" fmla="*/ 0 w 16"/>
                  <a:gd name="T39" fmla="*/ 27 h 96"/>
                  <a:gd name="T40" fmla="*/ 0 w 16"/>
                  <a:gd name="T41" fmla="*/ 17 h 96"/>
                  <a:gd name="T42" fmla="*/ 2 w 16"/>
                  <a:gd name="T43" fmla="*/ 9 h 96"/>
                  <a:gd name="T44" fmla="*/ 11 w 16"/>
                  <a:gd name="T45" fmla="*/ 0 h 96"/>
                  <a:gd name="T46" fmla="*/ 15 w 16"/>
                  <a:gd name="T47" fmla="*/ 0 h 96"/>
                  <a:gd name="T48" fmla="*/ 16 w 16"/>
                  <a:gd name="T49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6" h="96">
                    <a:moveTo>
                      <a:pt x="16" y="0"/>
                    </a:moveTo>
                    <a:cubicBezTo>
                      <a:pt x="16" y="0"/>
                      <a:pt x="16" y="0"/>
                      <a:pt x="15" y="0"/>
                    </a:cubicBezTo>
                    <a:cubicBezTo>
                      <a:pt x="14" y="0"/>
                      <a:pt x="13" y="0"/>
                      <a:pt x="12" y="1"/>
                    </a:cubicBezTo>
                    <a:cubicBezTo>
                      <a:pt x="9" y="2"/>
                      <a:pt x="5" y="4"/>
                      <a:pt x="3" y="9"/>
                    </a:cubicBezTo>
                    <a:cubicBezTo>
                      <a:pt x="1" y="11"/>
                      <a:pt x="1" y="14"/>
                      <a:pt x="1" y="17"/>
                    </a:cubicBezTo>
                    <a:cubicBezTo>
                      <a:pt x="1" y="20"/>
                      <a:pt x="1" y="24"/>
                      <a:pt x="1" y="27"/>
                    </a:cubicBezTo>
                    <a:cubicBezTo>
                      <a:pt x="2" y="34"/>
                      <a:pt x="2" y="41"/>
                      <a:pt x="2" y="48"/>
                    </a:cubicBezTo>
                    <a:cubicBezTo>
                      <a:pt x="2" y="55"/>
                      <a:pt x="2" y="62"/>
                      <a:pt x="1" y="69"/>
                    </a:cubicBezTo>
                    <a:cubicBezTo>
                      <a:pt x="1" y="72"/>
                      <a:pt x="1" y="75"/>
                      <a:pt x="1" y="78"/>
                    </a:cubicBezTo>
                    <a:cubicBezTo>
                      <a:pt x="1" y="81"/>
                      <a:pt x="1" y="84"/>
                      <a:pt x="3" y="87"/>
                    </a:cubicBezTo>
                    <a:cubicBezTo>
                      <a:pt x="5" y="91"/>
                      <a:pt x="9" y="94"/>
                      <a:pt x="12" y="95"/>
                    </a:cubicBezTo>
                    <a:cubicBezTo>
                      <a:pt x="13" y="95"/>
                      <a:pt x="14" y="96"/>
                      <a:pt x="15" y="96"/>
                    </a:cubicBezTo>
                    <a:cubicBezTo>
                      <a:pt x="16" y="96"/>
                      <a:pt x="16" y="96"/>
                      <a:pt x="16" y="96"/>
                    </a:cubicBezTo>
                    <a:cubicBezTo>
                      <a:pt x="16" y="96"/>
                      <a:pt x="16" y="96"/>
                      <a:pt x="15" y="96"/>
                    </a:cubicBezTo>
                    <a:cubicBezTo>
                      <a:pt x="14" y="96"/>
                      <a:pt x="13" y="96"/>
                      <a:pt x="11" y="95"/>
                    </a:cubicBezTo>
                    <a:cubicBezTo>
                      <a:pt x="9" y="94"/>
                      <a:pt x="4" y="92"/>
                      <a:pt x="2" y="87"/>
                    </a:cubicBezTo>
                    <a:cubicBezTo>
                      <a:pt x="0" y="84"/>
                      <a:pt x="0" y="81"/>
                      <a:pt x="0" y="78"/>
                    </a:cubicBezTo>
                    <a:cubicBezTo>
                      <a:pt x="0" y="75"/>
                      <a:pt x="0" y="72"/>
                      <a:pt x="0" y="69"/>
                    </a:cubicBezTo>
                    <a:cubicBezTo>
                      <a:pt x="0" y="62"/>
                      <a:pt x="0" y="55"/>
                      <a:pt x="0" y="48"/>
                    </a:cubicBezTo>
                    <a:cubicBezTo>
                      <a:pt x="0" y="41"/>
                      <a:pt x="0" y="34"/>
                      <a:pt x="0" y="27"/>
                    </a:cubicBezTo>
                    <a:cubicBezTo>
                      <a:pt x="0" y="24"/>
                      <a:pt x="0" y="20"/>
                      <a:pt x="0" y="17"/>
                    </a:cubicBezTo>
                    <a:cubicBezTo>
                      <a:pt x="0" y="14"/>
                      <a:pt x="0" y="11"/>
                      <a:pt x="2" y="9"/>
                    </a:cubicBezTo>
                    <a:cubicBezTo>
                      <a:pt x="4" y="4"/>
                      <a:pt x="9" y="1"/>
                      <a:pt x="11" y="0"/>
                    </a:cubicBezTo>
                    <a:cubicBezTo>
                      <a:pt x="13" y="0"/>
                      <a:pt x="14" y="0"/>
                      <a:pt x="15" y="0"/>
                    </a:cubicBezTo>
                    <a:cubicBezTo>
                      <a:pt x="16" y="0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6" name="任意多边形: 形状 175">
                <a:extLst>
                  <a:ext uri="{FF2B5EF4-FFF2-40B4-BE49-F238E27FC236}">
                    <a16:creationId xmlns:a16="http://schemas.microsoft.com/office/drawing/2014/main" id="{C95F82BB-0EA8-EAF0-DD2F-4A33E1A3D70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086976" y="3805239"/>
                <a:ext cx="252413" cy="96838"/>
              </a:xfrm>
              <a:custGeom>
                <a:avLst/>
                <a:gdLst>
                  <a:gd name="T0" fmla="*/ 67 w 67"/>
                  <a:gd name="T1" fmla="*/ 1 h 26"/>
                  <a:gd name="T2" fmla="*/ 66 w 67"/>
                  <a:gd name="T3" fmla="*/ 5 h 26"/>
                  <a:gd name="T4" fmla="*/ 64 w 67"/>
                  <a:gd name="T5" fmla="*/ 9 h 26"/>
                  <a:gd name="T6" fmla="*/ 60 w 67"/>
                  <a:gd name="T7" fmla="*/ 13 h 26"/>
                  <a:gd name="T8" fmla="*/ 49 w 67"/>
                  <a:gd name="T9" fmla="*/ 22 h 26"/>
                  <a:gd name="T10" fmla="*/ 41 w 67"/>
                  <a:gd name="T11" fmla="*/ 25 h 26"/>
                  <a:gd name="T12" fmla="*/ 33 w 67"/>
                  <a:gd name="T13" fmla="*/ 26 h 26"/>
                  <a:gd name="T14" fmla="*/ 17 w 67"/>
                  <a:gd name="T15" fmla="*/ 21 h 26"/>
                  <a:gd name="T16" fmla="*/ 6 w 67"/>
                  <a:gd name="T17" fmla="*/ 12 h 26"/>
                  <a:gd name="T18" fmla="*/ 1 w 67"/>
                  <a:gd name="T19" fmla="*/ 4 h 26"/>
                  <a:gd name="T20" fmla="*/ 0 w 67"/>
                  <a:gd name="T21" fmla="*/ 1 h 26"/>
                  <a:gd name="T22" fmla="*/ 0 w 67"/>
                  <a:gd name="T23" fmla="*/ 0 h 26"/>
                  <a:gd name="T24" fmla="*/ 0 w 67"/>
                  <a:gd name="T25" fmla="*/ 1 h 26"/>
                  <a:gd name="T26" fmla="*/ 1 w 67"/>
                  <a:gd name="T27" fmla="*/ 4 h 26"/>
                  <a:gd name="T28" fmla="*/ 7 w 67"/>
                  <a:gd name="T29" fmla="*/ 12 h 26"/>
                  <a:gd name="T30" fmla="*/ 18 w 67"/>
                  <a:gd name="T31" fmla="*/ 20 h 26"/>
                  <a:gd name="T32" fmla="*/ 33 w 67"/>
                  <a:gd name="T33" fmla="*/ 24 h 26"/>
                  <a:gd name="T34" fmla="*/ 41 w 67"/>
                  <a:gd name="T35" fmla="*/ 23 h 26"/>
                  <a:gd name="T36" fmla="*/ 48 w 67"/>
                  <a:gd name="T37" fmla="*/ 21 h 26"/>
                  <a:gd name="T38" fmla="*/ 60 w 67"/>
                  <a:gd name="T39" fmla="*/ 13 h 26"/>
                  <a:gd name="T40" fmla="*/ 66 w 67"/>
                  <a:gd name="T41" fmla="*/ 5 h 26"/>
                  <a:gd name="T42" fmla="*/ 67 w 67"/>
                  <a:gd name="T43" fmla="*/ 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7" h="26">
                    <a:moveTo>
                      <a:pt x="67" y="1"/>
                    </a:moveTo>
                    <a:cubicBezTo>
                      <a:pt x="67" y="1"/>
                      <a:pt x="67" y="3"/>
                      <a:pt x="66" y="5"/>
                    </a:cubicBezTo>
                    <a:cubicBezTo>
                      <a:pt x="65" y="6"/>
                      <a:pt x="65" y="7"/>
                      <a:pt x="64" y="9"/>
                    </a:cubicBezTo>
                    <a:cubicBezTo>
                      <a:pt x="63" y="10"/>
                      <a:pt x="62" y="12"/>
                      <a:pt x="60" y="13"/>
                    </a:cubicBezTo>
                    <a:cubicBezTo>
                      <a:pt x="58" y="16"/>
                      <a:pt x="54" y="20"/>
                      <a:pt x="49" y="22"/>
                    </a:cubicBezTo>
                    <a:cubicBezTo>
                      <a:pt x="47" y="23"/>
                      <a:pt x="44" y="24"/>
                      <a:pt x="41" y="25"/>
                    </a:cubicBezTo>
                    <a:cubicBezTo>
                      <a:pt x="39" y="25"/>
                      <a:pt x="36" y="26"/>
                      <a:pt x="33" y="26"/>
                    </a:cubicBezTo>
                    <a:cubicBezTo>
                      <a:pt x="27" y="25"/>
                      <a:pt x="22" y="24"/>
                      <a:pt x="17" y="21"/>
                    </a:cubicBezTo>
                    <a:cubicBezTo>
                      <a:pt x="13" y="19"/>
                      <a:pt x="9" y="16"/>
                      <a:pt x="6" y="12"/>
                    </a:cubicBezTo>
                    <a:cubicBezTo>
                      <a:pt x="4" y="9"/>
                      <a:pt x="2" y="6"/>
                      <a:pt x="1" y="4"/>
                    </a:cubicBezTo>
                    <a:cubicBezTo>
                      <a:pt x="1" y="3"/>
                      <a:pt x="0" y="2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1" y="3"/>
                      <a:pt x="1" y="4"/>
                    </a:cubicBezTo>
                    <a:cubicBezTo>
                      <a:pt x="2" y="6"/>
                      <a:pt x="4" y="9"/>
                      <a:pt x="7" y="12"/>
                    </a:cubicBezTo>
                    <a:cubicBezTo>
                      <a:pt x="10" y="15"/>
                      <a:pt x="13" y="18"/>
                      <a:pt x="18" y="20"/>
                    </a:cubicBezTo>
                    <a:cubicBezTo>
                      <a:pt x="22" y="22"/>
                      <a:pt x="28" y="24"/>
                      <a:pt x="33" y="24"/>
                    </a:cubicBezTo>
                    <a:cubicBezTo>
                      <a:pt x="36" y="24"/>
                      <a:pt x="38" y="24"/>
                      <a:pt x="41" y="23"/>
                    </a:cubicBezTo>
                    <a:cubicBezTo>
                      <a:pt x="44" y="23"/>
                      <a:pt x="46" y="22"/>
                      <a:pt x="48" y="21"/>
                    </a:cubicBezTo>
                    <a:cubicBezTo>
                      <a:pt x="53" y="19"/>
                      <a:pt x="57" y="16"/>
                      <a:pt x="60" y="13"/>
                    </a:cubicBezTo>
                    <a:cubicBezTo>
                      <a:pt x="63" y="10"/>
                      <a:pt x="65" y="7"/>
                      <a:pt x="66" y="5"/>
                    </a:cubicBezTo>
                    <a:cubicBezTo>
                      <a:pt x="67" y="3"/>
                      <a:pt x="67" y="1"/>
                      <a:pt x="67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7" name="矩形 176">
                <a:extLst>
                  <a:ext uri="{FF2B5EF4-FFF2-40B4-BE49-F238E27FC236}">
                    <a16:creationId xmlns:a16="http://schemas.microsoft.com/office/drawing/2014/main" id="{4A593943-4B23-C692-D8A1-A7E4B9FB8BD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212388" y="3876676"/>
                <a:ext cx="25400" cy="444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8" name="任意多边形: 形状 177">
                <a:extLst>
                  <a:ext uri="{FF2B5EF4-FFF2-40B4-BE49-F238E27FC236}">
                    <a16:creationId xmlns:a16="http://schemas.microsoft.com/office/drawing/2014/main" id="{FDF4A1D9-035D-15FF-8313-5F22613B4CC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12313" y="3973514"/>
                <a:ext cx="117475" cy="117475"/>
              </a:xfrm>
              <a:custGeom>
                <a:avLst/>
                <a:gdLst>
                  <a:gd name="T0" fmla="*/ 30 w 31"/>
                  <a:gd name="T1" fmla="*/ 15 h 31"/>
                  <a:gd name="T2" fmla="*/ 5 w 31"/>
                  <a:gd name="T3" fmla="*/ 26 h 31"/>
                  <a:gd name="T4" fmla="*/ 10 w 31"/>
                  <a:gd name="T5" fmla="*/ 22 h 31"/>
                  <a:gd name="T6" fmla="*/ 2 w 31"/>
                  <a:gd name="T7" fmla="*/ 23 h 31"/>
                  <a:gd name="T8" fmla="*/ 10 w 31"/>
                  <a:gd name="T9" fmla="*/ 19 h 31"/>
                  <a:gd name="T10" fmla="*/ 1 w 31"/>
                  <a:gd name="T11" fmla="*/ 20 h 31"/>
                  <a:gd name="T12" fmla="*/ 11 w 31"/>
                  <a:gd name="T13" fmla="*/ 15 h 31"/>
                  <a:gd name="T14" fmla="*/ 2 w 31"/>
                  <a:gd name="T15" fmla="*/ 17 h 31"/>
                  <a:gd name="T16" fmla="*/ 12 w 31"/>
                  <a:gd name="T17" fmla="*/ 10 h 31"/>
                  <a:gd name="T18" fmla="*/ 7 w 31"/>
                  <a:gd name="T19" fmla="*/ 11 h 31"/>
                  <a:gd name="T20" fmla="*/ 31 w 31"/>
                  <a:gd name="T21" fmla="*/ 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" h="31">
                    <a:moveTo>
                      <a:pt x="30" y="15"/>
                    </a:moveTo>
                    <a:cubicBezTo>
                      <a:pt x="30" y="15"/>
                      <a:pt x="7" y="31"/>
                      <a:pt x="5" y="26"/>
                    </a:cubicBezTo>
                    <a:cubicBezTo>
                      <a:pt x="4" y="24"/>
                      <a:pt x="10" y="22"/>
                      <a:pt x="10" y="22"/>
                    </a:cubicBezTo>
                    <a:cubicBezTo>
                      <a:pt x="10" y="22"/>
                      <a:pt x="3" y="25"/>
                      <a:pt x="2" y="23"/>
                    </a:cubicBezTo>
                    <a:cubicBezTo>
                      <a:pt x="1" y="21"/>
                      <a:pt x="10" y="19"/>
                      <a:pt x="10" y="19"/>
                    </a:cubicBezTo>
                    <a:cubicBezTo>
                      <a:pt x="10" y="19"/>
                      <a:pt x="1" y="22"/>
                      <a:pt x="1" y="20"/>
                    </a:cubicBezTo>
                    <a:cubicBezTo>
                      <a:pt x="0" y="18"/>
                      <a:pt x="11" y="15"/>
                      <a:pt x="11" y="15"/>
                    </a:cubicBezTo>
                    <a:cubicBezTo>
                      <a:pt x="11" y="15"/>
                      <a:pt x="3" y="19"/>
                      <a:pt x="2" y="17"/>
                    </a:cubicBezTo>
                    <a:cubicBezTo>
                      <a:pt x="1" y="15"/>
                      <a:pt x="12" y="10"/>
                      <a:pt x="12" y="10"/>
                    </a:cubicBezTo>
                    <a:cubicBezTo>
                      <a:pt x="12" y="10"/>
                      <a:pt x="8" y="12"/>
                      <a:pt x="7" y="11"/>
                    </a:cubicBezTo>
                    <a:cubicBezTo>
                      <a:pt x="6" y="10"/>
                      <a:pt x="14" y="0"/>
                      <a:pt x="31" y="8"/>
                    </a:cubicBezTo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9" name="任意多边形: 形状 178">
                <a:extLst>
                  <a:ext uri="{FF2B5EF4-FFF2-40B4-BE49-F238E27FC236}">
                    <a16:creationId xmlns:a16="http://schemas.microsoft.com/office/drawing/2014/main" id="{E406E57E-F782-5EA6-0863-B0DD7CC5679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99626" y="3635376"/>
                <a:ext cx="346075" cy="422275"/>
              </a:xfrm>
              <a:custGeom>
                <a:avLst/>
                <a:gdLst>
                  <a:gd name="T0" fmla="*/ 82 w 92"/>
                  <a:gd name="T1" fmla="*/ 7 h 112"/>
                  <a:gd name="T2" fmla="*/ 45 w 92"/>
                  <a:gd name="T3" fmla="*/ 75 h 112"/>
                  <a:gd name="T4" fmla="*/ 0 w 92"/>
                  <a:gd name="T5" fmla="*/ 89 h 112"/>
                  <a:gd name="T6" fmla="*/ 3 w 92"/>
                  <a:gd name="T7" fmla="*/ 111 h 112"/>
                  <a:gd name="T8" fmla="*/ 68 w 92"/>
                  <a:gd name="T9" fmla="*/ 103 h 112"/>
                  <a:gd name="T10" fmla="*/ 89 w 92"/>
                  <a:gd name="T11" fmla="*/ 46 h 112"/>
                  <a:gd name="T12" fmla="*/ 82 w 92"/>
                  <a:gd name="T13" fmla="*/ 7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2" h="112">
                    <a:moveTo>
                      <a:pt x="82" y="7"/>
                    </a:moveTo>
                    <a:cubicBezTo>
                      <a:pt x="72" y="0"/>
                      <a:pt x="45" y="75"/>
                      <a:pt x="45" y="75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103"/>
                      <a:pt x="3" y="111"/>
                    </a:cubicBezTo>
                    <a:cubicBezTo>
                      <a:pt x="6" y="109"/>
                      <a:pt x="58" y="112"/>
                      <a:pt x="68" y="103"/>
                    </a:cubicBezTo>
                    <a:cubicBezTo>
                      <a:pt x="78" y="93"/>
                      <a:pt x="89" y="59"/>
                      <a:pt x="89" y="46"/>
                    </a:cubicBezTo>
                    <a:cubicBezTo>
                      <a:pt x="89" y="32"/>
                      <a:pt x="92" y="15"/>
                      <a:pt x="82" y="7"/>
                    </a:cubicBezTo>
                    <a:close/>
                  </a:path>
                </a:pathLst>
              </a:custGeom>
              <a:solidFill>
                <a:srgbClr val="FAE5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0" name="任意多边形: 形状 179">
                <a:extLst>
                  <a:ext uri="{FF2B5EF4-FFF2-40B4-BE49-F238E27FC236}">
                    <a16:creationId xmlns:a16="http://schemas.microsoft.com/office/drawing/2014/main" id="{177C4564-7ED0-6EE7-9E44-40A3AACD54C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366376" y="3375026"/>
                <a:ext cx="46038" cy="55563"/>
              </a:xfrm>
              <a:custGeom>
                <a:avLst/>
                <a:gdLst>
                  <a:gd name="T0" fmla="*/ 12 w 12"/>
                  <a:gd name="T1" fmla="*/ 12 h 15"/>
                  <a:gd name="T2" fmla="*/ 4 w 12"/>
                  <a:gd name="T3" fmla="*/ 2 h 15"/>
                  <a:gd name="T4" fmla="*/ 8 w 12"/>
                  <a:gd name="T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15">
                    <a:moveTo>
                      <a:pt x="12" y="12"/>
                    </a:moveTo>
                    <a:cubicBezTo>
                      <a:pt x="12" y="12"/>
                      <a:pt x="9" y="0"/>
                      <a:pt x="4" y="2"/>
                    </a:cubicBezTo>
                    <a:cubicBezTo>
                      <a:pt x="0" y="3"/>
                      <a:pt x="8" y="15"/>
                      <a:pt x="8" y="15"/>
                    </a:cubicBezTo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1" name="椭圆 180">
                <a:extLst>
                  <a:ext uri="{FF2B5EF4-FFF2-40B4-BE49-F238E27FC236}">
                    <a16:creationId xmlns:a16="http://schemas.microsoft.com/office/drawing/2014/main" id="{9FBEE0C0-12CB-2206-7309-B7B831E3273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174288" y="3484564"/>
                <a:ext cx="74613" cy="77788"/>
              </a:xfrm>
              <a:prstGeom prst="ellipse">
                <a:avLst/>
              </a:prstGeom>
              <a:solidFill>
                <a:srgbClr val="F8B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2" name="任意多边形: 形状 181">
                <a:extLst>
                  <a:ext uri="{FF2B5EF4-FFF2-40B4-BE49-F238E27FC236}">
                    <a16:creationId xmlns:a16="http://schemas.microsoft.com/office/drawing/2014/main" id="{47B4496C-E93D-C2C0-BCC0-9B676D7867D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158413" y="3438526"/>
                <a:ext cx="166688" cy="268288"/>
              </a:xfrm>
              <a:custGeom>
                <a:avLst/>
                <a:gdLst>
                  <a:gd name="T0" fmla="*/ 11 w 44"/>
                  <a:gd name="T1" fmla="*/ 19 h 71"/>
                  <a:gd name="T2" fmla="*/ 41 w 44"/>
                  <a:gd name="T3" fmla="*/ 37 h 71"/>
                  <a:gd name="T4" fmla="*/ 44 w 44"/>
                  <a:gd name="T5" fmla="*/ 63 h 71"/>
                  <a:gd name="T6" fmla="*/ 11 w 44"/>
                  <a:gd name="T7" fmla="*/ 19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4" h="71">
                    <a:moveTo>
                      <a:pt x="11" y="19"/>
                    </a:moveTo>
                    <a:cubicBezTo>
                      <a:pt x="20" y="0"/>
                      <a:pt x="43" y="21"/>
                      <a:pt x="41" y="37"/>
                    </a:cubicBezTo>
                    <a:cubicBezTo>
                      <a:pt x="38" y="54"/>
                      <a:pt x="38" y="61"/>
                      <a:pt x="44" y="63"/>
                    </a:cubicBezTo>
                    <a:cubicBezTo>
                      <a:pt x="24" y="71"/>
                      <a:pt x="0" y="42"/>
                      <a:pt x="11" y="19"/>
                    </a:cubicBezTo>
                    <a:close/>
                  </a:path>
                </a:pathLst>
              </a:custGeom>
              <a:solidFill>
                <a:srgbClr val="353A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3" name="任意多边形: 形状 182">
                <a:extLst>
                  <a:ext uri="{FF2B5EF4-FFF2-40B4-BE49-F238E27FC236}">
                    <a16:creationId xmlns:a16="http://schemas.microsoft.com/office/drawing/2014/main" id="{42BB74DE-16A6-DEEC-81CB-320B3EDA3D8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988551" y="3849689"/>
                <a:ext cx="46038" cy="120650"/>
              </a:xfrm>
              <a:custGeom>
                <a:avLst/>
                <a:gdLst>
                  <a:gd name="T0" fmla="*/ 0 w 12"/>
                  <a:gd name="T1" fmla="*/ 32 h 32"/>
                  <a:gd name="T2" fmla="*/ 1 w 12"/>
                  <a:gd name="T3" fmla="*/ 27 h 32"/>
                  <a:gd name="T4" fmla="*/ 3 w 12"/>
                  <a:gd name="T5" fmla="*/ 22 h 32"/>
                  <a:gd name="T6" fmla="*/ 6 w 12"/>
                  <a:gd name="T7" fmla="*/ 16 h 32"/>
                  <a:gd name="T8" fmla="*/ 8 w 12"/>
                  <a:gd name="T9" fmla="*/ 10 h 32"/>
                  <a:gd name="T10" fmla="*/ 10 w 12"/>
                  <a:gd name="T11" fmla="*/ 5 h 32"/>
                  <a:gd name="T12" fmla="*/ 11 w 12"/>
                  <a:gd name="T13" fmla="*/ 2 h 32"/>
                  <a:gd name="T14" fmla="*/ 12 w 12"/>
                  <a:gd name="T15" fmla="*/ 0 h 32"/>
                  <a:gd name="T16" fmla="*/ 11 w 12"/>
                  <a:gd name="T17" fmla="*/ 6 h 32"/>
                  <a:gd name="T18" fmla="*/ 7 w 12"/>
                  <a:gd name="T19" fmla="*/ 17 h 32"/>
                  <a:gd name="T20" fmla="*/ 5 w 12"/>
                  <a:gd name="T21" fmla="*/ 22 h 32"/>
                  <a:gd name="T22" fmla="*/ 2 w 12"/>
                  <a:gd name="T23" fmla="*/ 27 h 32"/>
                  <a:gd name="T24" fmla="*/ 0 w 12"/>
                  <a:gd name="T25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" h="32">
                    <a:moveTo>
                      <a:pt x="0" y="32"/>
                    </a:moveTo>
                    <a:cubicBezTo>
                      <a:pt x="0" y="32"/>
                      <a:pt x="0" y="30"/>
                      <a:pt x="1" y="27"/>
                    </a:cubicBezTo>
                    <a:cubicBezTo>
                      <a:pt x="2" y="25"/>
                      <a:pt x="3" y="24"/>
                      <a:pt x="3" y="22"/>
                    </a:cubicBezTo>
                    <a:cubicBezTo>
                      <a:pt x="4" y="20"/>
                      <a:pt x="5" y="18"/>
                      <a:pt x="6" y="16"/>
                    </a:cubicBezTo>
                    <a:cubicBezTo>
                      <a:pt x="6" y="14"/>
                      <a:pt x="7" y="12"/>
                      <a:pt x="8" y="10"/>
                    </a:cubicBezTo>
                    <a:cubicBezTo>
                      <a:pt x="9" y="9"/>
                      <a:pt x="9" y="7"/>
                      <a:pt x="10" y="5"/>
                    </a:cubicBezTo>
                    <a:cubicBezTo>
                      <a:pt x="10" y="4"/>
                      <a:pt x="11" y="3"/>
                      <a:pt x="11" y="2"/>
                    </a:cubicBezTo>
                    <a:cubicBezTo>
                      <a:pt x="11" y="1"/>
                      <a:pt x="12" y="0"/>
                      <a:pt x="12" y="0"/>
                    </a:cubicBezTo>
                    <a:cubicBezTo>
                      <a:pt x="12" y="0"/>
                      <a:pt x="12" y="3"/>
                      <a:pt x="11" y="6"/>
                    </a:cubicBezTo>
                    <a:cubicBezTo>
                      <a:pt x="10" y="9"/>
                      <a:pt x="9" y="13"/>
                      <a:pt x="7" y="17"/>
                    </a:cubicBezTo>
                    <a:cubicBezTo>
                      <a:pt x="6" y="19"/>
                      <a:pt x="5" y="21"/>
                      <a:pt x="5" y="22"/>
                    </a:cubicBezTo>
                    <a:cubicBezTo>
                      <a:pt x="4" y="24"/>
                      <a:pt x="3" y="26"/>
                      <a:pt x="2" y="27"/>
                    </a:cubicBezTo>
                    <a:cubicBezTo>
                      <a:pt x="1" y="30"/>
                      <a:pt x="0" y="32"/>
                      <a:pt x="0" y="32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4" name="任意多边形: 形状 183">
                <a:extLst>
                  <a:ext uri="{FF2B5EF4-FFF2-40B4-BE49-F238E27FC236}">
                    <a16:creationId xmlns:a16="http://schemas.microsoft.com/office/drawing/2014/main" id="{DB246ABF-52F2-C3BE-098F-8B9E2AA7203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369551" y="3683001"/>
                <a:ext cx="42863" cy="15875"/>
              </a:xfrm>
              <a:custGeom>
                <a:avLst/>
                <a:gdLst>
                  <a:gd name="T0" fmla="*/ 0 w 11"/>
                  <a:gd name="T1" fmla="*/ 0 h 4"/>
                  <a:gd name="T2" fmla="*/ 2 w 11"/>
                  <a:gd name="T3" fmla="*/ 0 h 4"/>
                  <a:gd name="T4" fmla="*/ 4 w 11"/>
                  <a:gd name="T5" fmla="*/ 1 h 4"/>
                  <a:gd name="T6" fmla="*/ 6 w 11"/>
                  <a:gd name="T7" fmla="*/ 1 h 4"/>
                  <a:gd name="T8" fmla="*/ 8 w 11"/>
                  <a:gd name="T9" fmla="*/ 2 h 4"/>
                  <a:gd name="T10" fmla="*/ 9 w 11"/>
                  <a:gd name="T11" fmla="*/ 3 h 4"/>
                  <a:gd name="T12" fmla="*/ 11 w 11"/>
                  <a:gd name="T13" fmla="*/ 4 h 4"/>
                  <a:gd name="T14" fmla="*/ 9 w 11"/>
                  <a:gd name="T15" fmla="*/ 4 h 4"/>
                  <a:gd name="T16" fmla="*/ 7 w 11"/>
                  <a:gd name="T17" fmla="*/ 3 h 4"/>
                  <a:gd name="T18" fmla="*/ 5 w 11"/>
                  <a:gd name="T19" fmla="*/ 3 h 4"/>
                  <a:gd name="T20" fmla="*/ 3 w 11"/>
                  <a:gd name="T21" fmla="*/ 2 h 4"/>
                  <a:gd name="T22" fmla="*/ 2 w 11"/>
                  <a:gd name="T23" fmla="*/ 1 h 4"/>
                  <a:gd name="T24" fmla="*/ 0 w 11"/>
                  <a:gd name="T2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4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4" y="1"/>
                      <a:pt x="5" y="1"/>
                      <a:pt x="6" y="1"/>
                    </a:cubicBezTo>
                    <a:cubicBezTo>
                      <a:pt x="6" y="1"/>
                      <a:pt x="7" y="2"/>
                      <a:pt x="8" y="2"/>
                    </a:cubicBezTo>
                    <a:cubicBezTo>
                      <a:pt x="8" y="2"/>
                      <a:pt x="9" y="2"/>
                      <a:pt x="9" y="3"/>
                    </a:cubicBezTo>
                    <a:cubicBezTo>
                      <a:pt x="10" y="3"/>
                      <a:pt x="11" y="4"/>
                      <a:pt x="11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8" y="4"/>
                      <a:pt x="8" y="3"/>
                      <a:pt x="7" y="3"/>
                    </a:cubicBezTo>
                    <a:cubicBezTo>
                      <a:pt x="7" y="3"/>
                      <a:pt x="6" y="3"/>
                      <a:pt x="5" y="3"/>
                    </a:cubicBezTo>
                    <a:cubicBezTo>
                      <a:pt x="5" y="2"/>
                      <a:pt x="4" y="2"/>
                      <a:pt x="3" y="2"/>
                    </a:cubicBezTo>
                    <a:cubicBezTo>
                      <a:pt x="3" y="2"/>
                      <a:pt x="2" y="1"/>
                      <a:pt x="2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5" name="任意多边形: 形状 184">
                <a:extLst>
                  <a:ext uri="{FF2B5EF4-FFF2-40B4-BE49-F238E27FC236}">
                    <a16:creationId xmlns:a16="http://schemas.microsoft.com/office/drawing/2014/main" id="{A27AC727-C96A-4AB4-9929-14D90F80D34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363201" y="3479801"/>
                <a:ext cx="93663" cy="7938"/>
              </a:xfrm>
              <a:custGeom>
                <a:avLst/>
                <a:gdLst>
                  <a:gd name="T0" fmla="*/ 25 w 25"/>
                  <a:gd name="T1" fmla="*/ 1 h 2"/>
                  <a:gd name="T2" fmla="*/ 21 w 25"/>
                  <a:gd name="T3" fmla="*/ 1 h 2"/>
                  <a:gd name="T4" fmla="*/ 17 w 25"/>
                  <a:gd name="T5" fmla="*/ 2 h 2"/>
                  <a:gd name="T6" fmla="*/ 12 w 25"/>
                  <a:gd name="T7" fmla="*/ 2 h 2"/>
                  <a:gd name="T8" fmla="*/ 8 w 25"/>
                  <a:gd name="T9" fmla="*/ 2 h 2"/>
                  <a:gd name="T10" fmla="*/ 4 w 25"/>
                  <a:gd name="T11" fmla="*/ 2 h 2"/>
                  <a:gd name="T12" fmla="*/ 0 w 25"/>
                  <a:gd name="T13" fmla="*/ 2 h 2"/>
                  <a:gd name="T14" fmla="*/ 4 w 25"/>
                  <a:gd name="T15" fmla="*/ 1 h 2"/>
                  <a:gd name="T16" fmla="*/ 8 w 25"/>
                  <a:gd name="T17" fmla="*/ 1 h 2"/>
                  <a:gd name="T18" fmla="*/ 12 w 25"/>
                  <a:gd name="T19" fmla="*/ 0 h 2"/>
                  <a:gd name="T20" fmla="*/ 17 w 25"/>
                  <a:gd name="T21" fmla="*/ 0 h 2"/>
                  <a:gd name="T22" fmla="*/ 21 w 25"/>
                  <a:gd name="T23" fmla="*/ 0 h 2"/>
                  <a:gd name="T24" fmla="*/ 25 w 25"/>
                  <a:gd name="T2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" h="2">
                    <a:moveTo>
                      <a:pt x="25" y="1"/>
                    </a:moveTo>
                    <a:cubicBezTo>
                      <a:pt x="25" y="1"/>
                      <a:pt x="23" y="1"/>
                      <a:pt x="21" y="1"/>
                    </a:cubicBezTo>
                    <a:cubicBezTo>
                      <a:pt x="20" y="1"/>
                      <a:pt x="18" y="2"/>
                      <a:pt x="17" y="2"/>
                    </a:cubicBezTo>
                    <a:cubicBezTo>
                      <a:pt x="15" y="2"/>
                      <a:pt x="14" y="2"/>
                      <a:pt x="12" y="2"/>
                    </a:cubicBezTo>
                    <a:cubicBezTo>
                      <a:pt x="11" y="2"/>
                      <a:pt x="9" y="2"/>
                      <a:pt x="8" y="2"/>
                    </a:cubicBezTo>
                    <a:cubicBezTo>
                      <a:pt x="6" y="2"/>
                      <a:pt x="5" y="2"/>
                      <a:pt x="4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1" y="1"/>
                      <a:pt x="4" y="1"/>
                    </a:cubicBezTo>
                    <a:cubicBezTo>
                      <a:pt x="5" y="1"/>
                      <a:pt x="6" y="1"/>
                      <a:pt x="8" y="1"/>
                    </a:cubicBezTo>
                    <a:cubicBezTo>
                      <a:pt x="9" y="1"/>
                      <a:pt x="11" y="1"/>
                      <a:pt x="12" y="0"/>
                    </a:cubicBezTo>
                    <a:cubicBezTo>
                      <a:pt x="14" y="0"/>
                      <a:pt x="15" y="0"/>
                      <a:pt x="17" y="0"/>
                    </a:cubicBezTo>
                    <a:cubicBezTo>
                      <a:pt x="18" y="0"/>
                      <a:pt x="20" y="0"/>
                      <a:pt x="21" y="0"/>
                    </a:cubicBezTo>
                    <a:cubicBezTo>
                      <a:pt x="23" y="1"/>
                      <a:pt x="25" y="1"/>
                      <a:pt x="25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6" name="任意多边形: 形状 185">
                <a:extLst>
                  <a:ext uri="{FF2B5EF4-FFF2-40B4-BE49-F238E27FC236}">
                    <a16:creationId xmlns:a16="http://schemas.microsoft.com/office/drawing/2014/main" id="{B5E657DC-809A-F969-B5F2-B1B6ACFE972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717088" y="3970339"/>
                <a:ext cx="12700" cy="79375"/>
              </a:xfrm>
              <a:custGeom>
                <a:avLst/>
                <a:gdLst>
                  <a:gd name="T0" fmla="*/ 0 w 3"/>
                  <a:gd name="T1" fmla="*/ 0 h 21"/>
                  <a:gd name="T2" fmla="*/ 1 w 3"/>
                  <a:gd name="T3" fmla="*/ 3 h 21"/>
                  <a:gd name="T4" fmla="*/ 2 w 3"/>
                  <a:gd name="T5" fmla="*/ 6 h 21"/>
                  <a:gd name="T6" fmla="*/ 2 w 3"/>
                  <a:gd name="T7" fmla="*/ 10 h 21"/>
                  <a:gd name="T8" fmla="*/ 3 w 3"/>
                  <a:gd name="T9" fmla="*/ 14 h 21"/>
                  <a:gd name="T10" fmla="*/ 3 w 3"/>
                  <a:gd name="T11" fmla="*/ 18 h 21"/>
                  <a:gd name="T12" fmla="*/ 3 w 3"/>
                  <a:gd name="T13" fmla="*/ 21 h 21"/>
                  <a:gd name="T14" fmla="*/ 2 w 3"/>
                  <a:gd name="T15" fmla="*/ 18 h 21"/>
                  <a:gd name="T16" fmla="*/ 1 w 3"/>
                  <a:gd name="T17" fmla="*/ 15 h 21"/>
                  <a:gd name="T18" fmla="*/ 1 w 3"/>
                  <a:gd name="T19" fmla="*/ 11 h 21"/>
                  <a:gd name="T20" fmla="*/ 0 w 3"/>
                  <a:gd name="T21" fmla="*/ 7 h 21"/>
                  <a:gd name="T22" fmla="*/ 0 w 3"/>
                  <a:gd name="T23" fmla="*/ 3 h 21"/>
                  <a:gd name="T24" fmla="*/ 0 w 3"/>
                  <a:gd name="T2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21">
                    <a:moveTo>
                      <a:pt x="0" y="0"/>
                    </a:moveTo>
                    <a:cubicBezTo>
                      <a:pt x="0" y="0"/>
                      <a:pt x="1" y="1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8"/>
                      <a:pt x="2" y="9"/>
                      <a:pt x="2" y="10"/>
                    </a:cubicBezTo>
                    <a:cubicBezTo>
                      <a:pt x="3" y="12"/>
                      <a:pt x="3" y="13"/>
                      <a:pt x="3" y="14"/>
                    </a:cubicBezTo>
                    <a:cubicBezTo>
                      <a:pt x="3" y="16"/>
                      <a:pt x="3" y="17"/>
                      <a:pt x="3" y="18"/>
                    </a:cubicBezTo>
                    <a:cubicBezTo>
                      <a:pt x="3" y="20"/>
                      <a:pt x="3" y="21"/>
                      <a:pt x="3" y="21"/>
                    </a:cubicBezTo>
                    <a:cubicBezTo>
                      <a:pt x="3" y="21"/>
                      <a:pt x="3" y="20"/>
                      <a:pt x="2" y="18"/>
                    </a:cubicBezTo>
                    <a:cubicBezTo>
                      <a:pt x="2" y="17"/>
                      <a:pt x="2" y="16"/>
                      <a:pt x="1" y="15"/>
                    </a:cubicBezTo>
                    <a:cubicBezTo>
                      <a:pt x="1" y="13"/>
                      <a:pt x="1" y="12"/>
                      <a:pt x="1" y="11"/>
                    </a:cubicBezTo>
                    <a:cubicBezTo>
                      <a:pt x="1" y="9"/>
                      <a:pt x="0" y="8"/>
                      <a:pt x="0" y="7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7" name="任意多边形: 形状 186">
                <a:extLst>
                  <a:ext uri="{FF2B5EF4-FFF2-40B4-BE49-F238E27FC236}">
                    <a16:creationId xmlns:a16="http://schemas.microsoft.com/office/drawing/2014/main" id="{0EF25692-1506-091A-4583-ADBAD0F3239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982201" y="4094164"/>
                <a:ext cx="304800" cy="30163"/>
              </a:xfrm>
              <a:custGeom>
                <a:avLst/>
                <a:gdLst>
                  <a:gd name="T0" fmla="*/ 81 w 81"/>
                  <a:gd name="T1" fmla="*/ 4 h 8"/>
                  <a:gd name="T2" fmla="*/ 68 w 81"/>
                  <a:gd name="T3" fmla="*/ 6 h 8"/>
                  <a:gd name="T4" fmla="*/ 55 w 81"/>
                  <a:gd name="T5" fmla="*/ 7 h 8"/>
                  <a:gd name="T6" fmla="*/ 40 w 81"/>
                  <a:gd name="T7" fmla="*/ 8 h 8"/>
                  <a:gd name="T8" fmla="*/ 25 w 81"/>
                  <a:gd name="T9" fmla="*/ 7 h 8"/>
                  <a:gd name="T10" fmla="*/ 18 w 81"/>
                  <a:gd name="T11" fmla="*/ 6 h 8"/>
                  <a:gd name="T12" fmla="*/ 12 w 81"/>
                  <a:gd name="T13" fmla="*/ 5 h 8"/>
                  <a:gd name="T14" fmla="*/ 7 w 81"/>
                  <a:gd name="T15" fmla="*/ 3 h 8"/>
                  <a:gd name="T16" fmla="*/ 4 w 81"/>
                  <a:gd name="T17" fmla="*/ 2 h 8"/>
                  <a:gd name="T18" fmla="*/ 0 w 81"/>
                  <a:gd name="T19" fmla="*/ 0 h 8"/>
                  <a:gd name="T20" fmla="*/ 4 w 81"/>
                  <a:gd name="T21" fmla="*/ 2 h 8"/>
                  <a:gd name="T22" fmla="*/ 7 w 81"/>
                  <a:gd name="T23" fmla="*/ 3 h 8"/>
                  <a:gd name="T24" fmla="*/ 13 w 81"/>
                  <a:gd name="T25" fmla="*/ 4 h 8"/>
                  <a:gd name="T26" fmla="*/ 19 w 81"/>
                  <a:gd name="T27" fmla="*/ 5 h 8"/>
                  <a:gd name="T28" fmla="*/ 25 w 81"/>
                  <a:gd name="T29" fmla="*/ 6 h 8"/>
                  <a:gd name="T30" fmla="*/ 40 w 81"/>
                  <a:gd name="T31" fmla="*/ 6 h 8"/>
                  <a:gd name="T32" fmla="*/ 55 w 81"/>
                  <a:gd name="T33" fmla="*/ 6 h 8"/>
                  <a:gd name="T34" fmla="*/ 68 w 81"/>
                  <a:gd name="T35" fmla="*/ 5 h 8"/>
                  <a:gd name="T36" fmla="*/ 81 w 81"/>
                  <a:gd name="T37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1" h="8">
                    <a:moveTo>
                      <a:pt x="81" y="4"/>
                    </a:moveTo>
                    <a:cubicBezTo>
                      <a:pt x="81" y="4"/>
                      <a:pt x="76" y="5"/>
                      <a:pt x="68" y="6"/>
                    </a:cubicBezTo>
                    <a:cubicBezTo>
                      <a:pt x="64" y="7"/>
                      <a:pt x="60" y="7"/>
                      <a:pt x="55" y="7"/>
                    </a:cubicBezTo>
                    <a:cubicBezTo>
                      <a:pt x="50" y="8"/>
                      <a:pt x="45" y="8"/>
                      <a:pt x="40" y="8"/>
                    </a:cubicBezTo>
                    <a:cubicBezTo>
                      <a:pt x="35" y="8"/>
                      <a:pt x="30" y="8"/>
                      <a:pt x="25" y="7"/>
                    </a:cubicBezTo>
                    <a:cubicBezTo>
                      <a:pt x="23" y="7"/>
                      <a:pt x="21" y="6"/>
                      <a:pt x="18" y="6"/>
                    </a:cubicBezTo>
                    <a:cubicBezTo>
                      <a:pt x="16" y="6"/>
                      <a:pt x="14" y="5"/>
                      <a:pt x="12" y="5"/>
                    </a:cubicBezTo>
                    <a:cubicBezTo>
                      <a:pt x="10" y="5"/>
                      <a:pt x="9" y="4"/>
                      <a:pt x="7" y="3"/>
                    </a:cubicBezTo>
                    <a:cubicBezTo>
                      <a:pt x="6" y="3"/>
                      <a:pt x="5" y="2"/>
                      <a:pt x="4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2" y="1"/>
                      <a:pt x="4" y="2"/>
                    </a:cubicBezTo>
                    <a:cubicBezTo>
                      <a:pt x="5" y="2"/>
                      <a:pt x="6" y="2"/>
                      <a:pt x="7" y="3"/>
                    </a:cubicBezTo>
                    <a:cubicBezTo>
                      <a:pt x="9" y="3"/>
                      <a:pt x="11" y="4"/>
                      <a:pt x="13" y="4"/>
                    </a:cubicBezTo>
                    <a:cubicBezTo>
                      <a:pt x="14" y="4"/>
                      <a:pt x="16" y="5"/>
                      <a:pt x="19" y="5"/>
                    </a:cubicBezTo>
                    <a:cubicBezTo>
                      <a:pt x="21" y="5"/>
                      <a:pt x="23" y="6"/>
                      <a:pt x="25" y="6"/>
                    </a:cubicBezTo>
                    <a:cubicBezTo>
                      <a:pt x="30" y="6"/>
                      <a:pt x="35" y="6"/>
                      <a:pt x="40" y="6"/>
                    </a:cubicBezTo>
                    <a:cubicBezTo>
                      <a:pt x="45" y="6"/>
                      <a:pt x="50" y="6"/>
                      <a:pt x="55" y="6"/>
                    </a:cubicBezTo>
                    <a:cubicBezTo>
                      <a:pt x="60" y="6"/>
                      <a:pt x="64" y="6"/>
                      <a:pt x="68" y="5"/>
                    </a:cubicBezTo>
                    <a:cubicBezTo>
                      <a:pt x="76" y="5"/>
                      <a:pt x="81" y="4"/>
                      <a:pt x="81" y="4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8" name="任意多边形: 形状 187">
                <a:extLst>
                  <a:ext uri="{FF2B5EF4-FFF2-40B4-BE49-F238E27FC236}">
                    <a16:creationId xmlns:a16="http://schemas.microsoft.com/office/drawing/2014/main" id="{FFF7DDE4-720D-A896-7571-E9A63188741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147301" y="4310064"/>
                <a:ext cx="87313" cy="134938"/>
              </a:xfrm>
              <a:custGeom>
                <a:avLst/>
                <a:gdLst>
                  <a:gd name="T0" fmla="*/ 0 w 23"/>
                  <a:gd name="T1" fmla="*/ 36 h 36"/>
                  <a:gd name="T2" fmla="*/ 0 w 23"/>
                  <a:gd name="T3" fmla="*/ 19 h 36"/>
                  <a:gd name="T4" fmla="*/ 0 w 23"/>
                  <a:gd name="T5" fmla="*/ 2 h 36"/>
                  <a:gd name="T6" fmla="*/ 0 w 23"/>
                  <a:gd name="T7" fmla="*/ 1 h 36"/>
                  <a:gd name="T8" fmla="*/ 1 w 23"/>
                  <a:gd name="T9" fmla="*/ 1 h 36"/>
                  <a:gd name="T10" fmla="*/ 23 w 23"/>
                  <a:gd name="T11" fmla="*/ 0 h 36"/>
                  <a:gd name="T12" fmla="*/ 1 w 23"/>
                  <a:gd name="T13" fmla="*/ 3 h 36"/>
                  <a:gd name="T14" fmla="*/ 2 w 23"/>
                  <a:gd name="T15" fmla="*/ 2 h 36"/>
                  <a:gd name="T16" fmla="*/ 1 w 23"/>
                  <a:gd name="T17" fmla="*/ 19 h 36"/>
                  <a:gd name="T18" fmla="*/ 0 w 23"/>
                  <a:gd name="T19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36">
                    <a:moveTo>
                      <a:pt x="0" y="36"/>
                    </a:moveTo>
                    <a:cubicBezTo>
                      <a:pt x="0" y="30"/>
                      <a:pt x="0" y="24"/>
                      <a:pt x="0" y="19"/>
                    </a:cubicBezTo>
                    <a:cubicBezTo>
                      <a:pt x="0" y="13"/>
                      <a:pt x="0" y="8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8" y="1"/>
                      <a:pt x="16" y="0"/>
                      <a:pt x="23" y="0"/>
                    </a:cubicBezTo>
                    <a:cubicBezTo>
                      <a:pt x="16" y="1"/>
                      <a:pt x="8" y="2"/>
                      <a:pt x="1" y="3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8"/>
                      <a:pt x="2" y="13"/>
                      <a:pt x="1" y="19"/>
                    </a:cubicBezTo>
                    <a:cubicBezTo>
                      <a:pt x="1" y="24"/>
                      <a:pt x="1" y="30"/>
                      <a:pt x="0" y="36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9" name="任意多边形: 形状 188">
                <a:extLst>
                  <a:ext uri="{FF2B5EF4-FFF2-40B4-BE49-F238E27FC236}">
                    <a16:creationId xmlns:a16="http://schemas.microsoft.com/office/drawing/2014/main" id="{5A7AAF2D-3D91-7692-414D-B042F969EA9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996488" y="4776789"/>
                <a:ext cx="128588" cy="19050"/>
              </a:xfrm>
              <a:custGeom>
                <a:avLst/>
                <a:gdLst>
                  <a:gd name="T0" fmla="*/ 34 w 34"/>
                  <a:gd name="T1" fmla="*/ 2 h 5"/>
                  <a:gd name="T2" fmla="*/ 29 w 34"/>
                  <a:gd name="T3" fmla="*/ 3 h 5"/>
                  <a:gd name="T4" fmla="*/ 23 w 34"/>
                  <a:gd name="T5" fmla="*/ 5 h 5"/>
                  <a:gd name="T6" fmla="*/ 17 w 34"/>
                  <a:gd name="T7" fmla="*/ 5 h 5"/>
                  <a:gd name="T8" fmla="*/ 10 w 34"/>
                  <a:gd name="T9" fmla="*/ 5 h 5"/>
                  <a:gd name="T10" fmla="*/ 5 w 34"/>
                  <a:gd name="T11" fmla="*/ 3 h 5"/>
                  <a:gd name="T12" fmla="*/ 3 w 34"/>
                  <a:gd name="T13" fmla="*/ 2 h 5"/>
                  <a:gd name="T14" fmla="*/ 1 w 34"/>
                  <a:gd name="T15" fmla="*/ 1 h 5"/>
                  <a:gd name="T16" fmla="*/ 0 w 34"/>
                  <a:gd name="T17" fmla="*/ 0 h 5"/>
                  <a:gd name="T18" fmla="*/ 1 w 34"/>
                  <a:gd name="T19" fmla="*/ 1 h 5"/>
                  <a:gd name="T20" fmla="*/ 3 w 34"/>
                  <a:gd name="T21" fmla="*/ 1 h 5"/>
                  <a:gd name="T22" fmla="*/ 5 w 34"/>
                  <a:gd name="T23" fmla="*/ 2 h 5"/>
                  <a:gd name="T24" fmla="*/ 10 w 34"/>
                  <a:gd name="T25" fmla="*/ 3 h 5"/>
                  <a:gd name="T26" fmla="*/ 17 w 34"/>
                  <a:gd name="T27" fmla="*/ 3 h 5"/>
                  <a:gd name="T28" fmla="*/ 29 w 34"/>
                  <a:gd name="T29" fmla="*/ 2 h 5"/>
                  <a:gd name="T30" fmla="*/ 34 w 34"/>
                  <a:gd name="T31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4" h="5">
                    <a:moveTo>
                      <a:pt x="34" y="2"/>
                    </a:moveTo>
                    <a:cubicBezTo>
                      <a:pt x="34" y="2"/>
                      <a:pt x="32" y="3"/>
                      <a:pt x="29" y="3"/>
                    </a:cubicBezTo>
                    <a:cubicBezTo>
                      <a:pt x="27" y="4"/>
                      <a:pt x="25" y="4"/>
                      <a:pt x="23" y="5"/>
                    </a:cubicBezTo>
                    <a:cubicBezTo>
                      <a:pt x="21" y="5"/>
                      <a:pt x="19" y="5"/>
                      <a:pt x="17" y="5"/>
                    </a:cubicBezTo>
                    <a:cubicBezTo>
                      <a:pt x="14" y="5"/>
                      <a:pt x="12" y="5"/>
                      <a:pt x="10" y="5"/>
                    </a:cubicBezTo>
                    <a:cubicBezTo>
                      <a:pt x="8" y="4"/>
                      <a:pt x="6" y="4"/>
                      <a:pt x="5" y="3"/>
                    </a:cubicBezTo>
                    <a:cubicBezTo>
                      <a:pt x="4" y="3"/>
                      <a:pt x="3" y="2"/>
                      <a:pt x="3" y="2"/>
                    </a:cubicBezTo>
                    <a:cubicBezTo>
                      <a:pt x="2" y="2"/>
                      <a:pt x="2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4" y="2"/>
                      <a:pt x="4" y="2"/>
                      <a:pt x="5" y="2"/>
                    </a:cubicBezTo>
                    <a:cubicBezTo>
                      <a:pt x="7" y="2"/>
                      <a:pt x="8" y="3"/>
                      <a:pt x="10" y="3"/>
                    </a:cubicBezTo>
                    <a:cubicBezTo>
                      <a:pt x="12" y="3"/>
                      <a:pt x="15" y="3"/>
                      <a:pt x="17" y="3"/>
                    </a:cubicBezTo>
                    <a:cubicBezTo>
                      <a:pt x="21" y="3"/>
                      <a:pt x="25" y="3"/>
                      <a:pt x="29" y="2"/>
                    </a:cubicBezTo>
                    <a:cubicBezTo>
                      <a:pt x="32" y="2"/>
                      <a:pt x="34" y="2"/>
                      <a:pt x="34" y="2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0" name="任意多边形: 形状 189">
                <a:extLst>
                  <a:ext uri="{FF2B5EF4-FFF2-40B4-BE49-F238E27FC236}">
                    <a16:creationId xmlns:a16="http://schemas.microsoft.com/office/drawing/2014/main" id="{1745AD4F-4E00-5D86-A874-B0B96CCD330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204451" y="4765676"/>
                <a:ext cx="142875" cy="19050"/>
              </a:xfrm>
              <a:custGeom>
                <a:avLst/>
                <a:gdLst>
                  <a:gd name="T0" fmla="*/ 38 w 38"/>
                  <a:gd name="T1" fmla="*/ 0 h 5"/>
                  <a:gd name="T2" fmla="*/ 32 w 38"/>
                  <a:gd name="T3" fmla="*/ 2 h 5"/>
                  <a:gd name="T4" fmla="*/ 19 w 38"/>
                  <a:gd name="T5" fmla="*/ 5 h 5"/>
                  <a:gd name="T6" fmla="*/ 12 w 38"/>
                  <a:gd name="T7" fmla="*/ 5 h 5"/>
                  <a:gd name="T8" fmla="*/ 6 w 38"/>
                  <a:gd name="T9" fmla="*/ 4 h 5"/>
                  <a:gd name="T10" fmla="*/ 3 w 38"/>
                  <a:gd name="T11" fmla="*/ 3 h 5"/>
                  <a:gd name="T12" fmla="*/ 1 w 38"/>
                  <a:gd name="T13" fmla="*/ 3 h 5"/>
                  <a:gd name="T14" fmla="*/ 0 w 38"/>
                  <a:gd name="T15" fmla="*/ 2 h 5"/>
                  <a:gd name="T16" fmla="*/ 1 w 38"/>
                  <a:gd name="T17" fmla="*/ 2 h 5"/>
                  <a:gd name="T18" fmla="*/ 3 w 38"/>
                  <a:gd name="T19" fmla="*/ 3 h 5"/>
                  <a:gd name="T20" fmla="*/ 6 w 38"/>
                  <a:gd name="T21" fmla="*/ 3 h 5"/>
                  <a:gd name="T22" fmla="*/ 12 w 38"/>
                  <a:gd name="T23" fmla="*/ 3 h 5"/>
                  <a:gd name="T24" fmla="*/ 19 w 38"/>
                  <a:gd name="T25" fmla="*/ 3 h 5"/>
                  <a:gd name="T26" fmla="*/ 26 w 38"/>
                  <a:gd name="T27" fmla="*/ 2 h 5"/>
                  <a:gd name="T28" fmla="*/ 32 w 38"/>
                  <a:gd name="T29" fmla="*/ 1 h 5"/>
                  <a:gd name="T30" fmla="*/ 38 w 38"/>
                  <a:gd name="T3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" h="5">
                    <a:moveTo>
                      <a:pt x="38" y="0"/>
                    </a:moveTo>
                    <a:cubicBezTo>
                      <a:pt x="38" y="0"/>
                      <a:pt x="36" y="1"/>
                      <a:pt x="32" y="2"/>
                    </a:cubicBezTo>
                    <a:cubicBezTo>
                      <a:pt x="29" y="3"/>
                      <a:pt x="24" y="4"/>
                      <a:pt x="19" y="5"/>
                    </a:cubicBezTo>
                    <a:cubicBezTo>
                      <a:pt x="17" y="5"/>
                      <a:pt x="14" y="5"/>
                      <a:pt x="12" y="5"/>
                    </a:cubicBezTo>
                    <a:cubicBezTo>
                      <a:pt x="9" y="5"/>
                      <a:pt x="7" y="4"/>
                      <a:pt x="6" y="4"/>
                    </a:cubicBezTo>
                    <a:cubicBezTo>
                      <a:pt x="5" y="4"/>
                      <a:pt x="4" y="4"/>
                      <a:pt x="3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2" y="3"/>
                      <a:pt x="3" y="3"/>
                      <a:pt x="3" y="3"/>
                    </a:cubicBezTo>
                    <a:cubicBezTo>
                      <a:pt x="4" y="3"/>
                      <a:pt x="5" y="3"/>
                      <a:pt x="6" y="3"/>
                    </a:cubicBezTo>
                    <a:cubicBezTo>
                      <a:pt x="7" y="3"/>
                      <a:pt x="10" y="3"/>
                      <a:pt x="12" y="3"/>
                    </a:cubicBezTo>
                    <a:cubicBezTo>
                      <a:pt x="14" y="3"/>
                      <a:pt x="16" y="3"/>
                      <a:pt x="19" y="3"/>
                    </a:cubicBezTo>
                    <a:cubicBezTo>
                      <a:pt x="21" y="3"/>
                      <a:pt x="24" y="2"/>
                      <a:pt x="26" y="2"/>
                    </a:cubicBezTo>
                    <a:cubicBezTo>
                      <a:pt x="28" y="2"/>
                      <a:pt x="30" y="1"/>
                      <a:pt x="32" y="1"/>
                    </a:cubicBezTo>
                    <a:cubicBezTo>
                      <a:pt x="36" y="1"/>
                      <a:pt x="38" y="0"/>
                      <a:pt x="38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1" name="任意多边形: 形状 190">
                <a:extLst>
                  <a:ext uri="{FF2B5EF4-FFF2-40B4-BE49-F238E27FC236}">
                    <a16:creationId xmlns:a16="http://schemas.microsoft.com/office/drawing/2014/main" id="{A3D47882-E188-2F6B-5247-DA958DEEC92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963151" y="4879976"/>
                <a:ext cx="14288" cy="30163"/>
              </a:xfrm>
              <a:custGeom>
                <a:avLst/>
                <a:gdLst>
                  <a:gd name="T0" fmla="*/ 4 w 4"/>
                  <a:gd name="T1" fmla="*/ 0 h 8"/>
                  <a:gd name="T2" fmla="*/ 3 w 4"/>
                  <a:gd name="T3" fmla="*/ 1 h 8"/>
                  <a:gd name="T4" fmla="*/ 3 w 4"/>
                  <a:gd name="T5" fmla="*/ 3 h 8"/>
                  <a:gd name="T6" fmla="*/ 2 w 4"/>
                  <a:gd name="T7" fmla="*/ 4 h 8"/>
                  <a:gd name="T8" fmla="*/ 2 w 4"/>
                  <a:gd name="T9" fmla="*/ 6 h 8"/>
                  <a:gd name="T10" fmla="*/ 1 w 4"/>
                  <a:gd name="T11" fmla="*/ 7 h 8"/>
                  <a:gd name="T12" fmla="*/ 0 w 4"/>
                  <a:gd name="T13" fmla="*/ 8 h 8"/>
                  <a:gd name="T14" fmla="*/ 0 w 4"/>
                  <a:gd name="T15" fmla="*/ 7 h 8"/>
                  <a:gd name="T16" fmla="*/ 1 w 4"/>
                  <a:gd name="T17" fmla="*/ 4 h 8"/>
                  <a:gd name="T18" fmla="*/ 1 w 4"/>
                  <a:gd name="T19" fmla="*/ 2 h 8"/>
                  <a:gd name="T20" fmla="*/ 2 w 4"/>
                  <a:gd name="T21" fmla="*/ 1 h 8"/>
                  <a:gd name="T22" fmla="*/ 4 w 4"/>
                  <a:gd name="T2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" h="8">
                    <a:moveTo>
                      <a:pt x="4" y="0"/>
                    </a:moveTo>
                    <a:cubicBezTo>
                      <a:pt x="4" y="0"/>
                      <a:pt x="3" y="0"/>
                      <a:pt x="3" y="1"/>
                    </a:cubicBezTo>
                    <a:cubicBezTo>
                      <a:pt x="3" y="1"/>
                      <a:pt x="3" y="2"/>
                      <a:pt x="3" y="3"/>
                    </a:cubicBezTo>
                    <a:cubicBezTo>
                      <a:pt x="3" y="3"/>
                      <a:pt x="2" y="4"/>
                      <a:pt x="2" y="4"/>
                    </a:cubicBezTo>
                    <a:cubicBezTo>
                      <a:pt x="2" y="5"/>
                      <a:pt x="2" y="5"/>
                      <a:pt x="2" y="6"/>
                    </a:cubicBezTo>
                    <a:cubicBezTo>
                      <a:pt x="1" y="6"/>
                      <a:pt x="1" y="7"/>
                      <a:pt x="1" y="7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7"/>
                    </a:cubicBezTo>
                    <a:cubicBezTo>
                      <a:pt x="0" y="6"/>
                      <a:pt x="0" y="5"/>
                      <a:pt x="1" y="4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2" name="任意多边形: 形状 191">
                <a:extLst>
                  <a:ext uri="{FF2B5EF4-FFF2-40B4-BE49-F238E27FC236}">
                    <a16:creationId xmlns:a16="http://schemas.microsoft.com/office/drawing/2014/main" id="{B33C281F-BE1C-5696-0E27-634312EC62B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940926" y="4894264"/>
                <a:ext cx="157163" cy="38100"/>
              </a:xfrm>
              <a:custGeom>
                <a:avLst/>
                <a:gdLst>
                  <a:gd name="T0" fmla="*/ 42 w 42"/>
                  <a:gd name="T1" fmla="*/ 10 h 10"/>
                  <a:gd name="T2" fmla="*/ 35 w 42"/>
                  <a:gd name="T3" fmla="*/ 10 h 10"/>
                  <a:gd name="T4" fmla="*/ 28 w 42"/>
                  <a:gd name="T5" fmla="*/ 10 h 10"/>
                  <a:gd name="T6" fmla="*/ 20 w 42"/>
                  <a:gd name="T7" fmla="*/ 9 h 10"/>
                  <a:gd name="T8" fmla="*/ 12 w 42"/>
                  <a:gd name="T9" fmla="*/ 7 h 10"/>
                  <a:gd name="T10" fmla="*/ 8 w 42"/>
                  <a:gd name="T11" fmla="*/ 6 h 10"/>
                  <a:gd name="T12" fmla="*/ 5 w 42"/>
                  <a:gd name="T13" fmla="*/ 5 h 10"/>
                  <a:gd name="T14" fmla="*/ 3 w 42"/>
                  <a:gd name="T15" fmla="*/ 3 h 10"/>
                  <a:gd name="T16" fmla="*/ 1 w 42"/>
                  <a:gd name="T17" fmla="*/ 2 h 10"/>
                  <a:gd name="T18" fmla="*/ 0 w 42"/>
                  <a:gd name="T19" fmla="*/ 0 h 10"/>
                  <a:gd name="T20" fmla="*/ 1 w 42"/>
                  <a:gd name="T21" fmla="*/ 1 h 10"/>
                  <a:gd name="T22" fmla="*/ 3 w 42"/>
                  <a:gd name="T23" fmla="*/ 2 h 10"/>
                  <a:gd name="T24" fmla="*/ 6 w 42"/>
                  <a:gd name="T25" fmla="*/ 4 h 10"/>
                  <a:gd name="T26" fmla="*/ 9 w 42"/>
                  <a:gd name="T27" fmla="*/ 5 h 10"/>
                  <a:gd name="T28" fmla="*/ 12 w 42"/>
                  <a:gd name="T29" fmla="*/ 6 h 10"/>
                  <a:gd name="T30" fmla="*/ 20 w 42"/>
                  <a:gd name="T31" fmla="*/ 7 h 10"/>
                  <a:gd name="T32" fmla="*/ 28 w 42"/>
                  <a:gd name="T33" fmla="*/ 8 h 10"/>
                  <a:gd name="T34" fmla="*/ 35 w 42"/>
                  <a:gd name="T35" fmla="*/ 9 h 10"/>
                  <a:gd name="T36" fmla="*/ 42 w 42"/>
                  <a:gd name="T3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2" h="10">
                    <a:moveTo>
                      <a:pt x="42" y="10"/>
                    </a:moveTo>
                    <a:cubicBezTo>
                      <a:pt x="42" y="10"/>
                      <a:pt x="39" y="10"/>
                      <a:pt x="35" y="10"/>
                    </a:cubicBezTo>
                    <a:cubicBezTo>
                      <a:pt x="33" y="10"/>
                      <a:pt x="31" y="10"/>
                      <a:pt x="28" y="10"/>
                    </a:cubicBezTo>
                    <a:cubicBezTo>
                      <a:pt x="25" y="10"/>
                      <a:pt x="23" y="9"/>
                      <a:pt x="20" y="9"/>
                    </a:cubicBezTo>
                    <a:cubicBezTo>
                      <a:pt x="17" y="8"/>
                      <a:pt x="14" y="8"/>
                      <a:pt x="12" y="7"/>
                    </a:cubicBezTo>
                    <a:cubicBezTo>
                      <a:pt x="11" y="7"/>
                      <a:pt x="9" y="6"/>
                      <a:pt x="8" y="6"/>
                    </a:cubicBezTo>
                    <a:cubicBezTo>
                      <a:pt x="7" y="5"/>
                      <a:pt x="6" y="5"/>
                      <a:pt x="5" y="5"/>
                    </a:cubicBezTo>
                    <a:cubicBezTo>
                      <a:pt x="4" y="4"/>
                      <a:pt x="3" y="4"/>
                      <a:pt x="3" y="3"/>
                    </a:cubicBezTo>
                    <a:cubicBezTo>
                      <a:pt x="2" y="2"/>
                      <a:pt x="2" y="2"/>
                      <a:pt x="1" y="2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7" y="4"/>
                      <a:pt x="8" y="4"/>
                      <a:pt x="9" y="5"/>
                    </a:cubicBezTo>
                    <a:cubicBezTo>
                      <a:pt x="10" y="5"/>
                      <a:pt x="11" y="5"/>
                      <a:pt x="12" y="6"/>
                    </a:cubicBezTo>
                    <a:cubicBezTo>
                      <a:pt x="15" y="6"/>
                      <a:pt x="17" y="7"/>
                      <a:pt x="20" y="7"/>
                    </a:cubicBezTo>
                    <a:cubicBezTo>
                      <a:pt x="23" y="8"/>
                      <a:pt x="26" y="8"/>
                      <a:pt x="28" y="8"/>
                    </a:cubicBezTo>
                    <a:cubicBezTo>
                      <a:pt x="31" y="8"/>
                      <a:pt x="33" y="9"/>
                      <a:pt x="35" y="9"/>
                    </a:cubicBezTo>
                    <a:cubicBezTo>
                      <a:pt x="39" y="9"/>
                      <a:pt x="42" y="10"/>
                      <a:pt x="42" y="1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3" name="任意多边形: 形状 192">
                <a:extLst>
                  <a:ext uri="{FF2B5EF4-FFF2-40B4-BE49-F238E27FC236}">
                    <a16:creationId xmlns:a16="http://schemas.microsoft.com/office/drawing/2014/main" id="{70D8A552-64DD-1707-E0C6-2DC570A7F9D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061576" y="4899026"/>
                <a:ext cx="36513" cy="30163"/>
              </a:xfrm>
              <a:custGeom>
                <a:avLst/>
                <a:gdLst>
                  <a:gd name="T0" fmla="*/ 10 w 10"/>
                  <a:gd name="T1" fmla="*/ 0 h 8"/>
                  <a:gd name="T2" fmla="*/ 8 w 10"/>
                  <a:gd name="T3" fmla="*/ 1 h 8"/>
                  <a:gd name="T4" fmla="*/ 6 w 10"/>
                  <a:gd name="T5" fmla="*/ 2 h 8"/>
                  <a:gd name="T6" fmla="*/ 4 w 10"/>
                  <a:gd name="T7" fmla="*/ 3 h 8"/>
                  <a:gd name="T8" fmla="*/ 2 w 10"/>
                  <a:gd name="T9" fmla="*/ 5 h 8"/>
                  <a:gd name="T10" fmla="*/ 1 w 10"/>
                  <a:gd name="T11" fmla="*/ 6 h 8"/>
                  <a:gd name="T12" fmla="*/ 0 w 10"/>
                  <a:gd name="T13" fmla="*/ 8 h 8"/>
                  <a:gd name="T14" fmla="*/ 0 w 10"/>
                  <a:gd name="T15" fmla="*/ 8 h 8"/>
                  <a:gd name="T16" fmla="*/ 0 w 10"/>
                  <a:gd name="T17" fmla="*/ 8 h 8"/>
                  <a:gd name="T18" fmla="*/ 0 w 10"/>
                  <a:gd name="T19" fmla="*/ 6 h 8"/>
                  <a:gd name="T20" fmla="*/ 3 w 10"/>
                  <a:gd name="T21" fmla="*/ 2 h 8"/>
                  <a:gd name="T22" fmla="*/ 8 w 10"/>
                  <a:gd name="T23" fmla="*/ 0 h 8"/>
                  <a:gd name="T24" fmla="*/ 10 w 10"/>
                  <a:gd name="T2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8">
                    <a:moveTo>
                      <a:pt x="10" y="0"/>
                    </a:moveTo>
                    <a:cubicBezTo>
                      <a:pt x="10" y="0"/>
                      <a:pt x="9" y="1"/>
                      <a:pt x="8" y="1"/>
                    </a:cubicBezTo>
                    <a:cubicBezTo>
                      <a:pt x="7" y="1"/>
                      <a:pt x="6" y="1"/>
                      <a:pt x="6" y="2"/>
                    </a:cubicBezTo>
                    <a:cubicBezTo>
                      <a:pt x="5" y="2"/>
                      <a:pt x="4" y="2"/>
                      <a:pt x="4" y="3"/>
                    </a:cubicBezTo>
                    <a:cubicBezTo>
                      <a:pt x="3" y="3"/>
                      <a:pt x="3" y="4"/>
                      <a:pt x="2" y="5"/>
                    </a:cubicBezTo>
                    <a:cubicBezTo>
                      <a:pt x="2" y="5"/>
                      <a:pt x="1" y="6"/>
                      <a:pt x="1" y="6"/>
                    </a:cubicBezTo>
                    <a:cubicBezTo>
                      <a:pt x="1" y="7"/>
                      <a:pt x="0" y="7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7"/>
                      <a:pt x="0" y="7"/>
                      <a:pt x="0" y="6"/>
                    </a:cubicBezTo>
                    <a:cubicBezTo>
                      <a:pt x="0" y="5"/>
                      <a:pt x="1" y="3"/>
                      <a:pt x="3" y="2"/>
                    </a:cubicBezTo>
                    <a:cubicBezTo>
                      <a:pt x="4" y="0"/>
                      <a:pt x="6" y="0"/>
                      <a:pt x="8" y="0"/>
                    </a:cubicBezTo>
                    <a:cubicBezTo>
                      <a:pt x="9" y="0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4" name="任意多边形: 形状 193">
                <a:extLst>
                  <a:ext uri="{FF2B5EF4-FFF2-40B4-BE49-F238E27FC236}">
                    <a16:creationId xmlns:a16="http://schemas.microsoft.com/office/drawing/2014/main" id="{57696905-B158-E636-F437-1CB4B34ABC1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201276" y="4879976"/>
                <a:ext cx="14288" cy="33338"/>
              </a:xfrm>
              <a:custGeom>
                <a:avLst/>
                <a:gdLst>
                  <a:gd name="T0" fmla="*/ 4 w 4"/>
                  <a:gd name="T1" fmla="*/ 0 h 9"/>
                  <a:gd name="T2" fmla="*/ 3 w 4"/>
                  <a:gd name="T3" fmla="*/ 1 h 9"/>
                  <a:gd name="T4" fmla="*/ 3 w 4"/>
                  <a:gd name="T5" fmla="*/ 3 h 9"/>
                  <a:gd name="T6" fmla="*/ 2 w 4"/>
                  <a:gd name="T7" fmla="*/ 4 h 9"/>
                  <a:gd name="T8" fmla="*/ 2 w 4"/>
                  <a:gd name="T9" fmla="*/ 6 h 9"/>
                  <a:gd name="T10" fmla="*/ 1 w 4"/>
                  <a:gd name="T11" fmla="*/ 7 h 9"/>
                  <a:gd name="T12" fmla="*/ 0 w 4"/>
                  <a:gd name="T13" fmla="*/ 9 h 9"/>
                  <a:gd name="T14" fmla="*/ 0 w 4"/>
                  <a:gd name="T15" fmla="*/ 7 h 9"/>
                  <a:gd name="T16" fmla="*/ 1 w 4"/>
                  <a:gd name="T17" fmla="*/ 4 h 9"/>
                  <a:gd name="T18" fmla="*/ 2 w 4"/>
                  <a:gd name="T19" fmla="*/ 2 h 9"/>
                  <a:gd name="T20" fmla="*/ 3 w 4"/>
                  <a:gd name="T21" fmla="*/ 1 h 9"/>
                  <a:gd name="T22" fmla="*/ 4 w 4"/>
                  <a:gd name="T2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" h="9">
                    <a:moveTo>
                      <a:pt x="4" y="0"/>
                    </a:moveTo>
                    <a:cubicBezTo>
                      <a:pt x="4" y="0"/>
                      <a:pt x="4" y="0"/>
                      <a:pt x="3" y="1"/>
                    </a:cubicBezTo>
                    <a:cubicBezTo>
                      <a:pt x="3" y="2"/>
                      <a:pt x="3" y="2"/>
                      <a:pt x="3" y="3"/>
                    </a:cubicBezTo>
                    <a:cubicBezTo>
                      <a:pt x="3" y="3"/>
                      <a:pt x="3" y="4"/>
                      <a:pt x="2" y="4"/>
                    </a:cubicBezTo>
                    <a:cubicBezTo>
                      <a:pt x="2" y="5"/>
                      <a:pt x="2" y="5"/>
                      <a:pt x="2" y="6"/>
                    </a:cubicBezTo>
                    <a:cubicBezTo>
                      <a:pt x="2" y="6"/>
                      <a:pt x="1" y="7"/>
                      <a:pt x="1" y="7"/>
                    </a:cubicBezTo>
                    <a:cubicBezTo>
                      <a:pt x="1" y="8"/>
                      <a:pt x="0" y="9"/>
                      <a:pt x="0" y="9"/>
                    </a:cubicBezTo>
                    <a:cubicBezTo>
                      <a:pt x="0" y="9"/>
                      <a:pt x="0" y="8"/>
                      <a:pt x="0" y="7"/>
                    </a:cubicBezTo>
                    <a:cubicBezTo>
                      <a:pt x="0" y="6"/>
                      <a:pt x="0" y="5"/>
                      <a:pt x="1" y="4"/>
                    </a:cubicBezTo>
                    <a:cubicBezTo>
                      <a:pt x="1" y="3"/>
                      <a:pt x="1" y="3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5" name="任意多边形: 形状 194">
                <a:extLst>
                  <a:ext uri="{FF2B5EF4-FFF2-40B4-BE49-F238E27FC236}">
                    <a16:creationId xmlns:a16="http://schemas.microsoft.com/office/drawing/2014/main" id="{3F5E6A6D-338E-11F4-0BCE-F307081F180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177463" y="4894264"/>
                <a:ext cx="158750" cy="38100"/>
              </a:xfrm>
              <a:custGeom>
                <a:avLst/>
                <a:gdLst>
                  <a:gd name="T0" fmla="*/ 42 w 42"/>
                  <a:gd name="T1" fmla="*/ 10 h 10"/>
                  <a:gd name="T2" fmla="*/ 35 w 42"/>
                  <a:gd name="T3" fmla="*/ 10 h 10"/>
                  <a:gd name="T4" fmla="*/ 28 w 42"/>
                  <a:gd name="T5" fmla="*/ 10 h 10"/>
                  <a:gd name="T6" fmla="*/ 20 w 42"/>
                  <a:gd name="T7" fmla="*/ 9 h 10"/>
                  <a:gd name="T8" fmla="*/ 12 w 42"/>
                  <a:gd name="T9" fmla="*/ 7 h 10"/>
                  <a:gd name="T10" fmla="*/ 9 w 42"/>
                  <a:gd name="T11" fmla="*/ 6 h 10"/>
                  <a:gd name="T12" fmla="*/ 5 w 42"/>
                  <a:gd name="T13" fmla="*/ 5 h 10"/>
                  <a:gd name="T14" fmla="*/ 3 w 42"/>
                  <a:gd name="T15" fmla="*/ 3 h 10"/>
                  <a:gd name="T16" fmla="*/ 1 w 42"/>
                  <a:gd name="T17" fmla="*/ 2 h 10"/>
                  <a:gd name="T18" fmla="*/ 0 w 42"/>
                  <a:gd name="T19" fmla="*/ 0 h 10"/>
                  <a:gd name="T20" fmla="*/ 2 w 42"/>
                  <a:gd name="T21" fmla="*/ 1 h 10"/>
                  <a:gd name="T22" fmla="*/ 3 w 42"/>
                  <a:gd name="T23" fmla="*/ 3 h 10"/>
                  <a:gd name="T24" fmla="*/ 6 w 42"/>
                  <a:gd name="T25" fmla="*/ 4 h 10"/>
                  <a:gd name="T26" fmla="*/ 9 w 42"/>
                  <a:gd name="T27" fmla="*/ 5 h 10"/>
                  <a:gd name="T28" fmla="*/ 13 w 42"/>
                  <a:gd name="T29" fmla="*/ 6 h 10"/>
                  <a:gd name="T30" fmla="*/ 20 w 42"/>
                  <a:gd name="T31" fmla="*/ 7 h 10"/>
                  <a:gd name="T32" fmla="*/ 28 w 42"/>
                  <a:gd name="T33" fmla="*/ 8 h 10"/>
                  <a:gd name="T34" fmla="*/ 35 w 42"/>
                  <a:gd name="T35" fmla="*/ 9 h 10"/>
                  <a:gd name="T36" fmla="*/ 42 w 42"/>
                  <a:gd name="T3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2" h="10">
                    <a:moveTo>
                      <a:pt x="42" y="10"/>
                    </a:moveTo>
                    <a:cubicBezTo>
                      <a:pt x="42" y="10"/>
                      <a:pt x="39" y="10"/>
                      <a:pt x="35" y="10"/>
                    </a:cubicBezTo>
                    <a:cubicBezTo>
                      <a:pt x="33" y="10"/>
                      <a:pt x="31" y="10"/>
                      <a:pt x="28" y="10"/>
                    </a:cubicBezTo>
                    <a:cubicBezTo>
                      <a:pt x="26" y="10"/>
                      <a:pt x="23" y="9"/>
                      <a:pt x="20" y="9"/>
                    </a:cubicBezTo>
                    <a:cubicBezTo>
                      <a:pt x="17" y="9"/>
                      <a:pt x="15" y="8"/>
                      <a:pt x="12" y="7"/>
                    </a:cubicBezTo>
                    <a:cubicBezTo>
                      <a:pt x="11" y="7"/>
                      <a:pt x="10" y="7"/>
                      <a:pt x="9" y="6"/>
                    </a:cubicBezTo>
                    <a:cubicBezTo>
                      <a:pt x="7" y="6"/>
                      <a:pt x="6" y="5"/>
                      <a:pt x="5" y="5"/>
                    </a:cubicBezTo>
                    <a:cubicBezTo>
                      <a:pt x="5" y="4"/>
                      <a:pt x="4" y="4"/>
                      <a:pt x="3" y="3"/>
                    </a:cubicBezTo>
                    <a:cubicBezTo>
                      <a:pt x="2" y="3"/>
                      <a:pt x="2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1" y="1"/>
                      <a:pt x="2" y="1"/>
                    </a:cubicBezTo>
                    <a:cubicBezTo>
                      <a:pt x="2" y="2"/>
                      <a:pt x="3" y="2"/>
                      <a:pt x="3" y="3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7" y="4"/>
                      <a:pt x="8" y="5"/>
                      <a:pt x="9" y="5"/>
                    </a:cubicBezTo>
                    <a:cubicBezTo>
                      <a:pt x="10" y="5"/>
                      <a:pt x="11" y="5"/>
                      <a:pt x="13" y="6"/>
                    </a:cubicBezTo>
                    <a:cubicBezTo>
                      <a:pt x="15" y="6"/>
                      <a:pt x="18" y="7"/>
                      <a:pt x="20" y="7"/>
                    </a:cubicBezTo>
                    <a:cubicBezTo>
                      <a:pt x="23" y="8"/>
                      <a:pt x="26" y="8"/>
                      <a:pt x="28" y="8"/>
                    </a:cubicBezTo>
                    <a:cubicBezTo>
                      <a:pt x="31" y="9"/>
                      <a:pt x="33" y="9"/>
                      <a:pt x="35" y="9"/>
                    </a:cubicBezTo>
                    <a:cubicBezTo>
                      <a:pt x="40" y="9"/>
                      <a:pt x="42" y="10"/>
                      <a:pt x="42" y="1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6" name="任意多边形: 形状 195">
                <a:extLst>
                  <a:ext uri="{FF2B5EF4-FFF2-40B4-BE49-F238E27FC236}">
                    <a16:creationId xmlns:a16="http://schemas.microsoft.com/office/drawing/2014/main" id="{442336DF-064B-BAA3-33A5-2813AD5DE2C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298113" y="4899026"/>
                <a:ext cx="38100" cy="30163"/>
              </a:xfrm>
              <a:custGeom>
                <a:avLst/>
                <a:gdLst>
                  <a:gd name="T0" fmla="*/ 10 w 10"/>
                  <a:gd name="T1" fmla="*/ 1 h 8"/>
                  <a:gd name="T2" fmla="*/ 8 w 10"/>
                  <a:gd name="T3" fmla="*/ 1 h 8"/>
                  <a:gd name="T4" fmla="*/ 6 w 10"/>
                  <a:gd name="T5" fmla="*/ 2 h 8"/>
                  <a:gd name="T6" fmla="*/ 4 w 10"/>
                  <a:gd name="T7" fmla="*/ 3 h 8"/>
                  <a:gd name="T8" fmla="*/ 2 w 10"/>
                  <a:gd name="T9" fmla="*/ 5 h 8"/>
                  <a:gd name="T10" fmla="*/ 1 w 10"/>
                  <a:gd name="T11" fmla="*/ 6 h 8"/>
                  <a:gd name="T12" fmla="*/ 0 w 10"/>
                  <a:gd name="T13" fmla="*/ 8 h 8"/>
                  <a:gd name="T14" fmla="*/ 0 w 10"/>
                  <a:gd name="T15" fmla="*/ 8 h 8"/>
                  <a:gd name="T16" fmla="*/ 0 w 10"/>
                  <a:gd name="T17" fmla="*/ 8 h 8"/>
                  <a:gd name="T18" fmla="*/ 0 w 10"/>
                  <a:gd name="T19" fmla="*/ 6 h 8"/>
                  <a:gd name="T20" fmla="*/ 3 w 10"/>
                  <a:gd name="T21" fmla="*/ 2 h 8"/>
                  <a:gd name="T22" fmla="*/ 8 w 10"/>
                  <a:gd name="T23" fmla="*/ 0 h 8"/>
                  <a:gd name="T24" fmla="*/ 10 w 10"/>
                  <a:gd name="T25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8">
                    <a:moveTo>
                      <a:pt x="10" y="1"/>
                    </a:moveTo>
                    <a:cubicBezTo>
                      <a:pt x="10" y="1"/>
                      <a:pt x="9" y="1"/>
                      <a:pt x="8" y="1"/>
                    </a:cubicBezTo>
                    <a:cubicBezTo>
                      <a:pt x="7" y="1"/>
                      <a:pt x="7" y="2"/>
                      <a:pt x="6" y="2"/>
                    </a:cubicBezTo>
                    <a:cubicBezTo>
                      <a:pt x="5" y="2"/>
                      <a:pt x="5" y="2"/>
                      <a:pt x="4" y="3"/>
                    </a:cubicBezTo>
                    <a:cubicBezTo>
                      <a:pt x="3" y="3"/>
                      <a:pt x="3" y="4"/>
                      <a:pt x="2" y="5"/>
                    </a:cubicBezTo>
                    <a:cubicBezTo>
                      <a:pt x="2" y="5"/>
                      <a:pt x="1" y="6"/>
                      <a:pt x="1" y="6"/>
                    </a:cubicBezTo>
                    <a:cubicBezTo>
                      <a:pt x="1" y="7"/>
                      <a:pt x="1" y="7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7"/>
                      <a:pt x="0" y="7"/>
                      <a:pt x="0" y="6"/>
                    </a:cubicBezTo>
                    <a:cubicBezTo>
                      <a:pt x="0" y="5"/>
                      <a:pt x="1" y="3"/>
                      <a:pt x="3" y="2"/>
                    </a:cubicBezTo>
                    <a:cubicBezTo>
                      <a:pt x="5" y="0"/>
                      <a:pt x="6" y="0"/>
                      <a:pt x="8" y="0"/>
                    </a:cubicBezTo>
                    <a:cubicBezTo>
                      <a:pt x="9" y="0"/>
                      <a:pt x="10" y="1"/>
                      <a:pt x="10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7" name="任意多边形: 形状 196">
                <a:extLst>
                  <a:ext uri="{FF2B5EF4-FFF2-40B4-BE49-F238E27FC236}">
                    <a16:creationId xmlns:a16="http://schemas.microsoft.com/office/drawing/2014/main" id="{F7D957F6-4487-CBBD-DFE0-6732F72E8F6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513513" y="3732214"/>
                <a:ext cx="312738" cy="295275"/>
              </a:xfrm>
              <a:custGeom>
                <a:avLst/>
                <a:gdLst>
                  <a:gd name="T0" fmla="*/ 70 w 83"/>
                  <a:gd name="T1" fmla="*/ 52 h 78"/>
                  <a:gd name="T2" fmla="*/ 77 w 83"/>
                  <a:gd name="T3" fmla="*/ 42 h 78"/>
                  <a:gd name="T4" fmla="*/ 78 w 83"/>
                  <a:gd name="T5" fmla="*/ 33 h 78"/>
                  <a:gd name="T6" fmla="*/ 76 w 83"/>
                  <a:gd name="T7" fmla="*/ 24 h 78"/>
                  <a:gd name="T8" fmla="*/ 71 w 83"/>
                  <a:gd name="T9" fmla="*/ 16 h 78"/>
                  <a:gd name="T10" fmla="*/ 60 w 83"/>
                  <a:gd name="T11" fmla="*/ 10 h 78"/>
                  <a:gd name="T12" fmla="*/ 48 w 83"/>
                  <a:gd name="T13" fmla="*/ 6 h 78"/>
                  <a:gd name="T14" fmla="*/ 39 w 83"/>
                  <a:gd name="T15" fmla="*/ 6 h 78"/>
                  <a:gd name="T16" fmla="*/ 27 w 83"/>
                  <a:gd name="T17" fmla="*/ 8 h 78"/>
                  <a:gd name="T18" fmla="*/ 17 w 83"/>
                  <a:gd name="T19" fmla="*/ 15 h 78"/>
                  <a:gd name="T20" fmla="*/ 9 w 83"/>
                  <a:gd name="T21" fmla="*/ 25 h 78"/>
                  <a:gd name="T22" fmla="*/ 5 w 83"/>
                  <a:gd name="T23" fmla="*/ 36 h 78"/>
                  <a:gd name="T24" fmla="*/ 5 w 83"/>
                  <a:gd name="T25" fmla="*/ 45 h 78"/>
                  <a:gd name="T26" fmla="*/ 9 w 83"/>
                  <a:gd name="T27" fmla="*/ 57 h 78"/>
                  <a:gd name="T28" fmla="*/ 13 w 83"/>
                  <a:gd name="T29" fmla="*/ 66 h 78"/>
                  <a:gd name="T30" fmla="*/ 18 w 83"/>
                  <a:gd name="T31" fmla="*/ 71 h 78"/>
                  <a:gd name="T32" fmla="*/ 31 w 83"/>
                  <a:gd name="T33" fmla="*/ 76 h 78"/>
                  <a:gd name="T34" fmla="*/ 70 w 83"/>
                  <a:gd name="T35" fmla="*/ 5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3" h="78">
                    <a:moveTo>
                      <a:pt x="70" y="52"/>
                    </a:moveTo>
                    <a:cubicBezTo>
                      <a:pt x="82" y="51"/>
                      <a:pt x="77" y="42"/>
                      <a:pt x="77" y="42"/>
                    </a:cubicBezTo>
                    <a:cubicBezTo>
                      <a:pt x="83" y="37"/>
                      <a:pt x="79" y="36"/>
                      <a:pt x="78" y="33"/>
                    </a:cubicBezTo>
                    <a:cubicBezTo>
                      <a:pt x="80" y="26"/>
                      <a:pt x="76" y="24"/>
                      <a:pt x="76" y="24"/>
                    </a:cubicBezTo>
                    <a:cubicBezTo>
                      <a:pt x="78" y="17"/>
                      <a:pt x="71" y="16"/>
                      <a:pt x="71" y="16"/>
                    </a:cubicBezTo>
                    <a:cubicBezTo>
                      <a:pt x="70" y="7"/>
                      <a:pt x="60" y="10"/>
                      <a:pt x="60" y="10"/>
                    </a:cubicBezTo>
                    <a:cubicBezTo>
                      <a:pt x="55" y="0"/>
                      <a:pt x="48" y="6"/>
                      <a:pt x="48" y="6"/>
                    </a:cubicBezTo>
                    <a:cubicBezTo>
                      <a:pt x="46" y="1"/>
                      <a:pt x="39" y="6"/>
                      <a:pt x="39" y="6"/>
                    </a:cubicBezTo>
                    <a:cubicBezTo>
                      <a:pt x="37" y="2"/>
                      <a:pt x="26" y="5"/>
                      <a:pt x="27" y="8"/>
                    </a:cubicBezTo>
                    <a:cubicBezTo>
                      <a:pt x="24" y="6"/>
                      <a:pt x="17" y="11"/>
                      <a:pt x="17" y="15"/>
                    </a:cubicBezTo>
                    <a:cubicBezTo>
                      <a:pt x="7" y="13"/>
                      <a:pt x="9" y="25"/>
                      <a:pt x="9" y="25"/>
                    </a:cubicBezTo>
                    <a:cubicBezTo>
                      <a:pt x="0" y="29"/>
                      <a:pt x="5" y="36"/>
                      <a:pt x="5" y="36"/>
                    </a:cubicBezTo>
                    <a:cubicBezTo>
                      <a:pt x="0" y="38"/>
                      <a:pt x="5" y="45"/>
                      <a:pt x="5" y="45"/>
                    </a:cubicBezTo>
                    <a:cubicBezTo>
                      <a:pt x="2" y="50"/>
                      <a:pt x="9" y="57"/>
                      <a:pt x="9" y="57"/>
                    </a:cubicBezTo>
                    <a:cubicBezTo>
                      <a:pt x="4" y="64"/>
                      <a:pt x="13" y="66"/>
                      <a:pt x="13" y="66"/>
                    </a:cubicBezTo>
                    <a:cubicBezTo>
                      <a:pt x="11" y="70"/>
                      <a:pt x="18" y="71"/>
                      <a:pt x="18" y="71"/>
                    </a:cubicBezTo>
                    <a:cubicBezTo>
                      <a:pt x="19" y="78"/>
                      <a:pt x="24" y="78"/>
                      <a:pt x="31" y="76"/>
                    </a:cubicBezTo>
                    <a:cubicBezTo>
                      <a:pt x="37" y="74"/>
                      <a:pt x="70" y="52"/>
                      <a:pt x="70" y="52"/>
                    </a:cubicBezTo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8" name="任意多边形: 形状 197">
                <a:extLst>
                  <a:ext uri="{FF2B5EF4-FFF2-40B4-BE49-F238E27FC236}">
                    <a16:creationId xmlns:a16="http://schemas.microsoft.com/office/drawing/2014/main" id="{F2C07EB3-DED2-7EBC-7898-4E2B539E419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399213" y="4030664"/>
                <a:ext cx="325438" cy="490538"/>
              </a:xfrm>
              <a:custGeom>
                <a:avLst/>
                <a:gdLst>
                  <a:gd name="T0" fmla="*/ 65 w 86"/>
                  <a:gd name="T1" fmla="*/ 130 h 130"/>
                  <a:gd name="T2" fmla="*/ 21 w 86"/>
                  <a:gd name="T3" fmla="*/ 130 h 130"/>
                  <a:gd name="T4" fmla="*/ 0 w 86"/>
                  <a:gd name="T5" fmla="*/ 109 h 130"/>
                  <a:gd name="T6" fmla="*/ 0 w 86"/>
                  <a:gd name="T7" fmla="*/ 21 h 130"/>
                  <a:gd name="T8" fmla="*/ 21 w 86"/>
                  <a:gd name="T9" fmla="*/ 0 h 130"/>
                  <a:gd name="T10" fmla="*/ 65 w 86"/>
                  <a:gd name="T11" fmla="*/ 0 h 130"/>
                  <a:gd name="T12" fmla="*/ 86 w 86"/>
                  <a:gd name="T13" fmla="*/ 21 h 130"/>
                  <a:gd name="T14" fmla="*/ 86 w 86"/>
                  <a:gd name="T15" fmla="*/ 109 h 130"/>
                  <a:gd name="T16" fmla="*/ 65 w 86"/>
                  <a:gd name="T17" fmla="*/ 13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6" h="130">
                    <a:moveTo>
                      <a:pt x="65" y="130"/>
                    </a:moveTo>
                    <a:cubicBezTo>
                      <a:pt x="21" y="130"/>
                      <a:pt x="21" y="130"/>
                      <a:pt x="21" y="130"/>
                    </a:cubicBezTo>
                    <a:cubicBezTo>
                      <a:pt x="10" y="130"/>
                      <a:pt x="0" y="121"/>
                      <a:pt x="0" y="109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0"/>
                      <a:pt x="10" y="0"/>
                      <a:pt x="21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77" y="0"/>
                      <a:pt x="86" y="10"/>
                      <a:pt x="86" y="21"/>
                    </a:cubicBezTo>
                    <a:cubicBezTo>
                      <a:pt x="86" y="109"/>
                      <a:pt x="86" y="109"/>
                      <a:pt x="86" y="109"/>
                    </a:cubicBezTo>
                    <a:cubicBezTo>
                      <a:pt x="86" y="121"/>
                      <a:pt x="77" y="130"/>
                      <a:pt x="65" y="130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9" name="任意多边形: 形状 198">
                <a:extLst>
                  <a:ext uri="{FF2B5EF4-FFF2-40B4-BE49-F238E27FC236}">
                    <a16:creationId xmlns:a16="http://schemas.microsoft.com/office/drawing/2014/main" id="{4EE61D86-5673-A43B-37DD-9902CFCD146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467476" y="4030664"/>
                <a:ext cx="323850" cy="490538"/>
              </a:xfrm>
              <a:custGeom>
                <a:avLst/>
                <a:gdLst>
                  <a:gd name="T0" fmla="*/ 64 w 86"/>
                  <a:gd name="T1" fmla="*/ 130 h 130"/>
                  <a:gd name="T2" fmla="*/ 21 w 86"/>
                  <a:gd name="T3" fmla="*/ 130 h 130"/>
                  <a:gd name="T4" fmla="*/ 0 w 86"/>
                  <a:gd name="T5" fmla="*/ 109 h 130"/>
                  <a:gd name="T6" fmla="*/ 0 w 86"/>
                  <a:gd name="T7" fmla="*/ 21 h 130"/>
                  <a:gd name="T8" fmla="*/ 21 w 86"/>
                  <a:gd name="T9" fmla="*/ 0 h 130"/>
                  <a:gd name="T10" fmla="*/ 64 w 86"/>
                  <a:gd name="T11" fmla="*/ 0 h 130"/>
                  <a:gd name="T12" fmla="*/ 86 w 86"/>
                  <a:gd name="T13" fmla="*/ 21 h 130"/>
                  <a:gd name="T14" fmla="*/ 86 w 86"/>
                  <a:gd name="T15" fmla="*/ 109 h 130"/>
                  <a:gd name="T16" fmla="*/ 64 w 86"/>
                  <a:gd name="T17" fmla="*/ 13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6" h="130">
                    <a:moveTo>
                      <a:pt x="64" y="130"/>
                    </a:moveTo>
                    <a:cubicBezTo>
                      <a:pt x="21" y="130"/>
                      <a:pt x="21" y="130"/>
                      <a:pt x="21" y="130"/>
                    </a:cubicBezTo>
                    <a:cubicBezTo>
                      <a:pt x="9" y="130"/>
                      <a:pt x="0" y="121"/>
                      <a:pt x="0" y="109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0"/>
                      <a:pt x="9" y="0"/>
                      <a:pt x="21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76" y="0"/>
                      <a:pt x="86" y="10"/>
                      <a:pt x="86" y="21"/>
                    </a:cubicBezTo>
                    <a:cubicBezTo>
                      <a:pt x="86" y="109"/>
                      <a:pt x="86" y="109"/>
                      <a:pt x="86" y="109"/>
                    </a:cubicBezTo>
                    <a:cubicBezTo>
                      <a:pt x="86" y="121"/>
                      <a:pt x="76" y="130"/>
                      <a:pt x="64" y="130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0" name="任意多边形: 形状 199">
                <a:extLst>
                  <a:ext uri="{FF2B5EF4-FFF2-40B4-BE49-F238E27FC236}">
                    <a16:creationId xmlns:a16="http://schemas.microsoft.com/office/drawing/2014/main" id="{E9323C22-B75E-BB90-BE0D-4E93E618C9F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686551" y="4098926"/>
                <a:ext cx="339725" cy="482600"/>
              </a:xfrm>
              <a:custGeom>
                <a:avLst/>
                <a:gdLst>
                  <a:gd name="T0" fmla="*/ 35 w 90"/>
                  <a:gd name="T1" fmla="*/ 0 h 128"/>
                  <a:gd name="T2" fmla="*/ 52 w 90"/>
                  <a:gd name="T3" fmla="*/ 64 h 128"/>
                  <a:gd name="T4" fmla="*/ 90 w 90"/>
                  <a:gd name="T5" fmla="*/ 112 h 128"/>
                  <a:gd name="T6" fmla="*/ 77 w 90"/>
                  <a:gd name="T7" fmla="*/ 128 h 128"/>
                  <a:gd name="T8" fmla="*/ 21 w 90"/>
                  <a:gd name="T9" fmla="*/ 82 h 128"/>
                  <a:gd name="T10" fmla="*/ 0 w 90"/>
                  <a:gd name="T11" fmla="*/ 14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128">
                    <a:moveTo>
                      <a:pt x="35" y="0"/>
                    </a:moveTo>
                    <a:cubicBezTo>
                      <a:pt x="52" y="64"/>
                      <a:pt x="52" y="64"/>
                      <a:pt x="52" y="64"/>
                    </a:cubicBezTo>
                    <a:cubicBezTo>
                      <a:pt x="90" y="112"/>
                      <a:pt x="90" y="112"/>
                      <a:pt x="90" y="112"/>
                    </a:cubicBezTo>
                    <a:cubicBezTo>
                      <a:pt x="77" y="128"/>
                      <a:pt x="77" y="128"/>
                      <a:pt x="77" y="128"/>
                    </a:cubicBezTo>
                    <a:cubicBezTo>
                      <a:pt x="77" y="128"/>
                      <a:pt x="30" y="105"/>
                      <a:pt x="21" y="82"/>
                    </a:cubicBezTo>
                    <a:cubicBezTo>
                      <a:pt x="12" y="59"/>
                      <a:pt x="0" y="14"/>
                      <a:pt x="0" y="14"/>
                    </a:cubicBezTo>
                  </a:path>
                </a:pathLst>
              </a:custGeom>
              <a:solidFill>
                <a:srgbClr val="F8B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1" name="任意多边形: 形状 200">
                <a:extLst>
                  <a:ext uri="{FF2B5EF4-FFF2-40B4-BE49-F238E27FC236}">
                    <a16:creationId xmlns:a16="http://schemas.microsoft.com/office/drawing/2014/main" id="{B965DD39-7DCF-3936-27D2-F4EFD105CDE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502401" y="4046539"/>
                <a:ext cx="331788" cy="482600"/>
              </a:xfrm>
              <a:custGeom>
                <a:avLst/>
                <a:gdLst>
                  <a:gd name="T0" fmla="*/ 46 w 88"/>
                  <a:gd name="T1" fmla="*/ 0 h 128"/>
                  <a:gd name="T2" fmla="*/ 3 w 88"/>
                  <a:gd name="T3" fmla="*/ 9 h 128"/>
                  <a:gd name="T4" fmla="*/ 3 w 88"/>
                  <a:gd name="T5" fmla="*/ 38 h 128"/>
                  <a:gd name="T6" fmla="*/ 9 w 88"/>
                  <a:gd name="T7" fmla="*/ 81 h 128"/>
                  <a:gd name="T8" fmla="*/ 9 w 88"/>
                  <a:gd name="T9" fmla="*/ 118 h 128"/>
                  <a:gd name="T10" fmla="*/ 84 w 88"/>
                  <a:gd name="T11" fmla="*/ 115 h 128"/>
                  <a:gd name="T12" fmla="*/ 83 w 88"/>
                  <a:gd name="T13" fmla="*/ 46 h 128"/>
                  <a:gd name="T14" fmla="*/ 79 w 88"/>
                  <a:gd name="T15" fmla="*/ 5 h 128"/>
                  <a:gd name="T16" fmla="*/ 46 w 88"/>
                  <a:gd name="T17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8" h="128">
                    <a:moveTo>
                      <a:pt x="46" y="0"/>
                    </a:moveTo>
                    <a:cubicBezTo>
                      <a:pt x="24" y="0"/>
                      <a:pt x="10" y="0"/>
                      <a:pt x="3" y="9"/>
                    </a:cubicBezTo>
                    <a:cubicBezTo>
                      <a:pt x="0" y="13"/>
                      <a:pt x="0" y="19"/>
                      <a:pt x="3" y="38"/>
                    </a:cubicBezTo>
                    <a:cubicBezTo>
                      <a:pt x="3" y="38"/>
                      <a:pt x="7" y="62"/>
                      <a:pt x="9" y="81"/>
                    </a:cubicBezTo>
                    <a:cubicBezTo>
                      <a:pt x="10" y="91"/>
                      <a:pt x="11" y="101"/>
                      <a:pt x="9" y="118"/>
                    </a:cubicBezTo>
                    <a:cubicBezTo>
                      <a:pt x="9" y="118"/>
                      <a:pt x="59" y="128"/>
                      <a:pt x="84" y="115"/>
                    </a:cubicBezTo>
                    <a:cubicBezTo>
                      <a:pt x="80" y="84"/>
                      <a:pt x="81" y="63"/>
                      <a:pt x="83" y="46"/>
                    </a:cubicBezTo>
                    <a:cubicBezTo>
                      <a:pt x="85" y="28"/>
                      <a:pt x="88" y="14"/>
                      <a:pt x="79" y="5"/>
                    </a:cubicBezTo>
                    <a:cubicBezTo>
                      <a:pt x="73" y="0"/>
                      <a:pt x="64" y="0"/>
                      <a:pt x="46" y="0"/>
                    </a:cubicBezTo>
                    <a:close/>
                  </a:path>
                </a:pathLst>
              </a:custGeom>
              <a:solidFill>
                <a:srgbClr val="F8B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2" name="任意多边形: 形状 201">
                <a:extLst>
                  <a:ext uri="{FF2B5EF4-FFF2-40B4-BE49-F238E27FC236}">
                    <a16:creationId xmlns:a16="http://schemas.microsoft.com/office/drawing/2014/main" id="{267014B5-C1BF-B9AB-00F7-AC3622C6A4F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502401" y="4030664"/>
                <a:ext cx="157163" cy="438150"/>
              </a:xfrm>
              <a:custGeom>
                <a:avLst/>
                <a:gdLst>
                  <a:gd name="T0" fmla="*/ 9 w 42"/>
                  <a:gd name="T1" fmla="*/ 1 h 116"/>
                  <a:gd name="T2" fmla="*/ 34 w 42"/>
                  <a:gd name="T3" fmla="*/ 37 h 116"/>
                  <a:gd name="T4" fmla="*/ 0 w 42"/>
                  <a:gd name="T5" fmla="*/ 116 h 116"/>
                  <a:gd name="T6" fmla="*/ 10 w 42"/>
                  <a:gd name="T7" fmla="*/ 116 h 116"/>
                  <a:gd name="T8" fmla="*/ 42 w 42"/>
                  <a:gd name="T9" fmla="*/ 42 h 116"/>
                  <a:gd name="T10" fmla="*/ 21 w 42"/>
                  <a:gd name="T11" fmla="*/ 0 h 116"/>
                  <a:gd name="T12" fmla="*/ 9 w 42"/>
                  <a:gd name="T13" fmla="*/ 1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116">
                    <a:moveTo>
                      <a:pt x="9" y="1"/>
                    </a:moveTo>
                    <a:cubicBezTo>
                      <a:pt x="9" y="1"/>
                      <a:pt x="33" y="10"/>
                      <a:pt x="34" y="37"/>
                    </a:cubicBezTo>
                    <a:cubicBezTo>
                      <a:pt x="36" y="65"/>
                      <a:pt x="10" y="112"/>
                      <a:pt x="0" y="116"/>
                    </a:cubicBezTo>
                    <a:cubicBezTo>
                      <a:pt x="10" y="116"/>
                      <a:pt x="10" y="116"/>
                      <a:pt x="10" y="116"/>
                    </a:cubicBezTo>
                    <a:cubicBezTo>
                      <a:pt x="10" y="116"/>
                      <a:pt x="39" y="86"/>
                      <a:pt x="42" y="42"/>
                    </a:cubicBezTo>
                    <a:cubicBezTo>
                      <a:pt x="42" y="28"/>
                      <a:pt x="33" y="9"/>
                      <a:pt x="21" y="0"/>
                    </a:cubicBezTo>
                    <a:cubicBezTo>
                      <a:pt x="12" y="0"/>
                      <a:pt x="9" y="1"/>
                      <a:pt x="9" y="1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3" name="任意多边形: 形状 202">
                <a:extLst>
                  <a:ext uri="{FF2B5EF4-FFF2-40B4-BE49-F238E27FC236}">
                    <a16:creationId xmlns:a16="http://schemas.microsoft.com/office/drawing/2014/main" id="{4E40B8E5-10BE-660E-21F5-788BBD231F0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13538" y="4030664"/>
                <a:ext cx="120650" cy="274638"/>
              </a:xfrm>
              <a:custGeom>
                <a:avLst/>
                <a:gdLst>
                  <a:gd name="T0" fmla="*/ 0 w 32"/>
                  <a:gd name="T1" fmla="*/ 0 h 73"/>
                  <a:gd name="T2" fmla="*/ 24 w 32"/>
                  <a:gd name="T3" fmla="*/ 40 h 73"/>
                  <a:gd name="T4" fmla="*/ 26 w 32"/>
                  <a:gd name="T5" fmla="*/ 73 h 73"/>
                  <a:gd name="T6" fmla="*/ 32 w 32"/>
                  <a:gd name="T7" fmla="*/ 44 h 73"/>
                  <a:gd name="T8" fmla="*/ 10 w 32"/>
                  <a:gd name="T9" fmla="*/ 0 h 73"/>
                  <a:gd name="T10" fmla="*/ 0 w 32"/>
                  <a:gd name="T11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73">
                    <a:moveTo>
                      <a:pt x="0" y="0"/>
                    </a:moveTo>
                    <a:cubicBezTo>
                      <a:pt x="0" y="0"/>
                      <a:pt x="22" y="12"/>
                      <a:pt x="24" y="40"/>
                    </a:cubicBezTo>
                    <a:cubicBezTo>
                      <a:pt x="24" y="44"/>
                      <a:pt x="25" y="54"/>
                      <a:pt x="26" y="73"/>
                    </a:cubicBezTo>
                    <a:cubicBezTo>
                      <a:pt x="29" y="64"/>
                      <a:pt x="31" y="55"/>
                      <a:pt x="32" y="44"/>
                    </a:cubicBezTo>
                    <a:cubicBezTo>
                      <a:pt x="32" y="30"/>
                      <a:pt x="22" y="9"/>
                      <a:pt x="1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4" name="任意多边形: 形状 203">
                <a:extLst>
                  <a:ext uri="{FF2B5EF4-FFF2-40B4-BE49-F238E27FC236}">
                    <a16:creationId xmlns:a16="http://schemas.microsoft.com/office/drawing/2014/main" id="{FC29CE45-B233-6D61-2282-89E459213A3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565901" y="3775076"/>
                <a:ext cx="230188" cy="274638"/>
              </a:xfrm>
              <a:custGeom>
                <a:avLst/>
                <a:gdLst>
                  <a:gd name="T0" fmla="*/ 57 w 61"/>
                  <a:gd name="T1" fmla="*/ 32 h 73"/>
                  <a:gd name="T2" fmla="*/ 58 w 61"/>
                  <a:gd name="T3" fmla="*/ 38 h 73"/>
                  <a:gd name="T4" fmla="*/ 50 w 61"/>
                  <a:gd name="T5" fmla="*/ 65 h 73"/>
                  <a:gd name="T6" fmla="*/ 8 w 61"/>
                  <a:gd name="T7" fmla="*/ 50 h 73"/>
                  <a:gd name="T8" fmla="*/ 20 w 61"/>
                  <a:gd name="T9" fmla="*/ 14 h 73"/>
                  <a:gd name="T10" fmla="*/ 57 w 61"/>
                  <a:gd name="T11" fmla="*/ 32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" h="73">
                    <a:moveTo>
                      <a:pt x="57" y="32"/>
                    </a:moveTo>
                    <a:cubicBezTo>
                      <a:pt x="57" y="34"/>
                      <a:pt x="57" y="36"/>
                      <a:pt x="58" y="38"/>
                    </a:cubicBezTo>
                    <a:cubicBezTo>
                      <a:pt x="60" y="45"/>
                      <a:pt x="61" y="59"/>
                      <a:pt x="50" y="65"/>
                    </a:cubicBezTo>
                    <a:cubicBezTo>
                      <a:pt x="35" y="73"/>
                      <a:pt x="17" y="66"/>
                      <a:pt x="8" y="50"/>
                    </a:cubicBezTo>
                    <a:cubicBezTo>
                      <a:pt x="0" y="34"/>
                      <a:pt x="5" y="21"/>
                      <a:pt x="20" y="14"/>
                    </a:cubicBezTo>
                    <a:cubicBezTo>
                      <a:pt x="51" y="0"/>
                      <a:pt x="56" y="23"/>
                      <a:pt x="57" y="32"/>
                    </a:cubicBezTo>
                  </a:path>
                </a:pathLst>
              </a:custGeom>
              <a:solidFill>
                <a:srgbClr val="8471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5" name="任意多边形: 形状 204">
                <a:extLst>
                  <a:ext uri="{FF2B5EF4-FFF2-40B4-BE49-F238E27FC236}">
                    <a16:creationId xmlns:a16="http://schemas.microsoft.com/office/drawing/2014/main" id="{2A510D70-D1CD-E3EB-4074-597B30E09BA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623051" y="3917951"/>
                <a:ext cx="96838" cy="165100"/>
              </a:xfrm>
              <a:custGeom>
                <a:avLst/>
                <a:gdLst>
                  <a:gd name="T0" fmla="*/ 0 w 26"/>
                  <a:gd name="T1" fmla="*/ 37 h 44"/>
                  <a:gd name="T2" fmla="*/ 0 w 26"/>
                  <a:gd name="T3" fmla="*/ 14 h 44"/>
                  <a:gd name="T4" fmla="*/ 13 w 26"/>
                  <a:gd name="T5" fmla="*/ 0 h 44"/>
                  <a:gd name="T6" fmla="*/ 26 w 26"/>
                  <a:gd name="T7" fmla="*/ 14 h 44"/>
                  <a:gd name="T8" fmla="*/ 26 w 26"/>
                  <a:gd name="T9" fmla="*/ 37 h 44"/>
                  <a:gd name="T10" fmla="*/ 0 w 26"/>
                  <a:gd name="T11" fmla="*/ 3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44">
                    <a:moveTo>
                      <a:pt x="0" y="37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3" y="0"/>
                    </a:cubicBezTo>
                    <a:cubicBezTo>
                      <a:pt x="20" y="0"/>
                      <a:pt x="26" y="6"/>
                      <a:pt x="26" y="14"/>
                    </a:cubicBezTo>
                    <a:cubicBezTo>
                      <a:pt x="26" y="37"/>
                      <a:pt x="26" y="37"/>
                      <a:pt x="26" y="37"/>
                    </a:cubicBezTo>
                    <a:cubicBezTo>
                      <a:pt x="26" y="44"/>
                      <a:pt x="0" y="44"/>
                      <a:pt x="0" y="37"/>
                    </a:cubicBezTo>
                  </a:path>
                </a:pathLst>
              </a:custGeom>
              <a:solidFill>
                <a:srgbClr val="8471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6" name="任意多边形: 形状 205">
                <a:extLst>
                  <a:ext uri="{FF2B5EF4-FFF2-40B4-BE49-F238E27FC236}">
                    <a16:creationId xmlns:a16="http://schemas.microsoft.com/office/drawing/2014/main" id="{BD40F8A6-E50B-C001-CB82-12C553A9C25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543676" y="3775076"/>
                <a:ext cx="255588" cy="222250"/>
              </a:xfrm>
              <a:custGeom>
                <a:avLst/>
                <a:gdLst>
                  <a:gd name="T0" fmla="*/ 21 w 68"/>
                  <a:gd name="T1" fmla="*/ 59 h 59"/>
                  <a:gd name="T2" fmla="*/ 15 w 68"/>
                  <a:gd name="T3" fmla="*/ 38 h 59"/>
                  <a:gd name="T4" fmla="*/ 22 w 68"/>
                  <a:gd name="T5" fmla="*/ 56 h 59"/>
                  <a:gd name="T6" fmla="*/ 27 w 68"/>
                  <a:gd name="T7" fmla="*/ 40 h 59"/>
                  <a:gd name="T8" fmla="*/ 49 w 68"/>
                  <a:gd name="T9" fmla="*/ 19 h 59"/>
                  <a:gd name="T10" fmla="*/ 63 w 68"/>
                  <a:gd name="T11" fmla="*/ 30 h 59"/>
                  <a:gd name="T12" fmla="*/ 26 w 68"/>
                  <a:gd name="T13" fmla="*/ 4 h 59"/>
                  <a:gd name="T14" fmla="*/ 6 w 68"/>
                  <a:gd name="T15" fmla="*/ 42 h 59"/>
                  <a:gd name="T16" fmla="*/ 12 w 68"/>
                  <a:gd name="T17" fmla="*/ 52 h 59"/>
                  <a:gd name="T18" fmla="*/ 21 w 68"/>
                  <a:gd name="T19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59">
                    <a:moveTo>
                      <a:pt x="21" y="59"/>
                    </a:moveTo>
                    <a:cubicBezTo>
                      <a:pt x="18" y="53"/>
                      <a:pt x="6" y="41"/>
                      <a:pt x="15" y="38"/>
                    </a:cubicBezTo>
                    <a:cubicBezTo>
                      <a:pt x="20" y="37"/>
                      <a:pt x="22" y="55"/>
                      <a:pt x="22" y="56"/>
                    </a:cubicBezTo>
                    <a:cubicBezTo>
                      <a:pt x="22" y="56"/>
                      <a:pt x="27" y="47"/>
                      <a:pt x="27" y="40"/>
                    </a:cubicBezTo>
                    <a:cubicBezTo>
                      <a:pt x="26" y="28"/>
                      <a:pt x="42" y="33"/>
                      <a:pt x="49" y="19"/>
                    </a:cubicBezTo>
                    <a:cubicBezTo>
                      <a:pt x="58" y="24"/>
                      <a:pt x="63" y="30"/>
                      <a:pt x="63" y="30"/>
                    </a:cubicBezTo>
                    <a:cubicBezTo>
                      <a:pt x="68" y="8"/>
                      <a:pt x="47" y="0"/>
                      <a:pt x="26" y="4"/>
                    </a:cubicBezTo>
                    <a:cubicBezTo>
                      <a:pt x="9" y="7"/>
                      <a:pt x="0" y="27"/>
                      <a:pt x="6" y="42"/>
                    </a:cubicBezTo>
                    <a:cubicBezTo>
                      <a:pt x="7" y="46"/>
                      <a:pt x="9" y="49"/>
                      <a:pt x="12" y="52"/>
                    </a:cubicBezTo>
                    <a:cubicBezTo>
                      <a:pt x="14" y="54"/>
                      <a:pt x="17" y="58"/>
                      <a:pt x="21" y="59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7" name="任意多边形: 形状 206">
                <a:extLst>
                  <a:ext uri="{FF2B5EF4-FFF2-40B4-BE49-F238E27FC236}">
                    <a16:creationId xmlns:a16="http://schemas.microsoft.com/office/drawing/2014/main" id="{5023216A-79BB-6682-7BA2-17FC3A03512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034088" y="4090989"/>
                <a:ext cx="1768475" cy="915988"/>
              </a:xfrm>
              <a:custGeom>
                <a:avLst/>
                <a:gdLst>
                  <a:gd name="T0" fmla="*/ 450 w 469"/>
                  <a:gd name="T1" fmla="*/ 243 h 243"/>
                  <a:gd name="T2" fmla="*/ 469 w 469"/>
                  <a:gd name="T3" fmla="*/ 204 h 243"/>
                  <a:gd name="T4" fmla="*/ 21 w 469"/>
                  <a:gd name="T5" fmla="*/ 0 h 243"/>
                  <a:gd name="T6" fmla="*/ 6 w 469"/>
                  <a:gd name="T7" fmla="*/ 16 h 243"/>
                  <a:gd name="T8" fmla="*/ 1 w 469"/>
                  <a:gd name="T9" fmla="*/ 39 h 243"/>
                  <a:gd name="T10" fmla="*/ 450 w 469"/>
                  <a:gd name="T11" fmla="*/ 243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9" h="243">
                    <a:moveTo>
                      <a:pt x="450" y="243"/>
                    </a:moveTo>
                    <a:cubicBezTo>
                      <a:pt x="469" y="204"/>
                      <a:pt x="469" y="204"/>
                      <a:pt x="469" y="204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18" y="2"/>
                      <a:pt x="11" y="6"/>
                      <a:pt x="6" y="16"/>
                    </a:cubicBezTo>
                    <a:cubicBezTo>
                      <a:pt x="0" y="26"/>
                      <a:pt x="1" y="35"/>
                      <a:pt x="1" y="39"/>
                    </a:cubicBezTo>
                    <a:cubicBezTo>
                      <a:pt x="151" y="107"/>
                      <a:pt x="300" y="175"/>
                      <a:pt x="450" y="243"/>
                    </a:cubicBezTo>
                    <a:close/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8" name="任意多边形: 形状 207">
                <a:extLst>
                  <a:ext uri="{FF2B5EF4-FFF2-40B4-BE49-F238E27FC236}">
                    <a16:creationId xmlns:a16="http://schemas.microsoft.com/office/drawing/2014/main" id="{5B2DCB19-BA7D-507B-1A02-C9683D334A2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094413" y="4102101"/>
                <a:ext cx="1689100" cy="769938"/>
              </a:xfrm>
              <a:custGeom>
                <a:avLst/>
                <a:gdLst>
                  <a:gd name="T0" fmla="*/ 0 w 448"/>
                  <a:gd name="T1" fmla="*/ 0 h 204"/>
                  <a:gd name="T2" fmla="*/ 70 w 448"/>
                  <a:gd name="T3" fmla="*/ 32 h 204"/>
                  <a:gd name="T4" fmla="*/ 224 w 448"/>
                  <a:gd name="T5" fmla="*/ 101 h 204"/>
                  <a:gd name="T6" fmla="*/ 378 w 448"/>
                  <a:gd name="T7" fmla="*/ 171 h 204"/>
                  <a:gd name="T8" fmla="*/ 448 w 448"/>
                  <a:gd name="T9" fmla="*/ 204 h 204"/>
                  <a:gd name="T10" fmla="*/ 377 w 448"/>
                  <a:gd name="T11" fmla="*/ 172 h 204"/>
                  <a:gd name="T12" fmla="*/ 223 w 448"/>
                  <a:gd name="T13" fmla="*/ 103 h 204"/>
                  <a:gd name="T14" fmla="*/ 70 w 448"/>
                  <a:gd name="T15" fmla="*/ 33 h 204"/>
                  <a:gd name="T16" fmla="*/ 0 w 448"/>
                  <a:gd name="T17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8" h="204">
                    <a:moveTo>
                      <a:pt x="0" y="0"/>
                    </a:moveTo>
                    <a:cubicBezTo>
                      <a:pt x="0" y="0"/>
                      <a:pt x="28" y="13"/>
                      <a:pt x="70" y="32"/>
                    </a:cubicBezTo>
                    <a:cubicBezTo>
                      <a:pt x="112" y="51"/>
                      <a:pt x="168" y="76"/>
                      <a:pt x="224" y="101"/>
                    </a:cubicBezTo>
                    <a:cubicBezTo>
                      <a:pt x="280" y="127"/>
                      <a:pt x="336" y="152"/>
                      <a:pt x="378" y="171"/>
                    </a:cubicBezTo>
                    <a:cubicBezTo>
                      <a:pt x="420" y="191"/>
                      <a:pt x="448" y="204"/>
                      <a:pt x="448" y="204"/>
                    </a:cubicBezTo>
                    <a:cubicBezTo>
                      <a:pt x="448" y="204"/>
                      <a:pt x="420" y="191"/>
                      <a:pt x="377" y="172"/>
                    </a:cubicBezTo>
                    <a:cubicBezTo>
                      <a:pt x="335" y="153"/>
                      <a:pt x="279" y="128"/>
                      <a:pt x="223" y="103"/>
                    </a:cubicBezTo>
                    <a:cubicBezTo>
                      <a:pt x="168" y="77"/>
                      <a:pt x="112" y="52"/>
                      <a:pt x="70" y="33"/>
                    </a:cubicBezTo>
                    <a:cubicBezTo>
                      <a:pt x="28" y="1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9" name="任意多边形: 形状 208">
                <a:extLst>
                  <a:ext uri="{FF2B5EF4-FFF2-40B4-BE49-F238E27FC236}">
                    <a16:creationId xmlns:a16="http://schemas.microsoft.com/office/drawing/2014/main" id="{CBCA076F-551B-2B2A-2864-58A754C424C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042026" y="4219576"/>
                <a:ext cx="1681163" cy="762000"/>
              </a:xfrm>
              <a:custGeom>
                <a:avLst/>
                <a:gdLst>
                  <a:gd name="T0" fmla="*/ 0 w 446"/>
                  <a:gd name="T1" fmla="*/ 0 h 202"/>
                  <a:gd name="T2" fmla="*/ 70 w 446"/>
                  <a:gd name="T3" fmla="*/ 31 h 202"/>
                  <a:gd name="T4" fmla="*/ 223 w 446"/>
                  <a:gd name="T5" fmla="*/ 100 h 202"/>
                  <a:gd name="T6" fmla="*/ 377 w 446"/>
                  <a:gd name="T7" fmla="*/ 170 h 202"/>
                  <a:gd name="T8" fmla="*/ 446 w 446"/>
                  <a:gd name="T9" fmla="*/ 202 h 202"/>
                  <a:gd name="T10" fmla="*/ 376 w 446"/>
                  <a:gd name="T11" fmla="*/ 171 h 202"/>
                  <a:gd name="T12" fmla="*/ 223 w 446"/>
                  <a:gd name="T13" fmla="*/ 102 h 202"/>
                  <a:gd name="T14" fmla="*/ 70 w 446"/>
                  <a:gd name="T15" fmla="*/ 32 h 202"/>
                  <a:gd name="T16" fmla="*/ 0 w 446"/>
                  <a:gd name="T17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6" h="202">
                    <a:moveTo>
                      <a:pt x="0" y="0"/>
                    </a:moveTo>
                    <a:cubicBezTo>
                      <a:pt x="0" y="0"/>
                      <a:pt x="28" y="12"/>
                      <a:pt x="70" y="31"/>
                    </a:cubicBezTo>
                    <a:cubicBezTo>
                      <a:pt x="112" y="50"/>
                      <a:pt x="168" y="75"/>
                      <a:pt x="223" y="100"/>
                    </a:cubicBezTo>
                    <a:cubicBezTo>
                      <a:pt x="279" y="126"/>
                      <a:pt x="335" y="151"/>
                      <a:pt x="377" y="170"/>
                    </a:cubicBezTo>
                    <a:cubicBezTo>
                      <a:pt x="418" y="190"/>
                      <a:pt x="446" y="202"/>
                      <a:pt x="446" y="202"/>
                    </a:cubicBezTo>
                    <a:cubicBezTo>
                      <a:pt x="446" y="202"/>
                      <a:pt x="418" y="190"/>
                      <a:pt x="376" y="171"/>
                    </a:cubicBezTo>
                    <a:cubicBezTo>
                      <a:pt x="334" y="152"/>
                      <a:pt x="279" y="127"/>
                      <a:pt x="223" y="102"/>
                    </a:cubicBezTo>
                    <a:cubicBezTo>
                      <a:pt x="167" y="76"/>
                      <a:pt x="111" y="51"/>
                      <a:pt x="70" y="32"/>
                    </a:cubicBezTo>
                    <a:cubicBezTo>
                      <a:pt x="28" y="1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0" name="任意多边形: 形状 209">
                <a:extLst>
                  <a:ext uri="{FF2B5EF4-FFF2-40B4-BE49-F238E27FC236}">
                    <a16:creationId xmlns:a16="http://schemas.microsoft.com/office/drawing/2014/main" id="{0646D2DB-2C02-A165-E10A-19101A20E31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072188" y="4137026"/>
                <a:ext cx="1692275" cy="765175"/>
              </a:xfrm>
              <a:custGeom>
                <a:avLst/>
                <a:gdLst>
                  <a:gd name="T0" fmla="*/ 0 w 449"/>
                  <a:gd name="T1" fmla="*/ 0 h 203"/>
                  <a:gd name="T2" fmla="*/ 71 w 449"/>
                  <a:gd name="T3" fmla="*/ 31 h 203"/>
                  <a:gd name="T4" fmla="*/ 225 w 449"/>
                  <a:gd name="T5" fmla="*/ 101 h 203"/>
                  <a:gd name="T6" fmla="*/ 379 w 449"/>
                  <a:gd name="T7" fmla="*/ 171 h 203"/>
                  <a:gd name="T8" fmla="*/ 449 w 449"/>
                  <a:gd name="T9" fmla="*/ 203 h 203"/>
                  <a:gd name="T10" fmla="*/ 379 w 449"/>
                  <a:gd name="T11" fmla="*/ 172 h 203"/>
                  <a:gd name="T12" fmla="*/ 224 w 449"/>
                  <a:gd name="T13" fmla="*/ 102 h 203"/>
                  <a:gd name="T14" fmla="*/ 70 w 449"/>
                  <a:gd name="T15" fmla="*/ 32 h 203"/>
                  <a:gd name="T16" fmla="*/ 0 w 449"/>
                  <a:gd name="T17" fmla="*/ 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9" h="203">
                    <a:moveTo>
                      <a:pt x="0" y="0"/>
                    </a:moveTo>
                    <a:cubicBezTo>
                      <a:pt x="0" y="0"/>
                      <a:pt x="28" y="12"/>
                      <a:pt x="71" y="31"/>
                    </a:cubicBezTo>
                    <a:cubicBezTo>
                      <a:pt x="113" y="50"/>
                      <a:pt x="169" y="76"/>
                      <a:pt x="225" y="101"/>
                    </a:cubicBezTo>
                    <a:cubicBezTo>
                      <a:pt x="281" y="126"/>
                      <a:pt x="337" y="152"/>
                      <a:pt x="379" y="171"/>
                    </a:cubicBezTo>
                    <a:cubicBezTo>
                      <a:pt x="421" y="191"/>
                      <a:pt x="449" y="203"/>
                      <a:pt x="449" y="203"/>
                    </a:cubicBezTo>
                    <a:cubicBezTo>
                      <a:pt x="449" y="203"/>
                      <a:pt x="421" y="191"/>
                      <a:pt x="379" y="172"/>
                    </a:cubicBezTo>
                    <a:cubicBezTo>
                      <a:pt x="337" y="153"/>
                      <a:pt x="280" y="128"/>
                      <a:pt x="224" y="102"/>
                    </a:cubicBezTo>
                    <a:cubicBezTo>
                      <a:pt x="168" y="77"/>
                      <a:pt x="112" y="51"/>
                      <a:pt x="70" y="32"/>
                    </a:cubicBezTo>
                    <a:cubicBezTo>
                      <a:pt x="28" y="1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1" name="任意多边形: 形状 210">
                <a:extLst>
                  <a:ext uri="{FF2B5EF4-FFF2-40B4-BE49-F238E27FC236}">
                    <a16:creationId xmlns:a16="http://schemas.microsoft.com/office/drawing/2014/main" id="{FDD2CBE9-DE95-321F-11E6-D28877909BA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042026" y="4184651"/>
                <a:ext cx="1697038" cy="769938"/>
              </a:xfrm>
              <a:custGeom>
                <a:avLst/>
                <a:gdLst>
                  <a:gd name="T0" fmla="*/ 0 w 450"/>
                  <a:gd name="T1" fmla="*/ 0 h 204"/>
                  <a:gd name="T2" fmla="*/ 70 w 450"/>
                  <a:gd name="T3" fmla="*/ 32 h 204"/>
                  <a:gd name="T4" fmla="*/ 225 w 450"/>
                  <a:gd name="T5" fmla="*/ 102 h 204"/>
                  <a:gd name="T6" fmla="*/ 380 w 450"/>
                  <a:gd name="T7" fmla="*/ 172 h 204"/>
                  <a:gd name="T8" fmla="*/ 450 w 450"/>
                  <a:gd name="T9" fmla="*/ 204 h 204"/>
                  <a:gd name="T10" fmla="*/ 379 w 450"/>
                  <a:gd name="T11" fmla="*/ 173 h 204"/>
                  <a:gd name="T12" fmla="*/ 225 w 450"/>
                  <a:gd name="T13" fmla="*/ 103 h 204"/>
                  <a:gd name="T14" fmla="*/ 70 w 450"/>
                  <a:gd name="T15" fmla="*/ 33 h 204"/>
                  <a:gd name="T16" fmla="*/ 0 w 450"/>
                  <a:gd name="T17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0" h="204">
                    <a:moveTo>
                      <a:pt x="0" y="0"/>
                    </a:moveTo>
                    <a:cubicBezTo>
                      <a:pt x="0" y="0"/>
                      <a:pt x="28" y="13"/>
                      <a:pt x="70" y="32"/>
                    </a:cubicBezTo>
                    <a:cubicBezTo>
                      <a:pt x="113" y="51"/>
                      <a:pt x="169" y="76"/>
                      <a:pt x="225" y="102"/>
                    </a:cubicBezTo>
                    <a:cubicBezTo>
                      <a:pt x="281" y="127"/>
                      <a:pt x="338" y="153"/>
                      <a:pt x="380" y="172"/>
                    </a:cubicBezTo>
                    <a:cubicBezTo>
                      <a:pt x="422" y="191"/>
                      <a:pt x="450" y="204"/>
                      <a:pt x="450" y="204"/>
                    </a:cubicBezTo>
                    <a:cubicBezTo>
                      <a:pt x="450" y="204"/>
                      <a:pt x="422" y="192"/>
                      <a:pt x="379" y="173"/>
                    </a:cubicBezTo>
                    <a:cubicBezTo>
                      <a:pt x="337" y="154"/>
                      <a:pt x="281" y="129"/>
                      <a:pt x="225" y="103"/>
                    </a:cubicBezTo>
                    <a:cubicBezTo>
                      <a:pt x="168" y="78"/>
                      <a:pt x="112" y="52"/>
                      <a:pt x="70" y="33"/>
                    </a:cubicBezTo>
                    <a:cubicBezTo>
                      <a:pt x="28" y="1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2" name="任意多边形: 形状 211">
                <a:extLst>
                  <a:ext uri="{FF2B5EF4-FFF2-40B4-BE49-F238E27FC236}">
                    <a16:creationId xmlns:a16="http://schemas.microsoft.com/office/drawing/2014/main" id="{1664299A-B726-F086-CFE4-334EF066757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715251" y="4856164"/>
                <a:ext cx="188913" cy="150813"/>
              </a:xfrm>
              <a:custGeom>
                <a:avLst/>
                <a:gdLst>
                  <a:gd name="T0" fmla="*/ 4 w 50"/>
                  <a:gd name="T1" fmla="*/ 40 h 40"/>
                  <a:gd name="T2" fmla="*/ 4 w 50"/>
                  <a:gd name="T3" fmla="*/ 40 h 40"/>
                  <a:gd name="T4" fmla="*/ 1 w 50"/>
                  <a:gd name="T5" fmla="*/ 32 h 40"/>
                  <a:gd name="T6" fmla="*/ 9 w 50"/>
                  <a:gd name="T7" fmla="*/ 30 h 40"/>
                  <a:gd name="T8" fmla="*/ 9 w 50"/>
                  <a:gd name="T9" fmla="*/ 30 h 40"/>
                  <a:gd name="T10" fmla="*/ 9 w 50"/>
                  <a:gd name="T11" fmla="*/ 30 h 40"/>
                  <a:gd name="T12" fmla="*/ 9 w 50"/>
                  <a:gd name="T13" fmla="*/ 30 h 40"/>
                  <a:gd name="T14" fmla="*/ 6 w 50"/>
                  <a:gd name="T15" fmla="*/ 23 h 40"/>
                  <a:gd name="T16" fmla="*/ 14 w 50"/>
                  <a:gd name="T17" fmla="*/ 20 h 40"/>
                  <a:gd name="T18" fmla="*/ 14 w 50"/>
                  <a:gd name="T19" fmla="*/ 20 h 40"/>
                  <a:gd name="T20" fmla="*/ 14 w 50"/>
                  <a:gd name="T21" fmla="*/ 20 h 40"/>
                  <a:gd name="T22" fmla="*/ 14 w 50"/>
                  <a:gd name="T23" fmla="*/ 20 h 40"/>
                  <a:gd name="T24" fmla="*/ 11 w 50"/>
                  <a:gd name="T25" fmla="*/ 13 h 40"/>
                  <a:gd name="T26" fmla="*/ 19 w 50"/>
                  <a:gd name="T27" fmla="*/ 11 h 40"/>
                  <a:gd name="T28" fmla="*/ 19 w 50"/>
                  <a:gd name="T29" fmla="*/ 11 h 40"/>
                  <a:gd name="T30" fmla="*/ 19 w 50"/>
                  <a:gd name="T31" fmla="*/ 11 h 40"/>
                  <a:gd name="T32" fmla="*/ 19 w 50"/>
                  <a:gd name="T33" fmla="*/ 11 h 40"/>
                  <a:gd name="T34" fmla="*/ 16 w 50"/>
                  <a:gd name="T35" fmla="*/ 3 h 40"/>
                  <a:gd name="T36" fmla="*/ 23 w 50"/>
                  <a:gd name="T37" fmla="*/ 1 h 40"/>
                  <a:gd name="T38" fmla="*/ 50 w 50"/>
                  <a:gd name="T39" fmla="*/ 39 h 40"/>
                  <a:gd name="T40" fmla="*/ 4 w 50"/>
                  <a:gd name="T41" fmla="*/ 40 h 40"/>
                  <a:gd name="T42" fmla="*/ 4 w 50"/>
                  <a:gd name="T43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" h="40">
                    <a:moveTo>
                      <a:pt x="4" y="40"/>
                    </a:moveTo>
                    <a:cubicBezTo>
                      <a:pt x="4" y="40"/>
                      <a:pt x="4" y="40"/>
                      <a:pt x="4" y="40"/>
                    </a:cubicBezTo>
                    <a:cubicBezTo>
                      <a:pt x="1" y="38"/>
                      <a:pt x="0" y="35"/>
                      <a:pt x="1" y="32"/>
                    </a:cubicBezTo>
                    <a:cubicBezTo>
                      <a:pt x="3" y="30"/>
                      <a:pt x="6" y="29"/>
                      <a:pt x="9" y="30"/>
                    </a:cubicBezTo>
                    <a:cubicBezTo>
                      <a:pt x="9" y="30"/>
                      <a:pt x="9" y="30"/>
                      <a:pt x="9" y="30"/>
                    </a:cubicBezTo>
                    <a:cubicBezTo>
                      <a:pt x="9" y="30"/>
                      <a:pt x="9" y="30"/>
                      <a:pt x="9" y="30"/>
                    </a:cubicBezTo>
                    <a:cubicBezTo>
                      <a:pt x="9" y="30"/>
                      <a:pt x="9" y="30"/>
                      <a:pt x="9" y="30"/>
                    </a:cubicBezTo>
                    <a:cubicBezTo>
                      <a:pt x="6" y="29"/>
                      <a:pt x="5" y="25"/>
                      <a:pt x="6" y="23"/>
                    </a:cubicBezTo>
                    <a:cubicBezTo>
                      <a:pt x="8" y="20"/>
                      <a:pt x="11" y="19"/>
                      <a:pt x="14" y="20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11" y="19"/>
                      <a:pt x="10" y="16"/>
                      <a:pt x="11" y="13"/>
                    </a:cubicBezTo>
                    <a:cubicBezTo>
                      <a:pt x="13" y="10"/>
                      <a:pt x="16" y="9"/>
                      <a:pt x="19" y="11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16" y="9"/>
                      <a:pt x="15" y="6"/>
                      <a:pt x="16" y="3"/>
                    </a:cubicBezTo>
                    <a:cubicBezTo>
                      <a:pt x="17" y="1"/>
                      <a:pt x="21" y="0"/>
                      <a:pt x="23" y="1"/>
                    </a:cubicBezTo>
                    <a:cubicBezTo>
                      <a:pt x="25" y="2"/>
                      <a:pt x="50" y="39"/>
                      <a:pt x="50" y="39"/>
                    </a:cubicBezTo>
                    <a:cubicBezTo>
                      <a:pt x="50" y="39"/>
                      <a:pt x="5" y="40"/>
                      <a:pt x="4" y="40"/>
                    </a:cubicBezTo>
                    <a:cubicBezTo>
                      <a:pt x="4" y="40"/>
                      <a:pt x="4" y="40"/>
                      <a:pt x="4" y="40"/>
                    </a:cubicBezTo>
                    <a:close/>
                  </a:path>
                </a:pathLst>
              </a:custGeom>
              <a:solidFill>
                <a:srgbClr val="FAE5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3" name="任意多边形: 形状 212">
                <a:extLst>
                  <a:ext uri="{FF2B5EF4-FFF2-40B4-BE49-F238E27FC236}">
                    <a16:creationId xmlns:a16="http://schemas.microsoft.com/office/drawing/2014/main" id="{0CFDF7A1-6FF4-EC73-7710-97E0BBDE91C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835900" y="4951413"/>
                <a:ext cx="68263" cy="55563"/>
              </a:xfrm>
              <a:custGeom>
                <a:avLst/>
                <a:gdLst>
                  <a:gd name="T0" fmla="*/ 9 w 18"/>
                  <a:gd name="T1" fmla="*/ 0 h 15"/>
                  <a:gd name="T2" fmla="*/ 18 w 18"/>
                  <a:gd name="T3" fmla="*/ 14 h 15"/>
                  <a:gd name="T4" fmla="*/ 0 w 18"/>
                  <a:gd name="T5" fmla="*/ 15 h 15"/>
                  <a:gd name="T6" fmla="*/ 9 w 18"/>
                  <a:gd name="T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15">
                    <a:moveTo>
                      <a:pt x="9" y="0"/>
                    </a:moveTo>
                    <a:cubicBezTo>
                      <a:pt x="14" y="8"/>
                      <a:pt x="18" y="14"/>
                      <a:pt x="18" y="14"/>
                    </a:cubicBezTo>
                    <a:cubicBezTo>
                      <a:pt x="18" y="14"/>
                      <a:pt x="10" y="14"/>
                      <a:pt x="0" y="15"/>
                    </a:cubicBezTo>
                    <a:cubicBezTo>
                      <a:pt x="1" y="9"/>
                      <a:pt x="4" y="4"/>
                      <a:pt x="9" y="0"/>
                    </a:cubicBezTo>
                    <a:close/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4" name="椭圆 213">
                <a:extLst>
                  <a:ext uri="{FF2B5EF4-FFF2-40B4-BE49-F238E27FC236}">
                    <a16:creationId xmlns:a16="http://schemas.microsoft.com/office/drawing/2014/main" id="{C770A89B-3C3B-9DF8-CDCA-0D9408D6FDB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6478588" y="4392613"/>
                <a:ext cx="57150" cy="57150"/>
              </a:xfrm>
              <a:prstGeom prst="ellipse">
                <a:avLst/>
              </a:prstGeom>
              <a:solidFill>
                <a:srgbClr val="8471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5" name="任意多边形: 形状 214">
                <a:extLst>
                  <a:ext uri="{FF2B5EF4-FFF2-40B4-BE49-F238E27FC236}">
                    <a16:creationId xmlns:a16="http://schemas.microsoft.com/office/drawing/2014/main" id="{0ECA2853-E211-517E-AB12-DD8447902AF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448425" y="4378326"/>
                <a:ext cx="95250" cy="109538"/>
              </a:xfrm>
              <a:custGeom>
                <a:avLst/>
                <a:gdLst>
                  <a:gd name="T0" fmla="*/ 10 w 25"/>
                  <a:gd name="T1" fmla="*/ 0 h 29"/>
                  <a:gd name="T2" fmla="*/ 25 w 25"/>
                  <a:gd name="T3" fmla="*/ 21 h 29"/>
                  <a:gd name="T4" fmla="*/ 20 w 25"/>
                  <a:gd name="T5" fmla="*/ 22 h 29"/>
                  <a:gd name="T6" fmla="*/ 14 w 25"/>
                  <a:gd name="T7" fmla="*/ 22 h 29"/>
                  <a:gd name="T8" fmla="*/ 9 w 25"/>
                  <a:gd name="T9" fmla="*/ 22 h 29"/>
                  <a:gd name="T10" fmla="*/ 3 w 25"/>
                  <a:gd name="T11" fmla="*/ 8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9">
                    <a:moveTo>
                      <a:pt x="10" y="0"/>
                    </a:moveTo>
                    <a:cubicBezTo>
                      <a:pt x="10" y="0"/>
                      <a:pt x="22" y="5"/>
                      <a:pt x="25" y="21"/>
                    </a:cubicBezTo>
                    <a:cubicBezTo>
                      <a:pt x="25" y="29"/>
                      <a:pt x="20" y="22"/>
                      <a:pt x="20" y="22"/>
                    </a:cubicBezTo>
                    <a:cubicBezTo>
                      <a:pt x="18" y="29"/>
                      <a:pt x="14" y="22"/>
                      <a:pt x="14" y="22"/>
                    </a:cubicBezTo>
                    <a:cubicBezTo>
                      <a:pt x="11" y="28"/>
                      <a:pt x="9" y="22"/>
                      <a:pt x="9" y="22"/>
                    </a:cubicBezTo>
                    <a:cubicBezTo>
                      <a:pt x="4" y="27"/>
                      <a:pt x="0" y="19"/>
                      <a:pt x="3" y="8"/>
                    </a:cubicBezTo>
                  </a:path>
                </a:pathLst>
              </a:custGeom>
              <a:solidFill>
                <a:srgbClr val="8471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6" name="任意多边形: 形状 215">
                <a:extLst>
                  <a:ext uri="{FF2B5EF4-FFF2-40B4-BE49-F238E27FC236}">
                    <a16:creationId xmlns:a16="http://schemas.microsoft.com/office/drawing/2014/main" id="{89EEF4EC-F5DE-5A9A-5ED4-8E0436F632B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256338" y="4057651"/>
                <a:ext cx="317500" cy="373063"/>
              </a:xfrm>
              <a:custGeom>
                <a:avLst/>
                <a:gdLst>
                  <a:gd name="T0" fmla="*/ 84 w 84"/>
                  <a:gd name="T1" fmla="*/ 42 h 99"/>
                  <a:gd name="T2" fmla="*/ 53 w 84"/>
                  <a:gd name="T3" fmla="*/ 58 h 99"/>
                  <a:gd name="T4" fmla="*/ 70 w 84"/>
                  <a:gd name="T5" fmla="*/ 88 h 99"/>
                  <a:gd name="T6" fmla="*/ 52 w 84"/>
                  <a:gd name="T7" fmla="*/ 99 h 99"/>
                  <a:gd name="T8" fmla="*/ 16 w 84"/>
                  <a:gd name="T9" fmla="*/ 41 h 99"/>
                  <a:gd name="T10" fmla="*/ 77 w 84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4" h="99">
                    <a:moveTo>
                      <a:pt x="84" y="42"/>
                    </a:moveTo>
                    <a:cubicBezTo>
                      <a:pt x="53" y="58"/>
                      <a:pt x="53" y="58"/>
                      <a:pt x="53" y="58"/>
                    </a:cubicBezTo>
                    <a:cubicBezTo>
                      <a:pt x="70" y="88"/>
                      <a:pt x="70" y="88"/>
                      <a:pt x="70" y="88"/>
                    </a:cubicBezTo>
                    <a:cubicBezTo>
                      <a:pt x="52" y="99"/>
                      <a:pt x="52" y="99"/>
                      <a:pt x="52" y="99"/>
                    </a:cubicBezTo>
                    <a:cubicBezTo>
                      <a:pt x="52" y="99"/>
                      <a:pt x="0" y="59"/>
                      <a:pt x="16" y="41"/>
                    </a:cubicBezTo>
                    <a:cubicBezTo>
                      <a:pt x="32" y="22"/>
                      <a:pt x="77" y="0"/>
                      <a:pt x="77" y="0"/>
                    </a:cubicBezTo>
                  </a:path>
                </a:pathLst>
              </a:custGeom>
              <a:solidFill>
                <a:srgbClr val="F8B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7" name="任意多边形: 形状 216">
                <a:extLst>
                  <a:ext uri="{FF2B5EF4-FFF2-40B4-BE49-F238E27FC236}">
                    <a16:creationId xmlns:a16="http://schemas.microsoft.com/office/drawing/2014/main" id="{0FE34B08-ECE0-E9BE-6AA5-ED18F26E260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689725" y="3913188"/>
                <a:ext cx="19050" cy="26988"/>
              </a:xfrm>
              <a:custGeom>
                <a:avLst/>
                <a:gdLst>
                  <a:gd name="T0" fmla="*/ 5 w 5"/>
                  <a:gd name="T1" fmla="*/ 3 h 7"/>
                  <a:gd name="T2" fmla="*/ 3 w 5"/>
                  <a:gd name="T3" fmla="*/ 7 h 7"/>
                  <a:gd name="T4" fmla="*/ 0 w 5"/>
                  <a:gd name="T5" fmla="*/ 4 h 7"/>
                  <a:gd name="T6" fmla="*/ 2 w 5"/>
                  <a:gd name="T7" fmla="*/ 0 h 7"/>
                  <a:gd name="T8" fmla="*/ 5 w 5"/>
                  <a:gd name="T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7">
                    <a:moveTo>
                      <a:pt x="5" y="3"/>
                    </a:moveTo>
                    <a:cubicBezTo>
                      <a:pt x="5" y="5"/>
                      <a:pt x="4" y="7"/>
                      <a:pt x="3" y="7"/>
                    </a:cubicBezTo>
                    <a:cubicBezTo>
                      <a:pt x="2" y="7"/>
                      <a:pt x="0" y="6"/>
                      <a:pt x="0" y="4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8" name="椭圆 217">
                <a:extLst>
                  <a:ext uri="{FF2B5EF4-FFF2-40B4-BE49-F238E27FC236}">
                    <a16:creationId xmlns:a16="http://schemas.microsoft.com/office/drawing/2014/main" id="{D7A7A623-F815-D441-35A1-51F87744D22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6754813" y="3906838"/>
                <a:ext cx="14288" cy="30163"/>
              </a:xfrm>
              <a:prstGeom prst="ellipse">
                <a:avLst/>
              </a:pr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9" name="任意多边形: 形状 218">
                <a:extLst>
                  <a:ext uri="{FF2B5EF4-FFF2-40B4-BE49-F238E27FC236}">
                    <a16:creationId xmlns:a16="http://schemas.microsoft.com/office/drawing/2014/main" id="{0A3E973D-3CF2-0734-DF7B-23EC9D1C434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35763" y="3940176"/>
                <a:ext cx="14288" cy="22225"/>
              </a:xfrm>
              <a:custGeom>
                <a:avLst/>
                <a:gdLst>
                  <a:gd name="T0" fmla="*/ 0 w 4"/>
                  <a:gd name="T1" fmla="*/ 2 h 6"/>
                  <a:gd name="T2" fmla="*/ 1 w 4"/>
                  <a:gd name="T3" fmla="*/ 0 h 6"/>
                  <a:gd name="T4" fmla="*/ 2 w 4"/>
                  <a:gd name="T5" fmla="*/ 0 h 6"/>
                  <a:gd name="T6" fmla="*/ 3 w 4"/>
                  <a:gd name="T7" fmla="*/ 0 h 6"/>
                  <a:gd name="T8" fmla="*/ 4 w 4"/>
                  <a:gd name="T9" fmla="*/ 1 h 6"/>
                  <a:gd name="T10" fmla="*/ 4 w 4"/>
                  <a:gd name="T11" fmla="*/ 3 h 6"/>
                  <a:gd name="T12" fmla="*/ 4 w 4"/>
                  <a:gd name="T13" fmla="*/ 4 h 6"/>
                  <a:gd name="T14" fmla="*/ 3 w 4"/>
                  <a:gd name="T15" fmla="*/ 6 h 6"/>
                  <a:gd name="T16" fmla="*/ 3 w 4"/>
                  <a:gd name="T17" fmla="*/ 4 h 6"/>
                  <a:gd name="T18" fmla="*/ 3 w 4"/>
                  <a:gd name="T19" fmla="*/ 2 h 6"/>
                  <a:gd name="T20" fmla="*/ 2 w 4"/>
                  <a:gd name="T21" fmla="*/ 1 h 6"/>
                  <a:gd name="T22" fmla="*/ 1 w 4"/>
                  <a:gd name="T23" fmla="*/ 1 h 6"/>
                  <a:gd name="T24" fmla="*/ 0 w 4"/>
                  <a:gd name="T25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" h="6">
                    <a:moveTo>
                      <a:pt x="0" y="2"/>
                    </a:moveTo>
                    <a:cubicBezTo>
                      <a:pt x="0" y="2"/>
                      <a:pt x="0" y="1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2"/>
                      <a:pt x="4" y="2"/>
                      <a:pt x="4" y="3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5"/>
                      <a:pt x="3" y="6"/>
                      <a:pt x="3" y="6"/>
                    </a:cubicBezTo>
                    <a:cubicBezTo>
                      <a:pt x="3" y="6"/>
                      <a:pt x="3" y="5"/>
                      <a:pt x="3" y="4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0" name="任意多边形: 形状 219">
                <a:extLst>
                  <a:ext uri="{FF2B5EF4-FFF2-40B4-BE49-F238E27FC236}">
                    <a16:creationId xmlns:a16="http://schemas.microsoft.com/office/drawing/2014/main" id="{E305E04F-B19C-B0D0-936E-655BC009C88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19888" y="3978276"/>
                <a:ext cx="26988" cy="11113"/>
              </a:xfrm>
              <a:custGeom>
                <a:avLst/>
                <a:gdLst>
                  <a:gd name="T0" fmla="*/ 0 w 7"/>
                  <a:gd name="T1" fmla="*/ 0 h 3"/>
                  <a:gd name="T2" fmla="*/ 1 w 7"/>
                  <a:gd name="T3" fmla="*/ 1 h 3"/>
                  <a:gd name="T4" fmla="*/ 3 w 7"/>
                  <a:gd name="T5" fmla="*/ 1 h 3"/>
                  <a:gd name="T6" fmla="*/ 6 w 7"/>
                  <a:gd name="T7" fmla="*/ 1 h 3"/>
                  <a:gd name="T8" fmla="*/ 7 w 7"/>
                  <a:gd name="T9" fmla="*/ 0 h 3"/>
                  <a:gd name="T10" fmla="*/ 7 w 7"/>
                  <a:gd name="T11" fmla="*/ 2 h 3"/>
                  <a:gd name="T12" fmla="*/ 5 w 7"/>
                  <a:gd name="T13" fmla="*/ 2 h 3"/>
                  <a:gd name="T14" fmla="*/ 4 w 7"/>
                  <a:gd name="T15" fmla="*/ 3 h 3"/>
                  <a:gd name="T16" fmla="*/ 2 w 7"/>
                  <a:gd name="T17" fmla="*/ 3 h 3"/>
                  <a:gd name="T18" fmla="*/ 1 w 7"/>
                  <a:gd name="T19" fmla="*/ 2 h 3"/>
                  <a:gd name="T20" fmla="*/ 0 w 7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3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4" y="1"/>
                      <a:pt x="5" y="1"/>
                      <a:pt x="6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1"/>
                      <a:pt x="7" y="2"/>
                    </a:cubicBezTo>
                    <a:cubicBezTo>
                      <a:pt x="6" y="2"/>
                      <a:pt x="6" y="2"/>
                      <a:pt x="5" y="2"/>
                    </a:cubicBezTo>
                    <a:cubicBezTo>
                      <a:pt x="5" y="3"/>
                      <a:pt x="4" y="3"/>
                      <a:pt x="4" y="3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1" name="任意多边形: 形状 220">
                <a:extLst>
                  <a:ext uri="{FF2B5EF4-FFF2-40B4-BE49-F238E27FC236}">
                    <a16:creationId xmlns:a16="http://schemas.microsoft.com/office/drawing/2014/main" id="{689AE311-3AC2-4D80-F201-41B15DE38E3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683375" y="3887788"/>
                <a:ext cx="14288" cy="7938"/>
              </a:xfrm>
              <a:custGeom>
                <a:avLst/>
                <a:gdLst>
                  <a:gd name="T0" fmla="*/ 0 w 4"/>
                  <a:gd name="T1" fmla="*/ 2 h 2"/>
                  <a:gd name="T2" fmla="*/ 0 w 4"/>
                  <a:gd name="T3" fmla="*/ 1 h 2"/>
                  <a:gd name="T4" fmla="*/ 1 w 4"/>
                  <a:gd name="T5" fmla="*/ 1 h 2"/>
                  <a:gd name="T6" fmla="*/ 2 w 4"/>
                  <a:gd name="T7" fmla="*/ 0 h 2"/>
                  <a:gd name="T8" fmla="*/ 3 w 4"/>
                  <a:gd name="T9" fmla="*/ 0 h 2"/>
                  <a:gd name="T10" fmla="*/ 4 w 4"/>
                  <a:gd name="T11" fmla="*/ 1 h 2"/>
                  <a:gd name="T12" fmla="*/ 3 w 4"/>
                  <a:gd name="T13" fmla="*/ 1 h 2"/>
                  <a:gd name="T14" fmla="*/ 3 w 4"/>
                  <a:gd name="T15" fmla="*/ 2 h 2"/>
                  <a:gd name="T16" fmla="*/ 2 w 4"/>
                  <a:gd name="T17" fmla="*/ 2 h 2"/>
                  <a:gd name="T18" fmla="*/ 2 w 4"/>
                  <a:gd name="T19" fmla="*/ 2 h 2"/>
                  <a:gd name="T20" fmla="*/ 1 w 4"/>
                  <a:gd name="T21" fmla="*/ 2 h 2"/>
                  <a:gd name="T22" fmla="*/ 0 w 4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cubicBezTo>
                      <a:pt x="0" y="2"/>
                      <a:pt x="0" y="2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3" y="0"/>
                      <a:pt x="3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2" name="任意多边形: 形状 221">
                <a:extLst>
                  <a:ext uri="{FF2B5EF4-FFF2-40B4-BE49-F238E27FC236}">
                    <a16:creationId xmlns:a16="http://schemas.microsoft.com/office/drawing/2014/main" id="{ECC56725-D08E-21C2-C29B-70EDA3EA51E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50050" y="3879851"/>
                <a:ext cx="15875" cy="3175"/>
              </a:xfrm>
              <a:custGeom>
                <a:avLst/>
                <a:gdLst>
                  <a:gd name="T0" fmla="*/ 0 w 4"/>
                  <a:gd name="T1" fmla="*/ 1 h 1"/>
                  <a:gd name="T2" fmla="*/ 1 w 4"/>
                  <a:gd name="T3" fmla="*/ 0 h 1"/>
                  <a:gd name="T4" fmla="*/ 1 w 4"/>
                  <a:gd name="T5" fmla="*/ 0 h 1"/>
                  <a:gd name="T6" fmla="*/ 2 w 4"/>
                  <a:gd name="T7" fmla="*/ 0 h 1"/>
                  <a:gd name="T8" fmla="*/ 3 w 4"/>
                  <a:gd name="T9" fmla="*/ 0 h 1"/>
                  <a:gd name="T10" fmla="*/ 4 w 4"/>
                  <a:gd name="T11" fmla="*/ 1 h 1"/>
                  <a:gd name="T12" fmla="*/ 4 w 4"/>
                  <a:gd name="T13" fmla="*/ 1 h 1"/>
                  <a:gd name="T14" fmla="*/ 4 w 4"/>
                  <a:gd name="T15" fmla="*/ 1 h 1"/>
                  <a:gd name="T16" fmla="*/ 2 w 4"/>
                  <a:gd name="T17" fmla="*/ 1 h 1"/>
                  <a:gd name="T18" fmla="*/ 1 w 4"/>
                  <a:gd name="T19" fmla="*/ 1 h 1"/>
                  <a:gd name="T20" fmla="*/ 1 w 4"/>
                  <a:gd name="T21" fmla="*/ 1 h 1"/>
                  <a:gd name="T22" fmla="*/ 0 w 4"/>
                  <a:gd name="T2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cubicBezTo>
                      <a:pt x="0" y="1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3" name="任意多边形: 形状 222">
                <a:extLst>
                  <a:ext uri="{FF2B5EF4-FFF2-40B4-BE49-F238E27FC236}">
                    <a16:creationId xmlns:a16="http://schemas.microsoft.com/office/drawing/2014/main" id="{F6840D8B-5CE7-686C-890A-1B01AE5C6E2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675438" y="3959226"/>
                <a:ext cx="33338" cy="38100"/>
              </a:xfrm>
              <a:custGeom>
                <a:avLst/>
                <a:gdLst>
                  <a:gd name="T0" fmla="*/ 4 w 9"/>
                  <a:gd name="T1" fmla="*/ 0 h 10"/>
                  <a:gd name="T2" fmla="*/ 4 w 9"/>
                  <a:gd name="T3" fmla="*/ 0 h 10"/>
                  <a:gd name="T4" fmla="*/ 0 w 9"/>
                  <a:gd name="T5" fmla="*/ 5 h 10"/>
                  <a:gd name="T6" fmla="*/ 5 w 9"/>
                  <a:gd name="T7" fmla="*/ 10 h 10"/>
                  <a:gd name="T8" fmla="*/ 5 w 9"/>
                  <a:gd name="T9" fmla="*/ 10 h 10"/>
                  <a:gd name="T10" fmla="*/ 9 w 9"/>
                  <a:gd name="T11" fmla="*/ 5 h 10"/>
                  <a:gd name="T12" fmla="*/ 4 w 9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0"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3"/>
                      <a:pt x="0" y="5"/>
                    </a:cubicBezTo>
                    <a:cubicBezTo>
                      <a:pt x="1" y="8"/>
                      <a:pt x="3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7" y="10"/>
                      <a:pt x="9" y="7"/>
                      <a:pt x="9" y="5"/>
                    </a:cubicBezTo>
                    <a:cubicBezTo>
                      <a:pt x="8" y="2"/>
                      <a:pt x="7" y="0"/>
                      <a:pt x="4" y="0"/>
                    </a:cubicBezTo>
                  </a:path>
                </a:pathLst>
              </a:custGeom>
              <a:solidFill>
                <a:srgbClr val="845E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4" name="任意多边形: 形状 223">
                <a:extLst>
                  <a:ext uri="{FF2B5EF4-FFF2-40B4-BE49-F238E27FC236}">
                    <a16:creationId xmlns:a16="http://schemas.microsoft.com/office/drawing/2014/main" id="{69B4C4BB-FD45-DCC3-43E6-934628288D6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65925" y="3951288"/>
                <a:ext cx="19050" cy="38100"/>
              </a:xfrm>
              <a:custGeom>
                <a:avLst/>
                <a:gdLst>
                  <a:gd name="T0" fmla="*/ 2 w 5"/>
                  <a:gd name="T1" fmla="*/ 0 h 10"/>
                  <a:gd name="T2" fmla="*/ 2 w 5"/>
                  <a:gd name="T3" fmla="*/ 0 h 10"/>
                  <a:gd name="T4" fmla="*/ 0 w 5"/>
                  <a:gd name="T5" fmla="*/ 5 h 10"/>
                  <a:gd name="T6" fmla="*/ 2 w 5"/>
                  <a:gd name="T7" fmla="*/ 10 h 10"/>
                  <a:gd name="T8" fmla="*/ 2 w 5"/>
                  <a:gd name="T9" fmla="*/ 10 h 10"/>
                  <a:gd name="T10" fmla="*/ 4 w 5"/>
                  <a:gd name="T11" fmla="*/ 5 h 10"/>
                  <a:gd name="T12" fmla="*/ 2 w 5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10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2"/>
                      <a:pt x="0" y="5"/>
                    </a:cubicBezTo>
                    <a:cubicBezTo>
                      <a:pt x="0" y="8"/>
                      <a:pt x="1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4" y="10"/>
                      <a:pt x="5" y="8"/>
                      <a:pt x="4" y="5"/>
                    </a:cubicBezTo>
                    <a:cubicBezTo>
                      <a:pt x="4" y="2"/>
                      <a:pt x="3" y="0"/>
                      <a:pt x="2" y="0"/>
                    </a:cubicBezTo>
                  </a:path>
                </a:pathLst>
              </a:custGeom>
              <a:solidFill>
                <a:srgbClr val="845E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5" name="任意多边形: 形状 224">
                <a:extLst>
                  <a:ext uri="{FF2B5EF4-FFF2-40B4-BE49-F238E27FC236}">
                    <a16:creationId xmlns:a16="http://schemas.microsoft.com/office/drawing/2014/main" id="{8B85D587-8EDE-394E-9115-40F4BEF5487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524625" y="4211638"/>
                <a:ext cx="60325" cy="30163"/>
              </a:xfrm>
              <a:custGeom>
                <a:avLst/>
                <a:gdLst>
                  <a:gd name="T0" fmla="*/ 0 w 16"/>
                  <a:gd name="T1" fmla="*/ 8 h 8"/>
                  <a:gd name="T2" fmla="*/ 2 w 16"/>
                  <a:gd name="T3" fmla="*/ 6 h 8"/>
                  <a:gd name="T4" fmla="*/ 5 w 16"/>
                  <a:gd name="T5" fmla="*/ 5 h 8"/>
                  <a:gd name="T6" fmla="*/ 8 w 16"/>
                  <a:gd name="T7" fmla="*/ 3 h 8"/>
                  <a:gd name="T8" fmla="*/ 11 w 16"/>
                  <a:gd name="T9" fmla="*/ 2 h 8"/>
                  <a:gd name="T10" fmla="*/ 14 w 16"/>
                  <a:gd name="T11" fmla="*/ 1 h 8"/>
                  <a:gd name="T12" fmla="*/ 16 w 16"/>
                  <a:gd name="T13" fmla="*/ 0 h 8"/>
                  <a:gd name="T14" fmla="*/ 14 w 16"/>
                  <a:gd name="T15" fmla="*/ 2 h 8"/>
                  <a:gd name="T16" fmla="*/ 11 w 16"/>
                  <a:gd name="T17" fmla="*/ 3 h 8"/>
                  <a:gd name="T18" fmla="*/ 8 w 16"/>
                  <a:gd name="T19" fmla="*/ 5 h 8"/>
                  <a:gd name="T20" fmla="*/ 5 w 16"/>
                  <a:gd name="T21" fmla="*/ 6 h 8"/>
                  <a:gd name="T22" fmla="*/ 3 w 16"/>
                  <a:gd name="T23" fmla="*/ 7 h 8"/>
                  <a:gd name="T24" fmla="*/ 0 w 16"/>
                  <a:gd name="T2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" h="8">
                    <a:moveTo>
                      <a:pt x="0" y="8"/>
                    </a:moveTo>
                    <a:cubicBezTo>
                      <a:pt x="0" y="8"/>
                      <a:pt x="1" y="7"/>
                      <a:pt x="2" y="6"/>
                    </a:cubicBezTo>
                    <a:cubicBezTo>
                      <a:pt x="3" y="6"/>
                      <a:pt x="4" y="5"/>
                      <a:pt x="5" y="5"/>
                    </a:cubicBezTo>
                    <a:cubicBezTo>
                      <a:pt x="6" y="4"/>
                      <a:pt x="7" y="4"/>
                      <a:pt x="8" y="3"/>
                    </a:cubicBezTo>
                    <a:cubicBezTo>
                      <a:pt x="9" y="3"/>
                      <a:pt x="10" y="2"/>
                      <a:pt x="11" y="2"/>
                    </a:cubicBezTo>
                    <a:cubicBezTo>
                      <a:pt x="12" y="1"/>
                      <a:pt x="13" y="1"/>
                      <a:pt x="14" y="1"/>
                    </a:cubicBezTo>
                    <a:cubicBezTo>
                      <a:pt x="15" y="0"/>
                      <a:pt x="16" y="0"/>
                      <a:pt x="16" y="0"/>
                    </a:cubicBezTo>
                    <a:cubicBezTo>
                      <a:pt x="16" y="0"/>
                      <a:pt x="16" y="1"/>
                      <a:pt x="14" y="2"/>
                    </a:cubicBezTo>
                    <a:cubicBezTo>
                      <a:pt x="13" y="2"/>
                      <a:pt x="12" y="3"/>
                      <a:pt x="11" y="3"/>
                    </a:cubicBezTo>
                    <a:cubicBezTo>
                      <a:pt x="11" y="4"/>
                      <a:pt x="10" y="4"/>
                      <a:pt x="8" y="5"/>
                    </a:cubicBezTo>
                    <a:cubicBezTo>
                      <a:pt x="7" y="5"/>
                      <a:pt x="6" y="6"/>
                      <a:pt x="5" y="6"/>
                    </a:cubicBezTo>
                    <a:cubicBezTo>
                      <a:pt x="4" y="7"/>
                      <a:pt x="3" y="7"/>
                      <a:pt x="3" y="7"/>
                    </a:cubicBezTo>
                    <a:cubicBezTo>
                      <a:pt x="1" y="8"/>
                      <a:pt x="0" y="8"/>
                      <a:pt x="0" y="8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6" name="任意多边形: 形状 225">
                <a:extLst>
                  <a:ext uri="{FF2B5EF4-FFF2-40B4-BE49-F238E27FC236}">
                    <a16:creationId xmlns:a16="http://schemas.microsoft.com/office/drawing/2014/main" id="{DAD9327B-2760-C848-5A36-B7F0818F555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437313" y="4249738"/>
                <a:ext cx="22225" cy="33338"/>
              </a:xfrm>
              <a:custGeom>
                <a:avLst/>
                <a:gdLst>
                  <a:gd name="T0" fmla="*/ 0 w 6"/>
                  <a:gd name="T1" fmla="*/ 0 h 9"/>
                  <a:gd name="T2" fmla="*/ 2 w 6"/>
                  <a:gd name="T3" fmla="*/ 1 h 9"/>
                  <a:gd name="T4" fmla="*/ 3 w 6"/>
                  <a:gd name="T5" fmla="*/ 3 h 9"/>
                  <a:gd name="T6" fmla="*/ 4 w 6"/>
                  <a:gd name="T7" fmla="*/ 4 h 9"/>
                  <a:gd name="T8" fmla="*/ 5 w 6"/>
                  <a:gd name="T9" fmla="*/ 6 h 9"/>
                  <a:gd name="T10" fmla="*/ 6 w 6"/>
                  <a:gd name="T11" fmla="*/ 8 h 9"/>
                  <a:gd name="T12" fmla="*/ 6 w 6"/>
                  <a:gd name="T13" fmla="*/ 9 h 9"/>
                  <a:gd name="T14" fmla="*/ 5 w 6"/>
                  <a:gd name="T15" fmla="*/ 8 h 9"/>
                  <a:gd name="T16" fmla="*/ 4 w 6"/>
                  <a:gd name="T17" fmla="*/ 7 h 9"/>
                  <a:gd name="T18" fmla="*/ 3 w 6"/>
                  <a:gd name="T19" fmla="*/ 5 h 9"/>
                  <a:gd name="T20" fmla="*/ 2 w 6"/>
                  <a:gd name="T21" fmla="*/ 3 h 9"/>
                  <a:gd name="T22" fmla="*/ 1 w 6"/>
                  <a:gd name="T23" fmla="*/ 2 h 9"/>
                  <a:gd name="T24" fmla="*/ 0 w 6"/>
                  <a:gd name="T2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" h="9">
                    <a:moveTo>
                      <a:pt x="0" y="0"/>
                    </a:moveTo>
                    <a:cubicBezTo>
                      <a:pt x="0" y="0"/>
                      <a:pt x="1" y="0"/>
                      <a:pt x="2" y="1"/>
                    </a:cubicBezTo>
                    <a:cubicBezTo>
                      <a:pt x="2" y="2"/>
                      <a:pt x="3" y="2"/>
                      <a:pt x="3" y="3"/>
                    </a:cubicBezTo>
                    <a:cubicBezTo>
                      <a:pt x="3" y="3"/>
                      <a:pt x="4" y="4"/>
                      <a:pt x="4" y="4"/>
                    </a:cubicBezTo>
                    <a:cubicBezTo>
                      <a:pt x="4" y="5"/>
                      <a:pt x="5" y="5"/>
                      <a:pt x="5" y="6"/>
                    </a:cubicBezTo>
                    <a:cubicBezTo>
                      <a:pt x="5" y="6"/>
                      <a:pt x="6" y="7"/>
                      <a:pt x="6" y="8"/>
                    </a:cubicBezTo>
                    <a:cubicBezTo>
                      <a:pt x="6" y="8"/>
                      <a:pt x="6" y="9"/>
                      <a:pt x="6" y="9"/>
                    </a:cubicBezTo>
                    <a:cubicBezTo>
                      <a:pt x="6" y="9"/>
                      <a:pt x="6" y="9"/>
                      <a:pt x="5" y="8"/>
                    </a:cubicBezTo>
                    <a:cubicBezTo>
                      <a:pt x="5" y="8"/>
                      <a:pt x="4" y="7"/>
                      <a:pt x="4" y="7"/>
                    </a:cubicBezTo>
                    <a:cubicBezTo>
                      <a:pt x="4" y="6"/>
                      <a:pt x="3" y="6"/>
                      <a:pt x="3" y="5"/>
                    </a:cubicBezTo>
                    <a:cubicBezTo>
                      <a:pt x="2" y="5"/>
                      <a:pt x="2" y="4"/>
                      <a:pt x="2" y="3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7" name="任意多边形: 形状 226">
                <a:extLst>
                  <a:ext uri="{FF2B5EF4-FFF2-40B4-BE49-F238E27FC236}">
                    <a16:creationId xmlns:a16="http://schemas.microsoft.com/office/drawing/2014/main" id="{8E27F557-5283-1B2D-5D33-577BF535E05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426200" y="4359276"/>
                <a:ext cx="76200" cy="49213"/>
              </a:xfrm>
              <a:custGeom>
                <a:avLst/>
                <a:gdLst>
                  <a:gd name="T0" fmla="*/ 20 w 20"/>
                  <a:gd name="T1" fmla="*/ 0 h 13"/>
                  <a:gd name="T2" fmla="*/ 17 w 20"/>
                  <a:gd name="T3" fmla="*/ 2 h 13"/>
                  <a:gd name="T4" fmla="*/ 14 w 20"/>
                  <a:gd name="T5" fmla="*/ 5 h 13"/>
                  <a:gd name="T6" fmla="*/ 11 w 20"/>
                  <a:gd name="T7" fmla="*/ 7 h 13"/>
                  <a:gd name="T8" fmla="*/ 7 w 20"/>
                  <a:gd name="T9" fmla="*/ 10 h 13"/>
                  <a:gd name="T10" fmla="*/ 4 w 20"/>
                  <a:gd name="T11" fmla="*/ 12 h 13"/>
                  <a:gd name="T12" fmla="*/ 0 w 20"/>
                  <a:gd name="T13" fmla="*/ 13 h 13"/>
                  <a:gd name="T14" fmla="*/ 3 w 20"/>
                  <a:gd name="T15" fmla="*/ 11 h 13"/>
                  <a:gd name="T16" fmla="*/ 6 w 20"/>
                  <a:gd name="T17" fmla="*/ 8 h 13"/>
                  <a:gd name="T18" fmla="*/ 10 w 20"/>
                  <a:gd name="T19" fmla="*/ 6 h 13"/>
                  <a:gd name="T20" fmla="*/ 14 w 20"/>
                  <a:gd name="T21" fmla="*/ 4 h 13"/>
                  <a:gd name="T22" fmla="*/ 17 w 20"/>
                  <a:gd name="T23" fmla="*/ 2 h 13"/>
                  <a:gd name="T24" fmla="*/ 20 w 20"/>
                  <a:gd name="T25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" h="13">
                    <a:moveTo>
                      <a:pt x="20" y="0"/>
                    </a:moveTo>
                    <a:cubicBezTo>
                      <a:pt x="20" y="0"/>
                      <a:pt x="19" y="1"/>
                      <a:pt x="17" y="2"/>
                    </a:cubicBezTo>
                    <a:cubicBezTo>
                      <a:pt x="17" y="3"/>
                      <a:pt x="16" y="4"/>
                      <a:pt x="14" y="5"/>
                    </a:cubicBezTo>
                    <a:cubicBezTo>
                      <a:pt x="13" y="6"/>
                      <a:pt x="12" y="6"/>
                      <a:pt x="11" y="7"/>
                    </a:cubicBezTo>
                    <a:cubicBezTo>
                      <a:pt x="9" y="8"/>
                      <a:pt x="8" y="9"/>
                      <a:pt x="7" y="10"/>
                    </a:cubicBezTo>
                    <a:cubicBezTo>
                      <a:pt x="6" y="10"/>
                      <a:pt x="5" y="11"/>
                      <a:pt x="4" y="12"/>
                    </a:cubicBezTo>
                    <a:cubicBezTo>
                      <a:pt x="2" y="13"/>
                      <a:pt x="0" y="13"/>
                      <a:pt x="0" y="13"/>
                    </a:cubicBezTo>
                    <a:cubicBezTo>
                      <a:pt x="0" y="13"/>
                      <a:pt x="1" y="12"/>
                      <a:pt x="3" y="11"/>
                    </a:cubicBezTo>
                    <a:cubicBezTo>
                      <a:pt x="4" y="10"/>
                      <a:pt x="5" y="9"/>
                      <a:pt x="6" y="8"/>
                    </a:cubicBezTo>
                    <a:cubicBezTo>
                      <a:pt x="7" y="8"/>
                      <a:pt x="9" y="7"/>
                      <a:pt x="10" y="6"/>
                    </a:cubicBezTo>
                    <a:cubicBezTo>
                      <a:pt x="11" y="5"/>
                      <a:pt x="12" y="4"/>
                      <a:pt x="14" y="4"/>
                    </a:cubicBezTo>
                    <a:cubicBezTo>
                      <a:pt x="15" y="3"/>
                      <a:pt x="16" y="2"/>
                      <a:pt x="17" y="2"/>
                    </a:cubicBezTo>
                    <a:cubicBezTo>
                      <a:pt x="19" y="1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8" name="任意多边形: 形状 227">
                <a:extLst>
                  <a:ext uri="{FF2B5EF4-FFF2-40B4-BE49-F238E27FC236}">
                    <a16:creationId xmlns:a16="http://schemas.microsoft.com/office/drawing/2014/main" id="{E355AC40-3BE1-FCE5-914E-8AB5A5306C4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618288" y="4046538"/>
                <a:ext cx="120650" cy="47625"/>
              </a:xfrm>
              <a:custGeom>
                <a:avLst/>
                <a:gdLst>
                  <a:gd name="T0" fmla="*/ 28 w 32"/>
                  <a:gd name="T1" fmla="*/ 0 h 13"/>
                  <a:gd name="T2" fmla="*/ 31 w 32"/>
                  <a:gd name="T3" fmla="*/ 4 h 13"/>
                  <a:gd name="T4" fmla="*/ 32 w 32"/>
                  <a:gd name="T5" fmla="*/ 7 h 13"/>
                  <a:gd name="T6" fmla="*/ 32 w 32"/>
                  <a:gd name="T7" fmla="*/ 8 h 13"/>
                  <a:gd name="T8" fmla="*/ 31 w 32"/>
                  <a:gd name="T9" fmla="*/ 10 h 13"/>
                  <a:gd name="T10" fmla="*/ 29 w 32"/>
                  <a:gd name="T11" fmla="*/ 11 h 13"/>
                  <a:gd name="T12" fmla="*/ 26 w 32"/>
                  <a:gd name="T13" fmla="*/ 10 h 13"/>
                  <a:gd name="T14" fmla="*/ 21 w 32"/>
                  <a:gd name="T15" fmla="*/ 9 h 13"/>
                  <a:gd name="T16" fmla="*/ 21 w 32"/>
                  <a:gd name="T17" fmla="*/ 9 h 13"/>
                  <a:gd name="T18" fmla="*/ 18 w 32"/>
                  <a:gd name="T19" fmla="*/ 11 h 13"/>
                  <a:gd name="T20" fmla="*/ 16 w 32"/>
                  <a:gd name="T21" fmla="*/ 12 h 13"/>
                  <a:gd name="T22" fmla="*/ 15 w 32"/>
                  <a:gd name="T23" fmla="*/ 12 h 13"/>
                  <a:gd name="T24" fmla="*/ 11 w 32"/>
                  <a:gd name="T25" fmla="*/ 13 h 13"/>
                  <a:gd name="T26" fmla="*/ 7 w 32"/>
                  <a:gd name="T27" fmla="*/ 12 h 13"/>
                  <a:gd name="T28" fmla="*/ 5 w 32"/>
                  <a:gd name="T29" fmla="*/ 11 h 13"/>
                  <a:gd name="T30" fmla="*/ 3 w 32"/>
                  <a:gd name="T31" fmla="*/ 10 h 13"/>
                  <a:gd name="T32" fmla="*/ 1 w 32"/>
                  <a:gd name="T33" fmla="*/ 7 h 13"/>
                  <a:gd name="T34" fmla="*/ 0 w 32"/>
                  <a:gd name="T35" fmla="*/ 4 h 13"/>
                  <a:gd name="T36" fmla="*/ 0 w 32"/>
                  <a:gd name="T37" fmla="*/ 2 h 13"/>
                  <a:gd name="T38" fmla="*/ 1 w 32"/>
                  <a:gd name="T39" fmla="*/ 0 h 13"/>
                  <a:gd name="T40" fmla="*/ 0 w 32"/>
                  <a:gd name="T41" fmla="*/ 2 h 13"/>
                  <a:gd name="T42" fmla="*/ 0 w 32"/>
                  <a:gd name="T43" fmla="*/ 4 h 13"/>
                  <a:gd name="T44" fmla="*/ 1 w 32"/>
                  <a:gd name="T45" fmla="*/ 5 h 13"/>
                  <a:gd name="T46" fmla="*/ 2 w 32"/>
                  <a:gd name="T47" fmla="*/ 7 h 13"/>
                  <a:gd name="T48" fmla="*/ 4 w 32"/>
                  <a:gd name="T49" fmla="*/ 9 h 13"/>
                  <a:gd name="T50" fmla="*/ 7 w 32"/>
                  <a:gd name="T51" fmla="*/ 11 h 13"/>
                  <a:gd name="T52" fmla="*/ 11 w 32"/>
                  <a:gd name="T53" fmla="*/ 11 h 13"/>
                  <a:gd name="T54" fmla="*/ 14 w 32"/>
                  <a:gd name="T55" fmla="*/ 11 h 13"/>
                  <a:gd name="T56" fmla="*/ 16 w 32"/>
                  <a:gd name="T57" fmla="*/ 10 h 13"/>
                  <a:gd name="T58" fmla="*/ 17 w 32"/>
                  <a:gd name="T59" fmla="*/ 9 h 13"/>
                  <a:gd name="T60" fmla="*/ 21 w 32"/>
                  <a:gd name="T61" fmla="*/ 8 h 13"/>
                  <a:gd name="T62" fmla="*/ 21 w 32"/>
                  <a:gd name="T63" fmla="*/ 8 h 13"/>
                  <a:gd name="T64" fmla="*/ 21 w 32"/>
                  <a:gd name="T65" fmla="*/ 8 h 13"/>
                  <a:gd name="T66" fmla="*/ 26 w 32"/>
                  <a:gd name="T67" fmla="*/ 9 h 13"/>
                  <a:gd name="T68" fmla="*/ 29 w 32"/>
                  <a:gd name="T69" fmla="*/ 9 h 13"/>
                  <a:gd name="T70" fmla="*/ 31 w 32"/>
                  <a:gd name="T71" fmla="*/ 9 h 13"/>
                  <a:gd name="T72" fmla="*/ 31 w 32"/>
                  <a:gd name="T73" fmla="*/ 5 h 13"/>
                  <a:gd name="T74" fmla="*/ 28 w 32"/>
                  <a:gd name="T75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2" h="13">
                    <a:moveTo>
                      <a:pt x="28" y="0"/>
                    </a:moveTo>
                    <a:cubicBezTo>
                      <a:pt x="29" y="1"/>
                      <a:pt x="30" y="3"/>
                      <a:pt x="31" y="4"/>
                    </a:cubicBezTo>
                    <a:cubicBezTo>
                      <a:pt x="32" y="5"/>
                      <a:pt x="32" y="6"/>
                      <a:pt x="32" y="7"/>
                    </a:cubicBezTo>
                    <a:cubicBezTo>
                      <a:pt x="32" y="7"/>
                      <a:pt x="32" y="8"/>
                      <a:pt x="32" y="8"/>
                    </a:cubicBezTo>
                    <a:cubicBezTo>
                      <a:pt x="32" y="9"/>
                      <a:pt x="32" y="9"/>
                      <a:pt x="31" y="10"/>
                    </a:cubicBezTo>
                    <a:cubicBezTo>
                      <a:pt x="31" y="10"/>
                      <a:pt x="30" y="11"/>
                      <a:pt x="29" y="11"/>
                    </a:cubicBezTo>
                    <a:cubicBezTo>
                      <a:pt x="28" y="11"/>
                      <a:pt x="27" y="11"/>
                      <a:pt x="26" y="10"/>
                    </a:cubicBezTo>
                    <a:cubicBezTo>
                      <a:pt x="24" y="10"/>
                      <a:pt x="22" y="10"/>
                      <a:pt x="21" y="9"/>
                    </a:cubicBezTo>
                    <a:cubicBezTo>
                      <a:pt x="21" y="9"/>
                      <a:pt x="21" y="9"/>
                      <a:pt x="21" y="9"/>
                    </a:cubicBezTo>
                    <a:cubicBezTo>
                      <a:pt x="20" y="10"/>
                      <a:pt x="19" y="10"/>
                      <a:pt x="18" y="11"/>
                    </a:cubicBezTo>
                    <a:cubicBezTo>
                      <a:pt x="18" y="11"/>
                      <a:pt x="17" y="11"/>
                      <a:pt x="16" y="12"/>
                    </a:cubicBezTo>
                    <a:cubicBezTo>
                      <a:pt x="16" y="12"/>
                      <a:pt x="15" y="12"/>
                      <a:pt x="15" y="12"/>
                    </a:cubicBezTo>
                    <a:cubicBezTo>
                      <a:pt x="13" y="12"/>
                      <a:pt x="12" y="13"/>
                      <a:pt x="11" y="13"/>
                    </a:cubicBezTo>
                    <a:cubicBezTo>
                      <a:pt x="9" y="13"/>
                      <a:pt x="8" y="12"/>
                      <a:pt x="7" y="12"/>
                    </a:cubicBezTo>
                    <a:cubicBezTo>
                      <a:pt x="6" y="12"/>
                      <a:pt x="6" y="12"/>
                      <a:pt x="5" y="11"/>
                    </a:cubicBezTo>
                    <a:cubicBezTo>
                      <a:pt x="5" y="11"/>
                      <a:pt x="4" y="11"/>
                      <a:pt x="3" y="10"/>
                    </a:cubicBezTo>
                    <a:cubicBezTo>
                      <a:pt x="2" y="10"/>
                      <a:pt x="2" y="9"/>
                      <a:pt x="1" y="7"/>
                    </a:cubicBezTo>
                    <a:cubicBezTo>
                      <a:pt x="0" y="6"/>
                      <a:pt x="0" y="5"/>
                      <a:pt x="0" y="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5"/>
                      <a:pt x="1" y="5"/>
                    </a:cubicBezTo>
                    <a:cubicBezTo>
                      <a:pt x="1" y="6"/>
                      <a:pt x="1" y="6"/>
                      <a:pt x="2" y="7"/>
                    </a:cubicBezTo>
                    <a:cubicBezTo>
                      <a:pt x="2" y="8"/>
                      <a:pt x="3" y="9"/>
                      <a:pt x="4" y="9"/>
                    </a:cubicBezTo>
                    <a:cubicBezTo>
                      <a:pt x="5" y="10"/>
                      <a:pt x="6" y="10"/>
                      <a:pt x="7" y="11"/>
                    </a:cubicBezTo>
                    <a:cubicBezTo>
                      <a:pt x="8" y="11"/>
                      <a:pt x="10" y="11"/>
                      <a:pt x="11" y="11"/>
                    </a:cubicBezTo>
                    <a:cubicBezTo>
                      <a:pt x="12" y="11"/>
                      <a:pt x="13" y="11"/>
                      <a:pt x="14" y="11"/>
                    </a:cubicBezTo>
                    <a:cubicBezTo>
                      <a:pt x="15" y="10"/>
                      <a:pt x="15" y="10"/>
                      <a:pt x="16" y="10"/>
                    </a:cubicBezTo>
                    <a:cubicBezTo>
                      <a:pt x="16" y="10"/>
                      <a:pt x="17" y="10"/>
                      <a:pt x="17" y="9"/>
                    </a:cubicBezTo>
                    <a:cubicBezTo>
                      <a:pt x="19" y="9"/>
                      <a:pt x="20" y="8"/>
                      <a:pt x="21" y="8"/>
                    </a:cubicBezTo>
                    <a:cubicBezTo>
                      <a:pt x="21" y="8"/>
                      <a:pt x="21" y="8"/>
                      <a:pt x="21" y="8"/>
                    </a:cubicBezTo>
                    <a:cubicBezTo>
                      <a:pt x="21" y="8"/>
                      <a:pt x="21" y="8"/>
                      <a:pt x="21" y="8"/>
                    </a:cubicBezTo>
                    <a:cubicBezTo>
                      <a:pt x="23" y="8"/>
                      <a:pt x="24" y="9"/>
                      <a:pt x="26" y="9"/>
                    </a:cubicBezTo>
                    <a:cubicBezTo>
                      <a:pt x="27" y="9"/>
                      <a:pt x="28" y="9"/>
                      <a:pt x="29" y="9"/>
                    </a:cubicBezTo>
                    <a:cubicBezTo>
                      <a:pt x="29" y="9"/>
                      <a:pt x="30" y="9"/>
                      <a:pt x="31" y="9"/>
                    </a:cubicBezTo>
                    <a:cubicBezTo>
                      <a:pt x="32" y="8"/>
                      <a:pt x="31" y="6"/>
                      <a:pt x="31" y="5"/>
                    </a:cubicBezTo>
                    <a:cubicBezTo>
                      <a:pt x="30" y="3"/>
                      <a:pt x="29" y="1"/>
                      <a:pt x="28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9" name="任意多边形: 形状 228">
                <a:extLst>
                  <a:ext uri="{FF2B5EF4-FFF2-40B4-BE49-F238E27FC236}">
                    <a16:creationId xmlns:a16="http://schemas.microsoft.com/office/drawing/2014/main" id="{E084ACCF-62A6-DEB7-C2EE-A5AA6AB0A1A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459538" y="4030663"/>
                <a:ext cx="53975" cy="71438"/>
              </a:xfrm>
              <a:custGeom>
                <a:avLst/>
                <a:gdLst>
                  <a:gd name="T0" fmla="*/ 14 w 14"/>
                  <a:gd name="T1" fmla="*/ 0 h 19"/>
                  <a:gd name="T2" fmla="*/ 13 w 14"/>
                  <a:gd name="T3" fmla="*/ 1 h 19"/>
                  <a:gd name="T4" fmla="*/ 11 w 14"/>
                  <a:gd name="T5" fmla="*/ 2 h 19"/>
                  <a:gd name="T6" fmla="*/ 5 w 14"/>
                  <a:gd name="T7" fmla="*/ 8 h 19"/>
                  <a:gd name="T8" fmla="*/ 1 w 14"/>
                  <a:gd name="T9" fmla="*/ 15 h 19"/>
                  <a:gd name="T10" fmla="*/ 0 w 14"/>
                  <a:gd name="T11" fmla="*/ 19 h 19"/>
                  <a:gd name="T12" fmla="*/ 0 w 14"/>
                  <a:gd name="T13" fmla="*/ 15 h 19"/>
                  <a:gd name="T14" fmla="*/ 1 w 14"/>
                  <a:gd name="T15" fmla="*/ 11 h 19"/>
                  <a:gd name="T16" fmla="*/ 3 w 14"/>
                  <a:gd name="T17" fmla="*/ 7 h 19"/>
                  <a:gd name="T18" fmla="*/ 7 w 14"/>
                  <a:gd name="T19" fmla="*/ 3 h 19"/>
                  <a:gd name="T20" fmla="*/ 10 w 14"/>
                  <a:gd name="T21" fmla="*/ 1 h 19"/>
                  <a:gd name="T22" fmla="*/ 13 w 14"/>
                  <a:gd name="T23" fmla="*/ 1 h 19"/>
                  <a:gd name="T24" fmla="*/ 14 w 14"/>
                  <a:gd name="T2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" h="19">
                    <a:moveTo>
                      <a:pt x="14" y="0"/>
                    </a:moveTo>
                    <a:cubicBezTo>
                      <a:pt x="14" y="0"/>
                      <a:pt x="14" y="1"/>
                      <a:pt x="13" y="1"/>
                    </a:cubicBezTo>
                    <a:cubicBezTo>
                      <a:pt x="13" y="1"/>
                      <a:pt x="12" y="2"/>
                      <a:pt x="11" y="2"/>
                    </a:cubicBezTo>
                    <a:cubicBezTo>
                      <a:pt x="9" y="3"/>
                      <a:pt x="6" y="5"/>
                      <a:pt x="5" y="8"/>
                    </a:cubicBezTo>
                    <a:cubicBezTo>
                      <a:pt x="3" y="10"/>
                      <a:pt x="2" y="13"/>
                      <a:pt x="1" y="15"/>
                    </a:cubicBezTo>
                    <a:cubicBezTo>
                      <a:pt x="1" y="18"/>
                      <a:pt x="0" y="19"/>
                      <a:pt x="0" y="19"/>
                    </a:cubicBezTo>
                    <a:cubicBezTo>
                      <a:pt x="0" y="19"/>
                      <a:pt x="0" y="18"/>
                      <a:pt x="0" y="15"/>
                    </a:cubicBezTo>
                    <a:cubicBezTo>
                      <a:pt x="1" y="14"/>
                      <a:pt x="1" y="13"/>
                      <a:pt x="1" y="11"/>
                    </a:cubicBezTo>
                    <a:cubicBezTo>
                      <a:pt x="2" y="10"/>
                      <a:pt x="3" y="8"/>
                      <a:pt x="3" y="7"/>
                    </a:cubicBezTo>
                    <a:cubicBezTo>
                      <a:pt x="4" y="5"/>
                      <a:pt x="6" y="4"/>
                      <a:pt x="7" y="3"/>
                    </a:cubicBezTo>
                    <a:cubicBezTo>
                      <a:pt x="8" y="2"/>
                      <a:pt x="9" y="2"/>
                      <a:pt x="10" y="1"/>
                    </a:cubicBezTo>
                    <a:cubicBezTo>
                      <a:pt x="12" y="1"/>
                      <a:pt x="13" y="1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0" name="任意多边形: 形状 229">
                <a:extLst>
                  <a:ext uri="{FF2B5EF4-FFF2-40B4-BE49-F238E27FC236}">
                    <a16:creationId xmlns:a16="http://schemas.microsoft.com/office/drawing/2014/main" id="{DAF6ED46-39F4-C0C3-F376-C25FA697D61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448425" y="4430713"/>
                <a:ext cx="38100" cy="90488"/>
              </a:xfrm>
              <a:custGeom>
                <a:avLst/>
                <a:gdLst>
                  <a:gd name="T0" fmla="*/ 1 w 10"/>
                  <a:gd name="T1" fmla="*/ 0 h 24"/>
                  <a:gd name="T2" fmla="*/ 1 w 10"/>
                  <a:gd name="T3" fmla="*/ 4 h 24"/>
                  <a:gd name="T4" fmla="*/ 1 w 10"/>
                  <a:gd name="T5" fmla="*/ 9 h 24"/>
                  <a:gd name="T6" fmla="*/ 3 w 10"/>
                  <a:gd name="T7" fmla="*/ 14 h 24"/>
                  <a:gd name="T8" fmla="*/ 4 w 10"/>
                  <a:gd name="T9" fmla="*/ 18 h 24"/>
                  <a:gd name="T10" fmla="*/ 6 w 10"/>
                  <a:gd name="T11" fmla="*/ 20 h 24"/>
                  <a:gd name="T12" fmla="*/ 7 w 10"/>
                  <a:gd name="T13" fmla="*/ 22 h 24"/>
                  <a:gd name="T14" fmla="*/ 9 w 10"/>
                  <a:gd name="T15" fmla="*/ 24 h 24"/>
                  <a:gd name="T16" fmla="*/ 10 w 10"/>
                  <a:gd name="T17" fmla="*/ 24 h 24"/>
                  <a:gd name="T18" fmla="*/ 9 w 10"/>
                  <a:gd name="T19" fmla="*/ 24 h 24"/>
                  <a:gd name="T20" fmla="*/ 6 w 10"/>
                  <a:gd name="T21" fmla="*/ 22 h 24"/>
                  <a:gd name="T22" fmla="*/ 5 w 10"/>
                  <a:gd name="T23" fmla="*/ 21 h 24"/>
                  <a:gd name="T24" fmla="*/ 3 w 10"/>
                  <a:gd name="T25" fmla="*/ 19 h 24"/>
                  <a:gd name="T26" fmla="*/ 1 w 10"/>
                  <a:gd name="T27" fmla="*/ 14 h 24"/>
                  <a:gd name="T28" fmla="*/ 0 w 10"/>
                  <a:gd name="T29" fmla="*/ 9 h 24"/>
                  <a:gd name="T30" fmla="*/ 0 w 10"/>
                  <a:gd name="T31" fmla="*/ 4 h 24"/>
                  <a:gd name="T32" fmla="*/ 1 w 10"/>
                  <a:gd name="T3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24">
                    <a:moveTo>
                      <a:pt x="1" y="0"/>
                    </a:moveTo>
                    <a:cubicBezTo>
                      <a:pt x="1" y="0"/>
                      <a:pt x="1" y="1"/>
                      <a:pt x="1" y="4"/>
                    </a:cubicBezTo>
                    <a:cubicBezTo>
                      <a:pt x="1" y="5"/>
                      <a:pt x="1" y="7"/>
                      <a:pt x="1" y="9"/>
                    </a:cubicBezTo>
                    <a:cubicBezTo>
                      <a:pt x="2" y="10"/>
                      <a:pt x="2" y="12"/>
                      <a:pt x="3" y="14"/>
                    </a:cubicBezTo>
                    <a:cubicBezTo>
                      <a:pt x="3" y="15"/>
                      <a:pt x="4" y="17"/>
                      <a:pt x="4" y="18"/>
                    </a:cubicBezTo>
                    <a:cubicBezTo>
                      <a:pt x="5" y="19"/>
                      <a:pt x="5" y="20"/>
                      <a:pt x="6" y="20"/>
                    </a:cubicBezTo>
                    <a:cubicBezTo>
                      <a:pt x="6" y="21"/>
                      <a:pt x="7" y="21"/>
                      <a:pt x="7" y="22"/>
                    </a:cubicBezTo>
                    <a:cubicBezTo>
                      <a:pt x="8" y="23"/>
                      <a:pt x="9" y="23"/>
                      <a:pt x="9" y="24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0" y="24"/>
                      <a:pt x="10" y="24"/>
                      <a:pt x="9" y="24"/>
                    </a:cubicBezTo>
                    <a:cubicBezTo>
                      <a:pt x="9" y="24"/>
                      <a:pt x="7" y="23"/>
                      <a:pt x="6" y="22"/>
                    </a:cubicBezTo>
                    <a:cubicBezTo>
                      <a:pt x="6" y="22"/>
                      <a:pt x="5" y="21"/>
                      <a:pt x="5" y="21"/>
                    </a:cubicBezTo>
                    <a:cubicBezTo>
                      <a:pt x="4" y="20"/>
                      <a:pt x="4" y="20"/>
                      <a:pt x="3" y="19"/>
                    </a:cubicBezTo>
                    <a:cubicBezTo>
                      <a:pt x="2" y="17"/>
                      <a:pt x="1" y="16"/>
                      <a:pt x="1" y="14"/>
                    </a:cubicBezTo>
                    <a:cubicBezTo>
                      <a:pt x="0" y="12"/>
                      <a:pt x="0" y="10"/>
                      <a:pt x="0" y="9"/>
                    </a:cubicBezTo>
                    <a:cubicBezTo>
                      <a:pt x="0" y="7"/>
                      <a:pt x="0" y="5"/>
                      <a:pt x="0" y="4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1" name="任意多边形: 形状 230">
                <a:extLst>
                  <a:ext uri="{FF2B5EF4-FFF2-40B4-BE49-F238E27FC236}">
                    <a16:creationId xmlns:a16="http://schemas.microsoft.com/office/drawing/2014/main" id="{F340F504-3897-B52E-191E-A7DAED882F7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807200" y="4305301"/>
                <a:ext cx="11113" cy="103188"/>
              </a:xfrm>
              <a:custGeom>
                <a:avLst/>
                <a:gdLst>
                  <a:gd name="T0" fmla="*/ 1 w 3"/>
                  <a:gd name="T1" fmla="*/ 0 h 27"/>
                  <a:gd name="T2" fmla="*/ 1 w 3"/>
                  <a:gd name="T3" fmla="*/ 4 h 27"/>
                  <a:gd name="T4" fmla="*/ 2 w 3"/>
                  <a:gd name="T5" fmla="*/ 9 h 27"/>
                  <a:gd name="T6" fmla="*/ 2 w 3"/>
                  <a:gd name="T7" fmla="*/ 14 h 27"/>
                  <a:gd name="T8" fmla="*/ 2 w 3"/>
                  <a:gd name="T9" fmla="*/ 19 h 27"/>
                  <a:gd name="T10" fmla="*/ 2 w 3"/>
                  <a:gd name="T11" fmla="*/ 23 h 27"/>
                  <a:gd name="T12" fmla="*/ 2 w 3"/>
                  <a:gd name="T13" fmla="*/ 27 h 27"/>
                  <a:gd name="T14" fmla="*/ 2 w 3"/>
                  <a:gd name="T15" fmla="*/ 23 h 27"/>
                  <a:gd name="T16" fmla="*/ 1 w 3"/>
                  <a:gd name="T17" fmla="*/ 19 h 27"/>
                  <a:gd name="T18" fmla="*/ 1 w 3"/>
                  <a:gd name="T19" fmla="*/ 14 h 27"/>
                  <a:gd name="T20" fmla="*/ 0 w 3"/>
                  <a:gd name="T21" fmla="*/ 9 h 27"/>
                  <a:gd name="T22" fmla="*/ 1 w 3"/>
                  <a:gd name="T23" fmla="*/ 4 h 27"/>
                  <a:gd name="T24" fmla="*/ 1 w 3"/>
                  <a:gd name="T2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27">
                    <a:moveTo>
                      <a:pt x="1" y="0"/>
                    </a:moveTo>
                    <a:cubicBezTo>
                      <a:pt x="1" y="0"/>
                      <a:pt x="1" y="2"/>
                      <a:pt x="1" y="4"/>
                    </a:cubicBezTo>
                    <a:cubicBezTo>
                      <a:pt x="2" y="5"/>
                      <a:pt x="2" y="7"/>
                      <a:pt x="2" y="9"/>
                    </a:cubicBezTo>
                    <a:cubicBezTo>
                      <a:pt x="2" y="10"/>
                      <a:pt x="2" y="12"/>
                      <a:pt x="2" y="14"/>
                    </a:cubicBezTo>
                    <a:cubicBezTo>
                      <a:pt x="2" y="15"/>
                      <a:pt x="2" y="17"/>
                      <a:pt x="2" y="19"/>
                    </a:cubicBezTo>
                    <a:cubicBezTo>
                      <a:pt x="3" y="20"/>
                      <a:pt x="2" y="22"/>
                      <a:pt x="2" y="23"/>
                    </a:cubicBezTo>
                    <a:cubicBezTo>
                      <a:pt x="2" y="25"/>
                      <a:pt x="2" y="27"/>
                      <a:pt x="2" y="27"/>
                    </a:cubicBezTo>
                    <a:cubicBezTo>
                      <a:pt x="2" y="27"/>
                      <a:pt x="2" y="26"/>
                      <a:pt x="2" y="23"/>
                    </a:cubicBezTo>
                    <a:cubicBezTo>
                      <a:pt x="1" y="22"/>
                      <a:pt x="1" y="20"/>
                      <a:pt x="1" y="19"/>
                    </a:cubicBezTo>
                    <a:cubicBezTo>
                      <a:pt x="1" y="17"/>
                      <a:pt x="1" y="15"/>
                      <a:pt x="1" y="14"/>
                    </a:cubicBezTo>
                    <a:cubicBezTo>
                      <a:pt x="1" y="12"/>
                      <a:pt x="1" y="10"/>
                      <a:pt x="0" y="9"/>
                    </a:cubicBezTo>
                    <a:cubicBezTo>
                      <a:pt x="0" y="7"/>
                      <a:pt x="1" y="6"/>
                      <a:pt x="1" y="4"/>
                    </a:cubicBezTo>
                    <a:cubicBezTo>
                      <a:pt x="1" y="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2" name="任意多边形: 形状 231">
                <a:extLst>
                  <a:ext uri="{FF2B5EF4-FFF2-40B4-BE49-F238E27FC236}">
                    <a16:creationId xmlns:a16="http://schemas.microsoft.com/office/drawing/2014/main" id="{0CA8B17F-BD44-1573-9581-63339C7D1B7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845300" y="4340226"/>
                <a:ext cx="36513" cy="19050"/>
              </a:xfrm>
              <a:custGeom>
                <a:avLst/>
                <a:gdLst>
                  <a:gd name="T0" fmla="*/ 10 w 10"/>
                  <a:gd name="T1" fmla="*/ 0 h 5"/>
                  <a:gd name="T2" fmla="*/ 9 w 10"/>
                  <a:gd name="T3" fmla="*/ 1 h 5"/>
                  <a:gd name="T4" fmla="*/ 7 w 10"/>
                  <a:gd name="T5" fmla="*/ 2 h 5"/>
                  <a:gd name="T6" fmla="*/ 6 w 10"/>
                  <a:gd name="T7" fmla="*/ 3 h 5"/>
                  <a:gd name="T8" fmla="*/ 4 w 10"/>
                  <a:gd name="T9" fmla="*/ 4 h 5"/>
                  <a:gd name="T10" fmla="*/ 2 w 10"/>
                  <a:gd name="T11" fmla="*/ 5 h 5"/>
                  <a:gd name="T12" fmla="*/ 0 w 10"/>
                  <a:gd name="T13" fmla="*/ 5 h 5"/>
                  <a:gd name="T14" fmla="*/ 2 w 10"/>
                  <a:gd name="T15" fmla="*/ 4 h 5"/>
                  <a:gd name="T16" fmla="*/ 3 w 10"/>
                  <a:gd name="T17" fmla="*/ 3 h 5"/>
                  <a:gd name="T18" fmla="*/ 5 w 10"/>
                  <a:gd name="T19" fmla="*/ 2 h 5"/>
                  <a:gd name="T20" fmla="*/ 7 w 10"/>
                  <a:gd name="T21" fmla="*/ 1 h 5"/>
                  <a:gd name="T22" fmla="*/ 8 w 10"/>
                  <a:gd name="T23" fmla="*/ 0 h 5"/>
                  <a:gd name="T24" fmla="*/ 10 w 10"/>
                  <a:gd name="T2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5">
                    <a:moveTo>
                      <a:pt x="10" y="0"/>
                    </a:moveTo>
                    <a:cubicBezTo>
                      <a:pt x="10" y="0"/>
                      <a:pt x="10" y="0"/>
                      <a:pt x="9" y="1"/>
                    </a:cubicBezTo>
                    <a:cubicBezTo>
                      <a:pt x="8" y="1"/>
                      <a:pt x="8" y="2"/>
                      <a:pt x="7" y="2"/>
                    </a:cubicBezTo>
                    <a:cubicBezTo>
                      <a:pt x="7" y="2"/>
                      <a:pt x="6" y="3"/>
                      <a:pt x="6" y="3"/>
                    </a:cubicBezTo>
                    <a:cubicBezTo>
                      <a:pt x="5" y="3"/>
                      <a:pt x="4" y="4"/>
                      <a:pt x="4" y="4"/>
                    </a:cubicBezTo>
                    <a:cubicBezTo>
                      <a:pt x="3" y="4"/>
                      <a:pt x="3" y="4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5"/>
                      <a:pt x="1" y="4"/>
                      <a:pt x="2" y="4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4" y="2"/>
                      <a:pt x="4" y="2"/>
                      <a:pt x="5" y="2"/>
                    </a:cubicBezTo>
                    <a:cubicBezTo>
                      <a:pt x="5" y="1"/>
                      <a:pt x="6" y="1"/>
                      <a:pt x="7" y="1"/>
                    </a:cubicBezTo>
                    <a:cubicBezTo>
                      <a:pt x="7" y="1"/>
                      <a:pt x="8" y="0"/>
                      <a:pt x="8" y="0"/>
                    </a:cubicBezTo>
                    <a:cubicBezTo>
                      <a:pt x="9" y="0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3" name="任意多边形: 形状 232">
                <a:extLst>
                  <a:ext uri="{FF2B5EF4-FFF2-40B4-BE49-F238E27FC236}">
                    <a16:creationId xmlns:a16="http://schemas.microsoft.com/office/drawing/2014/main" id="{D71638B4-A31E-4CE8-9EFC-8C0DF156A3F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664325" y="4016376"/>
                <a:ext cx="55563" cy="17463"/>
              </a:xfrm>
              <a:custGeom>
                <a:avLst/>
                <a:gdLst>
                  <a:gd name="T0" fmla="*/ 15 w 15"/>
                  <a:gd name="T1" fmla="*/ 4 h 5"/>
                  <a:gd name="T2" fmla="*/ 13 w 15"/>
                  <a:gd name="T3" fmla="*/ 4 h 5"/>
                  <a:gd name="T4" fmla="*/ 10 w 15"/>
                  <a:gd name="T5" fmla="*/ 5 h 5"/>
                  <a:gd name="T6" fmla="*/ 7 w 15"/>
                  <a:gd name="T7" fmla="*/ 4 h 5"/>
                  <a:gd name="T8" fmla="*/ 4 w 15"/>
                  <a:gd name="T9" fmla="*/ 4 h 5"/>
                  <a:gd name="T10" fmla="*/ 2 w 15"/>
                  <a:gd name="T11" fmla="*/ 2 h 5"/>
                  <a:gd name="T12" fmla="*/ 0 w 15"/>
                  <a:gd name="T13" fmla="*/ 0 h 5"/>
                  <a:gd name="T14" fmla="*/ 1 w 15"/>
                  <a:gd name="T15" fmla="*/ 1 h 5"/>
                  <a:gd name="T16" fmla="*/ 2 w 15"/>
                  <a:gd name="T17" fmla="*/ 1 h 5"/>
                  <a:gd name="T18" fmla="*/ 7 w 15"/>
                  <a:gd name="T19" fmla="*/ 3 h 5"/>
                  <a:gd name="T20" fmla="*/ 10 w 15"/>
                  <a:gd name="T21" fmla="*/ 3 h 5"/>
                  <a:gd name="T22" fmla="*/ 13 w 15"/>
                  <a:gd name="T23" fmla="*/ 3 h 5"/>
                  <a:gd name="T24" fmla="*/ 15 w 15"/>
                  <a:gd name="T2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" h="5">
                    <a:moveTo>
                      <a:pt x="15" y="4"/>
                    </a:moveTo>
                    <a:cubicBezTo>
                      <a:pt x="15" y="4"/>
                      <a:pt x="14" y="4"/>
                      <a:pt x="13" y="4"/>
                    </a:cubicBezTo>
                    <a:cubicBezTo>
                      <a:pt x="12" y="4"/>
                      <a:pt x="11" y="5"/>
                      <a:pt x="10" y="5"/>
                    </a:cubicBezTo>
                    <a:cubicBezTo>
                      <a:pt x="9" y="4"/>
                      <a:pt x="8" y="4"/>
                      <a:pt x="7" y="4"/>
                    </a:cubicBezTo>
                    <a:cubicBezTo>
                      <a:pt x="6" y="4"/>
                      <a:pt x="5" y="4"/>
                      <a:pt x="4" y="4"/>
                    </a:cubicBezTo>
                    <a:cubicBezTo>
                      <a:pt x="3" y="3"/>
                      <a:pt x="3" y="3"/>
                      <a:pt x="2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4" y="2"/>
                      <a:pt x="6" y="2"/>
                      <a:pt x="7" y="3"/>
                    </a:cubicBezTo>
                    <a:cubicBezTo>
                      <a:pt x="8" y="3"/>
                      <a:pt x="9" y="3"/>
                      <a:pt x="10" y="3"/>
                    </a:cubicBezTo>
                    <a:cubicBezTo>
                      <a:pt x="11" y="3"/>
                      <a:pt x="12" y="3"/>
                      <a:pt x="13" y="3"/>
                    </a:cubicBezTo>
                    <a:cubicBezTo>
                      <a:pt x="14" y="3"/>
                      <a:pt x="15" y="4"/>
                      <a:pt x="15" y="4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4" name="任意多边形: 形状 233">
                <a:extLst>
                  <a:ext uri="{FF2B5EF4-FFF2-40B4-BE49-F238E27FC236}">
                    <a16:creationId xmlns:a16="http://schemas.microsoft.com/office/drawing/2014/main" id="{9B19C8A4-FBE0-F68B-81DA-FAA91944B20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656388" y="3816351"/>
                <a:ext cx="30163" cy="6350"/>
              </a:xfrm>
              <a:custGeom>
                <a:avLst/>
                <a:gdLst>
                  <a:gd name="T0" fmla="*/ 8 w 8"/>
                  <a:gd name="T1" fmla="*/ 2 h 2"/>
                  <a:gd name="T2" fmla="*/ 6 w 8"/>
                  <a:gd name="T3" fmla="*/ 2 h 2"/>
                  <a:gd name="T4" fmla="*/ 5 w 8"/>
                  <a:gd name="T5" fmla="*/ 2 h 2"/>
                  <a:gd name="T6" fmla="*/ 3 w 8"/>
                  <a:gd name="T7" fmla="*/ 1 h 2"/>
                  <a:gd name="T8" fmla="*/ 2 w 8"/>
                  <a:gd name="T9" fmla="*/ 1 h 2"/>
                  <a:gd name="T10" fmla="*/ 1 w 8"/>
                  <a:gd name="T11" fmla="*/ 2 h 2"/>
                  <a:gd name="T12" fmla="*/ 0 w 8"/>
                  <a:gd name="T13" fmla="*/ 2 h 2"/>
                  <a:gd name="T14" fmla="*/ 0 w 8"/>
                  <a:gd name="T15" fmla="*/ 1 h 2"/>
                  <a:gd name="T16" fmla="*/ 2 w 8"/>
                  <a:gd name="T17" fmla="*/ 0 h 2"/>
                  <a:gd name="T18" fmla="*/ 4 w 8"/>
                  <a:gd name="T19" fmla="*/ 0 h 2"/>
                  <a:gd name="T20" fmla="*/ 7 w 8"/>
                  <a:gd name="T21" fmla="*/ 1 h 2"/>
                  <a:gd name="T22" fmla="*/ 8 w 8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" h="2">
                    <a:moveTo>
                      <a:pt x="8" y="2"/>
                    </a:moveTo>
                    <a:cubicBezTo>
                      <a:pt x="8" y="2"/>
                      <a:pt x="7" y="2"/>
                      <a:pt x="6" y="2"/>
                    </a:cubicBezTo>
                    <a:cubicBezTo>
                      <a:pt x="6" y="2"/>
                      <a:pt x="5" y="2"/>
                      <a:pt x="5" y="2"/>
                    </a:cubicBezTo>
                    <a:cubicBezTo>
                      <a:pt x="4" y="2"/>
                      <a:pt x="4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2" y="1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5" y="0"/>
                      <a:pt x="6" y="1"/>
                      <a:pt x="7" y="1"/>
                    </a:cubicBezTo>
                    <a:cubicBezTo>
                      <a:pt x="7" y="2"/>
                      <a:pt x="8" y="2"/>
                      <a:pt x="8" y="2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5" name="任意多边形: 形状 234">
                <a:extLst>
                  <a:ext uri="{FF2B5EF4-FFF2-40B4-BE49-F238E27FC236}">
                    <a16:creationId xmlns:a16="http://schemas.microsoft.com/office/drawing/2014/main" id="{6E8EAC1D-C650-210C-B22F-76732769B7A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599238" y="3792538"/>
                <a:ext cx="41275" cy="15875"/>
              </a:xfrm>
              <a:custGeom>
                <a:avLst/>
                <a:gdLst>
                  <a:gd name="T0" fmla="*/ 11 w 11"/>
                  <a:gd name="T1" fmla="*/ 2 h 4"/>
                  <a:gd name="T2" fmla="*/ 9 w 11"/>
                  <a:gd name="T3" fmla="*/ 2 h 4"/>
                  <a:gd name="T4" fmla="*/ 5 w 11"/>
                  <a:gd name="T5" fmla="*/ 2 h 4"/>
                  <a:gd name="T6" fmla="*/ 3 w 11"/>
                  <a:gd name="T7" fmla="*/ 2 h 4"/>
                  <a:gd name="T8" fmla="*/ 2 w 11"/>
                  <a:gd name="T9" fmla="*/ 3 h 4"/>
                  <a:gd name="T10" fmla="*/ 1 w 11"/>
                  <a:gd name="T11" fmla="*/ 4 h 4"/>
                  <a:gd name="T12" fmla="*/ 0 w 11"/>
                  <a:gd name="T13" fmla="*/ 4 h 4"/>
                  <a:gd name="T14" fmla="*/ 1 w 11"/>
                  <a:gd name="T15" fmla="*/ 3 h 4"/>
                  <a:gd name="T16" fmla="*/ 3 w 11"/>
                  <a:gd name="T17" fmla="*/ 1 h 4"/>
                  <a:gd name="T18" fmla="*/ 5 w 11"/>
                  <a:gd name="T19" fmla="*/ 0 h 4"/>
                  <a:gd name="T20" fmla="*/ 7 w 11"/>
                  <a:gd name="T21" fmla="*/ 0 h 4"/>
                  <a:gd name="T22" fmla="*/ 9 w 11"/>
                  <a:gd name="T23" fmla="*/ 1 h 4"/>
                  <a:gd name="T24" fmla="*/ 11 w 11"/>
                  <a:gd name="T2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4">
                    <a:moveTo>
                      <a:pt x="11" y="2"/>
                    </a:moveTo>
                    <a:cubicBezTo>
                      <a:pt x="11" y="2"/>
                      <a:pt x="10" y="2"/>
                      <a:pt x="9" y="2"/>
                    </a:cubicBezTo>
                    <a:cubicBezTo>
                      <a:pt x="8" y="2"/>
                      <a:pt x="7" y="2"/>
                      <a:pt x="5" y="2"/>
                    </a:cubicBezTo>
                    <a:cubicBezTo>
                      <a:pt x="5" y="2"/>
                      <a:pt x="4" y="2"/>
                      <a:pt x="3" y="2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1" y="3"/>
                    </a:cubicBezTo>
                    <a:cubicBezTo>
                      <a:pt x="1" y="2"/>
                      <a:pt x="2" y="1"/>
                      <a:pt x="3" y="1"/>
                    </a:cubicBezTo>
                    <a:cubicBezTo>
                      <a:pt x="3" y="1"/>
                      <a:pt x="4" y="0"/>
                      <a:pt x="5" y="0"/>
                    </a:cubicBezTo>
                    <a:cubicBezTo>
                      <a:pt x="6" y="0"/>
                      <a:pt x="7" y="0"/>
                      <a:pt x="7" y="0"/>
                    </a:cubicBezTo>
                    <a:cubicBezTo>
                      <a:pt x="8" y="0"/>
                      <a:pt x="9" y="1"/>
                      <a:pt x="9" y="1"/>
                    </a:cubicBezTo>
                    <a:cubicBezTo>
                      <a:pt x="10" y="1"/>
                      <a:pt x="11" y="2"/>
                      <a:pt x="11" y="2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6" name="任意多边形: 形状 235">
                <a:extLst>
                  <a:ext uri="{FF2B5EF4-FFF2-40B4-BE49-F238E27FC236}">
                    <a16:creationId xmlns:a16="http://schemas.microsoft.com/office/drawing/2014/main" id="{3AF42E6D-AB3C-C289-2B4F-8ED128D142B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700838" y="3786188"/>
                <a:ext cx="26988" cy="11113"/>
              </a:xfrm>
              <a:custGeom>
                <a:avLst/>
                <a:gdLst>
                  <a:gd name="T0" fmla="*/ 7 w 7"/>
                  <a:gd name="T1" fmla="*/ 3 h 3"/>
                  <a:gd name="T2" fmla="*/ 6 w 7"/>
                  <a:gd name="T3" fmla="*/ 3 h 3"/>
                  <a:gd name="T4" fmla="*/ 5 w 7"/>
                  <a:gd name="T5" fmla="*/ 2 h 3"/>
                  <a:gd name="T6" fmla="*/ 3 w 7"/>
                  <a:gd name="T7" fmla="*/ 2 h 3"/>
                  <a:gd name="T8" fmla="*/ 1 w 7"/>
                  <a:gd name="T9" fmla="*/ 2 h 3"/>
                  <a:gd name="T10" fmla="*/ 0 w 7"/>
                  <a:gd name="T11" fmla="*/ 2 h 3"/>
                  <a:gd name="T12" fmla="*/ 1 w 7"/>
                  <a:gd name="T13" fmla="*/ 1 h 3"/>
                  <a:gd name="T14" fmla="*/ 2 w 7"/>
                  <a:gd name="T15" fmla="*/ 0 h 3"/>
                  <a:gd name="T16" fmla="*/ 4 w 7"/>
                  <a:gd name="T17" fmla="*/ 0 h 3"/>
                  <a:gd name="T18" fmla="*/ 5 w 7"/>
                  <a:gd name="T19" fmla="*/ 1 h 3"/>
                  <a:gd name="T20" fmla="*/ 6 w 7"/>
                  <a:gd name="T21" fmla="*/ 2 h 3"/>
                  <a:gd name="T22" fmla="*/ 7 w 7"/>
                  <a:gd name="T2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3">
                    <a:moveTo>
                      <a:pt x="7" y="3"/>
                    </a:moveTo>
                    <a:cubicBezTo>
                      <a:pt x="7" y="3"/>
                      <a:pt x="6" y="3"/>
                      <a:pt x="6" y="3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2"/>
                      <a:pt x="4" y="2"/>
                      <a:pt x="3" y="2"/>
                    </a:cubicBezTo>
                    <a:cubicBezTo>
                      <a:pt x="2" y="2"/>
                      <a:pt x="2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3" y="0"/>
                      <a:pt x="3" y="0"/>
                      <a:pt x="4" y="0"/>
                    </a:cubicBezTo>
                    <a:cubicBezTo>
                      <a:pt x="4" y="0"/>
                      <a:pt x="5" y="1"/>
                      <a:pt x="5" y="1"/>
                    </a:cubicBezTo>
                    <a:cubicBezTo>
                      <a:pt x="6" y="1"/>
                      <a:pt x="6" y="1"/>
                      <a:pt x="6" y="2"/>
                    </a:cubicBezTo>
                    <a:cubicBezTo>
                      <a:pt x="7" y="2"/>
                      <a:pt x="7" y="3"/>
                      <a:pt x="7" y="3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7" name="任意多边形: 形状 236">
                <a:extLst>
                  <a:ext uri="{FF2B5EF4-FFF2-40B4-BE49-F238E27FC236}">
                    <a16:creationId xmlns:a16="http://schemas.microsoft.com/office/drawing/2014/main" id="{9309C3A0-CDDE-F14F-ECD5-80D40A22E01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604000" y="3849688"/>
                <a:ext cx="44450" cy="11113"/>
              </a:xfrm>
              <a:custGeom>
                <a:avLst/>
                <a:gdLst>
                  <a:gd name="T0" fmla="*/ 12 w 12"/>
                  <a:gd name="T1" fmla="*/ 3 h 3"/>
                  <a:gd name="T2" fmla="*/ 10 w 12"/>
                  <a:gd name="T3" fmla="*/ 3 h 3"/>
                  <a:gd name="T4" fmla="*/ 8 w 12"/>
                  <a:gd name="T5" fmla="*/ 2 h 3"/>
                  <a:gd name="T6" fmla="*/ 6 w 12"/>
                  <a:gd name="T7" fmla="*/ 2 h 3"/>
                  <a:gd name="T8" fmla="*/ 2 w 12"/>
                  <a:gd name="T9" fmla="*/ 2 h 3"/>
                  <a:gd name="T10" fmla="*/ 1 w 12"/>
                  <a:gd name="T11" fmla="*/ 3 h 3"/>
                  <a:gd name="T12" fmla="*/ 0 w 12"/>
                  <a:gd name="T13" fmla="*/ 3 h 3"/>
                  <a:gd name="T14" fmla="*/ 2 w 12"/>
                  <a:gd name="T15" fmla="*/ 1 h 3"/>
                  <a:gd name="T16" fmla="*/ 4 w 12"/>
                  <a:gd name="T17" fmla="*/ 1 h 3"/>
                  <a:gd name="T18" fmla="*/ 6 w 12"/>
                  <a:gd name="T19" fmla="*/ 1 h 3"/>
                  <a:gd name="T20" fmla="*/ 10 w 12"/>
                  <a:gd name="T21" fmla="*/ 2 h 3"/>
                  <a:gd name="T22" fmla="*/ 12 w 12"/>
                  <a:gd name="T2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" h="3">
                    <a:moveTo>
                      <a:pt x="12" y="3"/>
                    </a:moveTo>
                    <a:cubicBezTo>
                      <a:pt x="12" y="3"/>
                      <a:pt x="11" y="3"/>
                      <a:pt x="10" y="3"/>
                    </a:cubicBezTo>
                    <a:cubicBezTo>
                      <a:pt x="9" y="3"/>
                      <a:pt x="9" y="3"/>
                      <a:pt x="8" y="2"/>
                    </a:cubicBezTo>
                    <a:cubicBezTo>
                      <a:pt x="7" y="2"/>
                      <a:pt x="7" y="2"/>
                      <a:pt x="6" y="2"/>
                    </a:cubicBezTo>
                    <a:cubicBezTo>
                      <a:pt x="5" y="2"/>
                      <a:pt x="3" y="2"/>
                      <a:pt x="2" y="2"/>
                    </a:cubicBezTo>
                    <a:cubicBezTo>
                      <a:pt x="2" y="2"/>
                      <a:pt x="1" y="3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2"/>
                      <a:pt x="2" y="1"/>
                    </a:cubicBezTo>
                    <a:cubicBezTo>
                      <a:pt x="2" y="1"/>
                      <a:pt x="3" y="1"/>
                      <a:pt x="4" y="1"/>
                    </a:cubicBezTo>
                    <a:cubicBezTo>
                      <a:pt x="5" y="0"/>
                      <a:pt x="5" y="0"/>
                      <a:pt x="6" y="1"/>
                    </a:cubicBezTo>
                    <a:cubicBezTo>
                      <a:pt x="8" y="1"/>
                      <a:pt x="9" y="1"/>
                      <a:pt x="10" y="2"/>
                    </a:cubicBezTo>
                    <a:cubicBezTo>
                      <a:pt x="11" y="2"/>
                      <a:pt x="12" y="3"/>
                      <a:pt x="12" y="3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8" name="任意多边形: 形状 237">
                <a:extLst>
                  <a:ext uri="{FF2B5EF4-FFF2-40B4-BE49-F238E27FC236}">
                    <a16:creationId xmlns:a16="http://schemas.microsoft.com/office/drawing/2014/main" id="{14F56632-C87B-A69D-4524-79C1C1FF3DE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565900" y="3852863"/>
                <a:ext cx="14288" cy="19050"/>
              </a:xfrm>
              <a:custGeom>
                <a:avLst/>
                <a:gdLst>
                  <a:gd name="T0" fmla="*/ 4 w 4"/>
                  <a:gd name="T1" fmla="*/ 0 h 5"/>
                  <a:gd name="T2" fmla="*/ 3 w 4"/>
                  <a:gd name="T3" fmla="*/ 1 h 5"/>
                  <a:gd name="T4" fmla="*/ 3 w 4"/>
                  <a:gd name="T5" fmla="*/ 2 h 5"/>
                  <a:gd name="T6" fmla="*/ 2 w 4"/>
                  <a:gd name="T7" fmla="*/ 3 h 5"/>
                  <a:gd name="T8" fmla="*/ 2 w 4"/>
                  <a:gd name="T9" fmla="*/ 4 h 5"/>
                  <a:gd name="T10" fmla="*/ 1 w 4"/>
                  <a:gd name="T11" fmla="*/ 4 h 5"/>
                  <a:gd name="T12" fmla="*/ 1 w 4"/>
                  <a:gd name="T13" fmla="*/ 5 h 5"/>
                  <a:gd name="T14" fmla="*/ 0 w 4"/>
                  <a:gd name="T15" fmla="*/ 4 h 5"/>
                  <a:gd name="T16" fmla="*/ 1 w 4"/>
                  <a:gd name="T17" fmla="*/ 2 h 5"/>
                  <a:gd name="T18" fmla="*/ 1 w 4"/>
                  <a:gd name="T19" fmla="*/ 1 h 5"/>
                  <a:gd name="T20" fmla="*/ 3 w 4"/>
                  <a:gd name="T21" fmla="*/ 0 h 5"/>
                  <a:gd name="T22" fmla="*/ 4 w 4"/>
                  <a:gd name="T2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" h="5">
                    <a:moveTo>
                      <a:pt x="4" y="0"/>
                    </a:moveTo>
                    <a:cubicBezTo>
                      <a:pt x="4" y="0"/>
                      <a:pt x="3" y="1"/>
                      <a:pt x="3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0" y="4"/>
                    </a:cubicBezTo>
                    <a:cubicBezTo>
                      <a:pt x="0" y="4"/>
                      <a:pt x="0" y="3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9" name="任意多边形: 形状 238">
                <a:extLst>
                  <a:ext uri="{FF2B5EF4-FFF2-40B4-BE49-F238E27FC236}">
                    <a16:creationId xmlns:a16="http://schemas.microsoft.com/office/drawing/2014/main" id="{0A20B14C-A9D6-9E9C-E240-C3187816CEF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061450" y="4324351"/>
                <a:ext cx="109538" cy="144463"/>
              </a:xfrm>
              <a:custGeom>
                <a:avLst/>
                <a:gdLst>
                  <a:gd name="T0" fmla="*/ 3 w 29"/>
                  <a:gd name="T1" fmla="*/ 8 h 38"/>
                  <a:gd name="T2" fmla="*/ 3 w 29"/>
                  <a:gd name="T3" fmla="*/ 26 h 38"/>
                  <a:gd name="T4" fmla="*/ 11 w 29"/>
                  <a:gd name="T5" fmla="*/ 33 h 38"/>
                  <a:gd name="T6" fmla="*/ 16 w 29"/>
                  <a:gd name="T7" fmla="*/ 33 h 38"/>
                  <a:gd name="T8" fmla="*/ 20 w 29"/>
                  <a:gd name="T9" fmla="*/ 32 h 38"/>
                  <a:gd name="T10" fmla="*/ 24 w 29"/>
                  <a:gd name="T11" fmla="*/ 31 h 38"/>
                  <a:gd name="T12" fmla="*/ 23 w 29"/>
                  <a:gd name="T13" fmla="*/ 24 h 38"/>
                  <a:gd name="T14" fmla="*/ 15 w 29"/>
                  <a:gd name="T15" fmla="*/ 9 h 38"/>
                  <a:gd name="T16" fmla="*/ 3 w 29"/>
                  <a:gd name="T17" fmla="*/ 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38">
                    <a:moveTo>
                      <a:pt x="3" y="8"/>
                    </a:moveTo>
                    <a:cubicBezTo>
                      <a:pt x="3" y="8"/>
                      <a:pt x="0" y="22"/>
                      <a:pt x="3" y="26"/>
                    </a:cubicBezTo>
                    <a:cubicBezTo>
                      <a:pt x="7" y="29"/>
                      <a:pt x="10" y="28"/>
                      <a:pt x="11" y="33"/>
                    </a:cubicBezTo>
                    <a:cubicBezTo>
                      <a:pt x="12" y="37"/>
                      <a:pt x="17" y="38"/>
                      <a:pt x="16" y="33"/>
                    </a:cubicBezTo>
                    <a:cubicBezTo>
                      <a:pt x="17" y="38"/>
                      <a:pt x="21" y="35"/>
                      <a:pt x="20" y="32"/>
                    </a:cubicBezTo>
                    <a:cubicBezTo>
                      <a:pt x="22" y="36"/>
                      <a:pt x="26" y="34"/>
                      <a:pt x="24" y="31"/>
                    </a:cubicBezTo>
                    <a:cubicBezTo>
                      <a:pt x="28" y="37"/>
                      <a:pt x="29" y="27"/>
                      <a:pt x="23" y="24"/>
                    </a:cubicBezTo>
                    <a:cubicBezTo>
                      <a:pt x="18" y="21"/>
                      <a:pt x="14" y="17"/>
                      <a:pt x="15" y="9"/>
                    </a:cubicBezTo>
                    <a:cubicBezTo>
                      <a:pt x="17" y="0"/>
                      <a:pt x="3" y="8"/>
                      <a:pt x="3" y="8"/>
                    </a:cubicBezTo>
                    <a:close/>
                  </a:path>
                </a:pathLst>
              </a:custGeom>
              <a:solidFill>
                <a:srgbClr val="E1CA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0" name="任意多边形: 形状 239">
                <a:extLst>
                  <a:ext uri="{FF2B5EF4-FFF2-40B4-BE49-F238E27FC236}">
                    <a16:creationId xmlns:a16="http://schemas.microsoft.com/office/drawing/2014/main" id="{51B3F52A-79C9-927A-C576-9FD6A82417C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050338" y="4151313"/>
                <a:ext cx="131763" cy="222250"/>
              </a:xfrm>
              <a:custGeom>
                <a:avLst/>
                <a:gdLst>
                  <a:gd name="T0" fmla="*/ 0 w 35"/>
                  <a:gd name="T1" fmla="*/ 11 h 59"/>
                  <a:gd name="T2" fmla="*/ 0 w 35"/>
                  <a:gd name="T3" fmla="*/ 58 h 59"/>
                  <a:gd name="T4" fmla="*/ 21 w 35"/>
                  <a:gd name="T5" fmla="*/ 59 h 59"/>
                  <a:gd name="T6" fmla="*/ 29 w 35"/>
                  <a:gd name="T7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59">
                    <a:moveTo>
                      <a:pt x="0" y="11"/>
                    </a:moveTo>
                    <a:cubicBezTo>
                      <a:pt x="0" y="58"/>
                      <a:pt x="0" y="58"/>
                      <a:pt x="0" y="58"/>
                    </a:cubicBezTo>
                    <a:cubicBezTo>
                      <a:pt x="21" y="59"/>
                      <a:pt x="21" y="59"/>
                      <a:pt x="21" y="59"/>
                    </a:cubicBezTo>
                    <a:cubicBezTo>
                      <a:pt x="21" y="59"/>
                      <a:pt x="35" y="24"/>
                      <a:pt x="29" y="0"/>
                    </a:cubicBezTo>
                  </a:path>
                </a:pathLst>
              </a:custGeom>
              <a:solidFill>
                <a:srgbClr val="FF7C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1" name="任意多边形: 形状 240">
                <a:extLst>
                  <a:ext uri="{FF2B5EF4-FFF2-40B4-BE49-F238E27FC236}">
                    <a16:creationId xmlns:a16="http://schemas.microsoft.com/office/drawing/2014/main" id="{7C5B7803-8616-F36F-3F5B-399955019DA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050338" y="4340226"/>
                <a:ext cx="90488" cy="3175"/>
              </a:xfrm>
              <a:custGeom>
                <a:avLst/>
                <a:gdLst>
                  <a:gd name="T0" fmla="*/ 24 w 24"/>
                  <a:gd name="T1" fmla="*/ 1 h 1"/>
                  <a:gd name="T2" fmla="*/ 20 w 24"/>
                  <a:gd name="T3" fmla="*/ 1 h 1"/>
                  <a:gd name="T4" fmla="*/ 17 w 24"/>
                  <a:gd name="T5" fmla="*/ 1 h 1"/>
                  <a:gd name="T6" fmla="*/ 12 w 24"/>
                  <a:gd name="T7" fmla="*/ 1 h 1"/>
                  <a:gd name="T8" fmla="*/ 8 w 24"/>
                  <a:gd name="T9" fmla="*/ 1 h 1"/>
                  <a:gd name="T10" fmla="*/ 4 w 24"/>
                  <a:gd name="T11" fmla="*/ 1 h 1"/>
                  <a:gd name="T12" fmla="*/ 0 w 24"/>
                  <a:gd name="T13" fmla="*/ 0 h 1"/>
                  <a:gd name="T14" fmla="*/ 4 w 24"/>
                  <a:gd name="T15" fmla="*/ 0 h 1"/>
                  <a:gd name="T16" fmla="*/ 8 w 24"/>
                  <a:gd name="T17" fmla="*/ 0 h 1"/>
                  <a:gd name="T18" fmla="*/ 12 w 24"/>
                  <a:gd name="T19" fmla="*/ 0 h 1"/>
                  <a:gd name="T20" fmla="*/ 17 w 24"/>
                  <a:gd name="T21" fmla="*/ 0 h 1"/>
                  <a:gd name="T22" fmla="*/ 20 w 24"/>
                  <a:gd name="T23" fmla="*/ 0 h 1"/>
                  <a:gd name="T24" fmla="*/ 24 w 24"/>
                  <a:gd name="T2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1">
                    <a:moveTo>
                      <a:pt x="24" y="1"/>
                    </a:moveTo>
                    <a:cubicBezTo>
                      <a:pt x="24" y="1"/>
                      <a:pt x="23" y="1"/>
                      <a:pt x="20" y="1"/>
                    </a:cubicBezTo>
                    <a:cubicBezTo>
                      <a:pt x="19" y="1"/>
                      <a:pt x="18" y="1"/>
                      <a:pt x="17" y="1"/>
                    </a:cubicBezTo>
                    <a:cubicBezTo>
                      <a:pt x="15" y="1"/>
                      <a:pt x="14" y="1"/>
                      <a:pt x="12" y="1"/>
                    </a:cubicBezTo>
                    <a:cubicBezTo>
                      <a:pt x="11" y="1"/>
                      <a:pt x="9" y="1"/>
                      <a:pt x="8" y="1"/>
                    </a:cubicBezTo>
                    <a:cubicBezTo>
                      <a:pt x="6" y="1"/>
                      <a:pt x="5" y="1"/>
                      <a:pt x="4" y="1"/>
                    </a:cubicBezTo>
                    <a:cubicBezTo>
                      <a:pt x="2" y="0"/>
                      <a:pt x="0" y="0"/>
                      <a:pt x="0" y="0"/>
                    </a:cubicBezTo>
                    <a:cubicBezTo>
                      <a:pt x="0" y="0"/>
                      <a:pt x="2" y="0"/>
                      <a:pt x="4" y="0"/>
                    </a:cubicBezTo>
                    <a:cubicBezTo>
                      <a:pt x="5" y="0"/>
                      <a:pt x="6" y="0"/>
                      <a:pt x="8" y="0"/>
                    </a:cubicBezTo>
                    <a:cubicBezTo>
                      <a:pt x="9" y="0"/>
                      <a:pt x="11" y="0"/>
                      <a:pt x="12" y="0"/>
                    </a:cubicBezTo>
                    <a:cubicBezTo>
                      <a:pt x="14" y="0"/>
                      <a:pt x="15" y="0"/>
                      <a:pt x="17" y="0"/>
                    </a:cubicBezTo>
                    <a:cubicBezTo>
                      <a:pt x="18" y="0"/>
                      <a:pt x="19" y="0"/>
                      <a:pt x="20" y="0"/>
                    </a:cubicBezTo>
                    <a:cubicBezTo>
                      <a:pt x="23" y="1"/>
                      <a:pt x="24" y="1"/>
                      <a:pt x="24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2" name="任意多边形: 形状 241">
                <a:extLst>
                  <a:ext uri="{FF2B5EF4-FFF2-40B4-BE49-F238E27FC236}">
                    <a16:creationId xmlns:a16="http://schemas.microsoft.com/office/drawing/2014/main" id="{68D019EF-286C-42B1-715B-C03F99DC37D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069388" y="4403726"/>
                <a:ext cx="26988" cy="46038"/>
              </a:xfrm>
              <a:custGeom>
                <a:avLst/>
                <a:gdLst>
                  <a:gd name="T0" fmla="*/ 0 w 7"/>
                  <a:gd name="T1" fmla="*/ 0 h 12"/>
                  <a:gd name="T2" fmla="*/ 6 w 7"/>
                  <a:gd name="T3" fmla="*/ 11 h 12"/>
                  <a:gd name="T4" fmla="*/ 6 w 7"/>
                  <a:gd name="T5" fmla="*/ 5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12">
                    <a:moveTo>
                      <a:pt x="0" y="0"/>
                    </a:moveTo>
                    <a:cubicBezTo>
                      <a:pt x="0" y="8"/>
                      <a:pt x="4" y="12"/>
                      <a:pt x="6" y="11"/>
                    </a:cubicBezTo>
                    <a:cubicBezTo>
                      <a:pt x="7" y="11"/>
                      <a:pt x="5" y="6"/>
                      <a:pt x="6" y="5"/>
                    </a:cubicBezTo>
                  </a:path>
                </a:pathLst>
              </a:custGeom>
              <a:solidFill>
                <a:srgbClr val="E1CA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3" name="任意多边形: 形状 242">
                <a:extLst>
                  <a:ext uri="{FF2B5EF4-FFF2-40B4-BE49-F238E27FC236}">
                    <a16:creationId xmlns:a16="http://schemas.microsoft.com/office/drawing/2014/main" id="{8234C779-96D2-28E7-4823-739F9282058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50263" y="4257676"/>
                <a:ext cx="114300" cy="139700"/>
              </a:xfrm>
              <a:custGeom>
                <a:avLst/>
                <a:gdLst>
                  <a:gd name="T0" fmla="*/ 28 w 30"/>
                  <a:gd name="T1" fmla="*/ 9 h 37"/>
                  <a:gd name="T2" fmla="*/ 26 w 30"/>
                  <a:gd name="T3" fmla="*/ 27 h 37"/>
                  <a:gd name="T4" fmla="*/ 17 w 30"/>
                  <a:gd name="T5" fmla="*/ 33 h 37"/>
                  <a:gd name="T6" fmla="*/ 12 w 30"/>
                  <a:gd name="T7" fmla="*/ 32 h 37"/>
                  <a:gd name="T8" fmla="*/ 8 w 30"/>
                  <a:gd name="T9" fmla="*/ 31 h 37"/>
                  <a:gd name="T10" fmla="*/ 4 w 30"/>
                  <a:gd name="T11" fmla="*/ 30 h 37"/>
                  <a:gd name="T12" fmla="*/ 6 w 30"/>
                  <a:gd name="T13" fmla="*/ 23 h 37"/>
                  <a:gd name="T14" fmla="*/ 16 w 30"/>
                  <a:gd name="T15" fmla="*/ 8 h 37"/>
                  <a:gd name="T16" fmla="*/ 28 w 30"/>
                  <a:gd name="T17" fmla="*/ 9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37">
                    <a:moveTo>
                      <a:pt x="28" y="9"/>
                    </a:moveTo>
                    <a:cubicBezTo>
                      <a:pt x="28" y="9"/>
                      <a:pt x="30" y="24"/>
                      <a:pt x="26" y="27"/>
                    </a:cubicBezTo>
                    <a:cubicBezTo>
                      <a:pt x="21" y="30"/>
                      <a:pt x="18" y="28"/>
                      <a:pt x="17" y="33"/>
                    </a:cubicBezTo>
                    <a:cubicBezTo>
                      <a:pt x="16" y="37"/>
                      <a:pt x="10" y="37"/>
                      <a:pt x="12" y="32"/>
                    </a:cubicBezTo>
                    <a:cubicBezTo>
                      <a:pt x="10" y="37"/>
                      <a:pt x="7" y="34"/>
                      <a:pt x="8" y="31"/>
                    </a:cubicBezTo>
                    <a:cubicBezTo>
                      <a:pt x="6" y="35"/>
                      <a:pt x="2" y="32"/>
                      <a:pt x="4" y="30"/>
                    </a:cubicBezTo>
                    <a:cubicBezTo>
                      <a:pt x="0" y="35"/>
                      <a:pt x="0" y="25"/>
                      <a:pt x="6" y="23"/>
                    </a:cubicBezTo>
                    <a:cubicBezTo>
                      <a:pt x="11" y="21"/>
                      <a:pt x="16" y="17"/>
                      <a:pt x="16" y="8"/>
                    </a:cubicBezTo>
                    <a:cubicBezTo>
                      <a:pt x="16" y="0"/>
                      <a:pt x="28" y="9"/>
                      <a:pt x="28" y="9"/>
                    </a:cubicBezTo>
                    <a:close/>
                  </a:path>
                </a:pathLst>
              </a:custGeom>
              <a:solidFill>
                <a:srgbClr val="E1CA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4" name="任意多边形: 形状 243">
                <a:extLst>
                  <a:ext uri="{FF2B5EF4-FFF2-40B4-BE49-F238E27FC236}">
                    <a16:creationId xmlns:a16="http://schemas.microsoft.com/office/drawing/2014/main" id="{CAE25052-94C7-D43E-EBE5-992EBC935E7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6138" y="4079876"/>
                <a:ext cx="134938" cy="225425"/>
              </a:xfrm>
              <a:custGeom>
                <a:avLst/>
                <a:gdLst>
                  <a:gd name="T0" fmla="*/ 36 w 36"/>
                  <a:gd name="T1" fmla="*/ 15 h 60"/>
                  <a:gd name="T2" fmla="*/ 29 w 36"/>
                  <a:gd name="T3" fmla="*/ 60 h 60"/>
                  <a:gd name="T4" fmla="*/ 8 w 36"/>
                  <a:gd name="T5" fmla="*/ 59 h 60"/>
                  <a:gd name="T6" fmla="*/ 10 w 36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" h="60">
                    <a:moveTo>
                      <a:pt x="36" y="15"/>
                    </a:moveTo>
                    <a:cubicBezTo>
                      <a:pt x="29" y="60"/>
                      <a:pt x="29" y="60"/>
                      <a:pt x="29" y="60"/>
                    </a:cubicBezTo>
                    <a:cubicBezTo>
                      <a:pt x="8" y="59"/>
                      <a:pt x="8" y="59"/>
                      <a:pt x="8" y="59"/>
                    </a:cubicBezTo>
                    <a:cubicBezTo>
                      <a:pt x="8" y="59"/>
                      <a:pt x="0" y="23"/>
                      <a:pt x="10" y="0"/>
                    </a:cubicBezTo>
                  </a:path>
                </a:pathLst>
              </a:custGeom>
              <a:solidFill>
                <a:srgbClr val="FF7C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5" name="任意多边形: 形状 244">
                <a:extLst>
                  <a:ext uri="{FF2B5EF4-FFF2-40B4-BE49-F238E27FC236}">
                    <a16:creationId xmlns:a16="http://schemas.microsoft.com/office/drawing/2014/main" id="{8B617E04-E95E-17C5-CD06-8C8E19F79E5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93125" y="4271963"/>
                <a:ext cx="90488" cy="7938"/>
              </a:xfrm>
              <a:custGeom>
                <a:avLst/>
                <a:gdLst>
                  <a:gd name="T0" fmla="*/ 24 w 24"/>
                  <a:gd name="T1" fmla="*/ 1 h 2"/>
                  <a:gd name="T2" fmla="*/ 20 w 24"/>
                  <a:gd name="T3" fmla="*/ 1 h 2"/>
                  <a:gd name="T4" fmla="*/ 16 w 24"/>
                  <a:gd name="T5" fmla="*/ 2 h 2"/>
                  <a:gd name="T6" fmla="*/ 12 w 24"/>
                  <a:gd name="T7" fmla="*/ 2 h 2"/>
                  <a:gd name="T8" fmla="*/ 7 w 24"/>
                  <a:gd name="T9" fmla="*/ 2 h 2"/>
                  <a:gd name="T10" fmla="*/ 4 w 24"/>
                  <a:gd name="T11" fmla="*/ 1 h 2"/>
                  <a:gd name="T12" fmla="*/ 0 w 24"/>
                  <a:gd name="T13" fmla="*/ 1 h 2"/>
                  <a:gd name="T14" fmla="*/ 4 w 24"/>
                  <a:gd name="T15" fmla="*/ 0 h 2"/>
                  <a:gd name="T16" fmla="*/ 7 w 24"/>
                  <a:gd name="T17" fmla="*/ 0 h 2"/>
                  <a:gd name="T18" fmla="*/ 12 w 24"/>
                  <a:gd name="T19" fmla="*/ 0 h 2"/>
                  <a:gd name="T20" fmla="*/ 16 w 24"/>
                  <a:gd name="T21" fmla="*/ 0 h 2"/>
                  <a:gd name="T22" fmla="*/ 20 w 24"/>
                  <a:gd name="T23" fmla="*/ 0 h 2"/>
                  <a:gd name="T24" fmla="*/ 24 w 24"/>
                  <a:gd name="T2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2">
                    <a:moveTo>
                      <a:pt x="24" y="1"/>
                    </a:moveTo>
                    <a:cubicBezTo>
                      <a:pt x="24" y="1"/>
                      <a:pt x="22" y="1"/>
                      <a:pt x="20" y="1"/>
                    </a:cubicBezTo>
                    <a:cubicBezTo>
                      <a:pt x="19" y="1"/>
                      <a:pt x="18" y="2"/>
                      <a:pt x="16" y="2"/>
                    </a:cubicBezTo>
                    <a:cubicBezTo>
                      <a:pt x="15" y="2"/>
                      <a:pt x="13" y="2"/>
                      <a:pt x="12" y="2"/>
                    </a:cubicBezTo>
                    <a:cubicBezTo>
                      <a:pt x="10" y="2"/>
                      <a:pt x="9" y="2"/>
                      <a:pt x="7" y="2"/>
                    </a:cubicBezTo>
                    <a:cubicBezTo>
                      <a:pt x="6" y="2"/>
                      <a:pt x="5" y="1"/>
                      <a:pt x="4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4" y="0"/>
                    </a:cubicBezTo>
                    <a:cubicBezTo>
                      <a:pt x="5" y="0"/>
                      <a:pt x="6" y="0"/>
                      <a:pt x="7" y="0"/>
                    </a:cubicBezTo>
                    <a:cubicBezTo>
                      <a:pt x="9" y="0"/>
                      <a:pt x="10" y="0"/>
                      <a:pt x="12" y="0"/>
                    </a:cubicBezTo>
                    <a:cubicBezTo>
                      <a:pt x="13" y="0"/>
                      <a:pt x="15" y="0"/>
                      <a:pt x="16" y="0"/>
                    </a:cubicBezTo>
                    <a:cubicBezTo>
                      <a:pt x="18" y="0"/>
                      <a:pt x="19" y="0"/>
                      <a:pt x="20" y="0"/>
                    </a:cubicBezTo>
                    <a:cubicBezTo>
                      <a:pt x="22" y="1"/>
                      <a:pt x="24" y="1"/>
                      <a:pt x="24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6" name="任意多边形: 形状 245">
                <a:extLst>
                  <a:ext uri="{FF2B5EF4-FFF2-40B4-BE49-F238E27FC236}">
                    <a16:creationId xmlns:a16="http://schemas.microsoft.com/office/drawing/2014/main" id="{BA0793DB-1035-BDF9-72E6-E7F4BD74006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523288" y="4340226"/>
                <a:ext cx="33338" cy="41275"/>
              </a:xfrm>
              <a:custGeom>
                <a:avLst/>
                <a:gdLst>
                  <a:gd name="T0" fmla="*/ 9 w 9"/>
                  <a:gd name="T1" fmla="*/ 0 h 11"/>
                  <a:gd name="T2" fmla="*/ 1 w 9"/>
                  <a:gd name="T3" fmla="*/ 11 h 11"/>
                  <a:gd name="T4" fmla="*/ 2 w 9"/>
                  <a:gd name="T5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11">
                    <a:moveTo>
                      <a:pt x="9" y="0"/>
                    </a:moveTo>
                    <a:cubicBezTo>
                      <a:pt x="8" y="8"/>
                      <a:pt x="3" y="11"/>
                      <a:pt x="1" y="11"/>
                    </a:cubicBezTo>
                    <a:cubicBezTo>
                      <a:pt x="0" y="10"/>
                      <a:pt x="3" y="6"/>
                      <a:pt x="2" y="4"/>
                    </a:cubicBezTo>
                  </a:path>
                </a:pathLst>
              </a:custGeom>
              <a:solidFill>
                <a:srgbClr val="E1CA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7" name="任意多边形: 形状 246">
                <a:extLst>
                  <a:ext uri="{FF2B5EF4-FFF2-40B4-BE49-F238E27FC236}">
                    <a16:creationId xmlns:a16="http://schemas.microsoft.com/office/drawing/2014/main" id="{7670A68F-3A62-0B0A-EEC4-D95E0C4CFF6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837738" y="4584701"/>
                <a:ext cx="238125" cy="377825"/>
              </a:xfrm>
              <a:custGeom>
                <a:avLst/>
                <a:gdLst>
                  <a:gd name="T0" fmla="*/ 22 w 63"/>
                  <a:gd name="T1" fmla="*/ 0 h 100"/>
                  <a:gd name="T2" fmla="*/ 55 w 63"/>
                  <a:gd name="T3" fmla="*/ 40 h 100"/>
                  <a:gd name="T4" fmla="*/ 23 w 63"/>
                  <a:gd name="T5" fmla="*/ 100 h 100"/>
                  <a:gd name="T6" fmla="*/ 5 w 63"/>
                  <a:gd name="T7" fmla="*/ 98 h 100"/>
                  <a:gd name="T8" fmla="*/ 29 w 63"/>
                  <a:gd name="T9" fmla="*/ 50 h 100"/>
                  <a:gd name="T10" fmla="*/ 0 w 63"/>
                  <a:gd name="T11" fmla="*/ 21 h 100"/>
                  <a:gd name="T12" fmla="*/ 22 w 63"/>
                  <a:gd name="T13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" h="100">
                    <a:moveTo>
                      <a:pt x="22" y="0"/>
                    </a:moveTo>
                    <a:cubicBezTo>
                      <a:pt x="35" y="12"/>
                      <a:pt x="51" y="33"/>
                      <a:pt x="55" y="40"/>
                    </a:cubicBezTo>
                    <a:cubicBezTo>
                      <a:pt x="63" y="56"/>
                      <a:pt x="23" y="100"/>
                      <a:pt x="23" y="100"/>
                    </a:cubicBezTo>
                    <a:cubicBezTo>
                      <a:pt x="5" y="98"/>
                      <a:pt x="5" y="98"/>
                      <a:pt x="5" y="98"/>
                    </a:cubicBezTo>
                    <a:cubicBezTo>
                      <a:pt x="29" y="50"/>
                      <a:pt x="29" y="50"/>
                      <a:pt x="29" y="50"/>
                    </a:cubicBezTo>
                    <a:cubicBezTo>
                      <a:pt x="29" y="50"/>
                      <a:pt x="13" y="33"/>
                      <a:pt x="0" y="21"/>
                    </a:cubicBezTo>
                    <a:cubicBezTo>
                      <a:pt x="8" y="16"/>
                      <a:pt x="16" y="9"/>
                      <a:pt x="22" y="0"/>
                    </a:cubicBez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8" name="任意多边形: 形状 247">
                <a:extLst>
                  <a:ext uri="{FF2B5EF4-FFF2-40B4-BE49-F238E27FC236}">
                    <a16:creationId xmlns:a16="http://schemas.microsoft.com/office/drawing/2014/main" id="{4C304FAD-4E4D-3254-6C75-3E23A7104AF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86925" y="4479926"/>
                <a:ext cx="257175" cy="184150"/>
              </a:xfrm>
              <a:custGeom>
                <a:avLst/>
                <a:gdLst>
                  <a:gd name="T0" fmla="*/ 45 w 68"/>
                  <a:gd name="T1" fmla="*/ 49 h 49"/>
                  <a:gd name="T2" fmla="*/ 13 w 68"/>
                  <a:gd name="T3" fmla="*/ 5 h 49"/>
                  <a:gd name="T4" fmla="*/ 68 w 68"/>
                  <a:gd name="T5" fmla="*/ 28 h 49"/>
                  <a:gd name="T6" fmla="*/ 45 w 68"/>
                  <a:gd name="T7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49">
                    <a:moveTo>
                      <a:pt x="45" y="49"/>
                    </a:moveTo>
                    <a:cubicBezTo>
                      <a:pt x="27" y="33"/>
                      <a:pt x="0" y="16"/>
                      <a:pt x="13" y="5"/>
                    </a:cubicBezTo>
                    <a:cubicBezTo>
                      <a:pt x="20" y="0"/>
                      <a:pt x="42" y="4"/>
                      <a:pt x="68" y="28"/>
                    </a:cubicBezTo>
                    <a:cubicBezTo>
                      <a:pt x="61" y="36"/>
                      <a:pt x="54" y="44"/>
                      <a:pt x="45" y="49"/>
                    </a:cubicBezTo>
                    <a:close/>
                  </a:path>
                </a:pathLst>
              </a:custGeom>
              <a:solidFill>
                <a:srgbClr val="C27C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9" name="任意多边形: 形状 248">
                <a:extLst>
                  <a:ext uri="{FF2B5EF4-FFF2-40B4-BE49-F238E27FC236}">
                    <a16:creationId xmlns:a16="http://schemas.microsoft.com/office/drawing/2014/main" id="{4E13DC08-D5E6-2932-D237-0FB2534E627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861550" y="5157788"/>
                <a:ext cx="195263" cy="561975"/>
              </a:xfrm>
              <a:custGeom>
                <a:avLst/>
                <a:gdLst>
                  <a:gd name="T0" fmla="*/ 52 w 52"/>
                  <a:gd name="T1" fmla="*/ 143 h 149"/>
                  <a:gd name="T2" fmla="*/ 47 w 52"/>
                  <a:gd name="T3" fmla="*/ 92 h 149"/>
                  <a:gd name="T4" fmla="*/ 41 w 52"/>
                  <a:gd name="T5" fmla="*/ 76 h 149"/>
                  <a:gd name="T6" fmla="*/ 40 w 52"/>
                  <a:gd name="T7" fmla="*/ 49 h 149"/>
                  <a:gd name="T8" fmla="*/ 30 w 52"/>
                  <a:gd name="T9" fmla="*/ 0 h 149"/>
                  <a:gd name="T10" fmla="*/ 0 w 52"/>
                  <a:gd name="T11" fmla="*/ 0 h 149"/>
                  <a:gd name="T12" fmla="*/ 35 w 52"/>
                  <a:gd name="T13" fmla="*/ 143 h 149"/>
                  <a:gd name="T14" fmla="*/ 52 w 52"/>
                  <a:gd name="T15" fmla="*/ 143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2" h="149">
                    <a:moveTo>
                      <a:pt x="52" y="143"/>
                    </a:moveTo>
                    <a:cubicBezTo>
                      <a:pt x="48" y="120"/>
                      <a:pt x="52" y="109"/>
                      <a:pt x="47" y="92"/>
                    </a:cubicBezTo>
                    <a:cubicBezTo>
                      <a:pt x="45" y="85"/>
                      <a:pt x="44" y="81"/>
                      <a:pt x="41" y="76"/>
                    </a:cubicBezTo>
                    <a:cubicBezTo>
                      <a:pt x="41" y="67"/>
                      <a:pt x="41" y="58"/>
                      <a:pt x="40" y="49"/>
                    </a:cubicBezTo>
                    <a:cubicBezTo>
                      <a:pt x="38" y="30"/>
                      <a:pt x="34" y="14"/>
                      <a:pt x="3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5" y="143"/>
                      <a:pt x="35" y="143"/>
                      <a:pt x="35" y="143"/>
                    </a:cubicBezTo>
                    <a:cubicBezTo>
                      <a:pt x="35" y="143"/>
                      <a:pt x="46" y="149"/>
                      <a:pt x="52" y="143"/>
                    </a:cubicBez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0" name="任意多边形: 形状 249">
                <a:extLst>
                  <a:ext uri="{FF2B5EF4-FFF2-40B4-BE49-F238E27FC236}">
                    <a16:creationId xmlns:a16="http://schemas.microsoft.com/office/drawing/2014/main" id="{C4AE3951-3C14-0C9A-529A-22214CD2DD0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902825" y="5686426"/>
                <a:ext cx="169863" cy="106363"/>
              </a:xfrm>
              <a:custGeom>
                <a:avLst/>
                <a:gdLst>
                  <a:gd name="T0" fmla="*/ 41 w 45"/>
                  <a:gd name="T1" fmla="*/ 1 h 28"/>
                  <a:gd name="T2" fmla="*/ 44 w 45"/>
                  <a:gd name="T3" fmla="*/ 19 h 28"/>
                  <a:gd name="T4" fmla="*/ 19 w 45"/>
                  <a:gd name="T5" fmla="*/ 21 h 28"/>
                  <a:gd name="T6" fmla="*/ 1 w 45"/>
                  <a:gd name="T7" fmla="*/ 13 h 28"/>
                  <a:gd name="T8" fmla="*/ 15 w 45"/>
                  <a:gd name="T9" fmla="*/ 5 h 28"/>
                  <a:gd name="T10" fmla="*/ 24 w 45"/>
                  <a:gd name="T11" fmla="*/ 0 h 28"/>
                  <a:gd name="T12" fmla="*/ 41 w 45"/>
                  <a:gd name="T13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28">
                    <a:moveTo>
                      <a:pt x="41" y="1"/>
                    </a:moveTo>
                    <a:cubicBezTo>
                      <a:pt x="41" y="1"/>
                      <a:pt x="45" y="10"/>
                      <a:pt x="44" y="19"/>
                    </a:cubicBezTo>
                    <a:cubicBezTo>
                      <a:pt x="43" y="28"/>
                      <a:pt x="23" y="24"/>
                      <a:pt x="19" y="21"/>
                    </a:cubicBezTo>
                    <a:cubicBezTo>
                      <a:pt x="15" y="19"/>
                      <a:pt x="3" y="19"/>
                      <a:pt x="1" y="13"/>
                    </a:cubicBezTo>
                    <a:cubicBezTo>
                      <a:pt x="0" y="8"/>
                      <a:pt x="7" y="4"/>
                      <a:pt x="15" y="5"/>
                    </a:cubicBezTo>
                    <a:cubicBezTo>
                      <a:pt x="24" y="5"/>
                      <a:pt x="24" y="0"/>
                      <a:pt x="24" y="0"/>
                    </a:cubicBezTo>
                    <a:cubicBezTo>
                      <a:pt x="24" y="0"/>
                      <a:pt x="30" y="4"/>
                      <a:pt x="41" y="1"/>
                    </a:cubicBezTo>
                    <a:close/>
                  </a:path>
                </a:pathLst>
              </a:custGeom>
              <a:solidFill>
                <a:srgbClr val="353A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1" name="任意多边形: 形状 250">
                <a:extLst>
                  <a:ext uri="{FF2B5EF4-FFF2-40B4-BE49-F238E27FC236}">
                    <a16:creationId xmlns:a16="http://schemas.microsoft.com/office/drawing/2014/main" id="{6CA63719-9FE8-ACB7-5200-7CA86A3AFA3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450388" y="4260851"/>
                <a:ext cx="255588" cy="287338"/>
              </a:xfrm>
              <a:custGeom>
                <a:avLst/>
                <a:gdLst>
                  <a:gd name="T0" fmla="*/ 11 w 68"/>
                  <a:gd name="T1" fmla="*/ 43 h 76"/>
                  <a:gd name="T2" fmla="*/ 41 w 68"/>
                  <a:gd name="T3" fmla="*/ 71 h 76"/>
                  <a:gd name="T4" fmla="*/ 63 w 68"/>
                  <a:gd name="T5" fmla="*/ 30 h 76"/>
                  <a:gd name="T6" fmla="*/ 26 w 68"/>
                  <a:gd name="T7" fmla="*/ 4 h 76"/>
                  <a:gd name="T8" fmla="*/ 11 w 68"/>
                  <a:gd name="T9" fmla="*/ 43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76">
                    <a:moveTo>
                      <a:pt x="11" y="43"/>
                    </a:moveTo>
                    <a:cubicBezTo>
                      <a:pt x="15" y="64"/>
                      <a:pt x="25" y="76"/>
                      <a:pt x="41" y="71"/>
                    </a:cubicBezTo>
                    <a:cubicBezTo>
                      <a:pt x="56" y="67"/>
                      <a:pt x="68" y="49"/>
                      <a:pt x="63" y="30"/>
                    </a:cubicBezTo>
                    <a:cubicBezTo>
                      <a:pt x="58" y="11"/>
                      <a:pt x="41" y="0"/>
                      <a:pt x="26" y="4"/>
                    </a:cubicBezTo>
                    <a:cubicBezTo>
                      <a:pt x="10" y="8"/>
                      <a:pt x="0" y="24"/>
                      <a:pt x="11" y="43"/>
                    </a:cubicBez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2" name="任意多边形: 形状 251">
                <a:extLst>
                  <a:ext uri="{FF2B5EF4-FFF2-40B4-BE49-F238E27FC236}">
                    <a16:creationId xmlns:a16="http://schemas.microsoft.com/office/drawing/2014/main" id="{906B7A52-5AE7-CB0B-69CF-EA1E9B1FB27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571038" y="4370388"/>
                <a:ext cx="150813" cy="192088"/>
              </a:xfrm>
              <a:custGeom>
                <a:avLst/>
                <a:gdLst>
                  <a:gd name="T0" fmla="*/ 27 w 40"/>
                  <a:gd name="T1" fmla="*/ 48 h 51"/>
                  <a:gd name="T2" fmla="*/ 27 w 40"/>
                  <a:gd name="T3" fmla="*/ 48 h 51"/>
                  <a:gd name="T4" fmla="*/ 38 w 40"/>
                  <a:gd name="T5" fmla="*/ 34 h 51"/>
                  <a:gd name="T6" fmla="*/ 30 w 40"/>
                  <a:gd name="T7" fmla="*/ 11 h 51"/>
                  <a:gd name="T8" fmla="*/ 12 w 40"/>
                  <a:gd name="T9" fmla="*/ 2 h 51"/>
                  <a:gd name="T10" fmla="*/ 3 w 40"/>
                  <a:gd name="T11" fmla="*/ 20 h 51"/>
                  <a:gd name="T12" fmla="*/ 11 w 40"/>
                  <a:gd name="T13" fmla="*/ 43 h 51"/>
                  <a:gd name="T14" fmla="*/ 27 w 40"/>
                  <a:gd name="T15" fmla="*/ 4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51">
                    <a:moveTo>
                      <a:pt x="27" y="48"/>
                    </a:moveTo>
                    <a:cubicBezTo>
                      <a:pt x="27" y="48"/>
                      <a:pt x="27" y="48"/>
                      <a:pt x="27" y="48"/>
                    </a:cubicBezTo>
                    <a:cubicBezTo>
                      <a:pt x="35" y="45"/>
                      <a:pt x="40" y="42"/>
                      <a:pt x="38" y="34"/>
                    </a:cubicBezTo>
                    <a:cubicBezTo>
                      <a:pt x="30" y="11"/>
                      <a:pt x="30" y="11"/>
                      <a:pt x="30" y="11"/>
                    </a:cubicBezTo>
                    <a:cubicBezTo>
                      <a:pt x="27" y="4"/>
                      <a:pt x="19" y="0"/>
                      <a:pt x="12" y="2"/>
                    </a:cubicBezTo>
                    <a:cubicBezTo>
                      <a:pt x="4" y="5"/>
                      <a:pt x="0" y="13"/>
                      <a:pt x="3" y="20"/>
                    </a:cubicBezTo>
                    <a:cubicBezTo>
                      <a:pt x="11" y="43"/>
                      <a:pt x="11" y="43"/>
                      <a:pt x="11" y="43"/>
                    </a:cubicBezTo>
                    <a:cubicBezTo>
                      <a:pt x="13" y="51"/>
                      <a:pt x="20" y="50"/>
                      <a:pt x="27" y="48"/>
                    </a:cubicBez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3" name="任意多边形: 形状 252">
                <a:extLst>
                  <a:ext uri="{FF2B5EF4-FFF2-40B4-BE49-F238E27FC236}">
                    <a16:creationId xmlns:a16="http://schemas.microsoft.com/office/drawing/2014/main" id="{2EDB7BFC-7787-2D28-D17C-3EC6ECBAA1C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64700" y="5143501"/>
                <a:ext cx="120650" cy="569913"/>
              </a:xfrm>
              <a:custGeom>
                <a:avLst/>
                <a:gdLst>
                  <a:gd name="T0" fmla="*/ 26 w 32"/>
                  <a:gd name="T1" fmla="*/ 145 h 151"/>
                  <a:gd name="T2" fmla="*/ 30 w 32"/>
                  <a:gd name="T3" fmla="*/ 98 h 151"/>
                  <a:gd name="T4" fmla="*/ 27 w 32"/>
                  <a:gd name="T5" fmla="*/ 81 h 151"/>
                  <a:gd name="T6" fmla="*/ 30 w 32"/>
                  <a:gd name="T7" fmla="*/ 55 h 151"/>
                  <a:gd name="T8" fmla="*/ 29 w 32"/>
                  <a:gd name="T9" fmla="*/ 5 h 151"/>
                  <a:gd name="T10" fmla="*/ 0 w 32"/>
                  <a:gd name="T11" fmla="*/ 0 h 151"/>
                  <a:gd name="T12" fmla="*/ 9 w 32"/>
                  <a:gd name="T13" fmla="*/ 146 h 151"/>
                  <a:gd name="T14" fmla="*/ 26 w 32"/>
                  <a:gd name="T15" fmla="*/ 145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51">
                    <a:moveTo>
                      <a:pt x="26" y="145"/>
                    </a:moveTo>
                    <a:cubicBezTo>
                      <a:pt x="26" y="122"/>
                      <a:pt x="32" y="116"/>
                      <a:pt x="30" y="98"/>
                    </a:cubicBezTo>
                    <a:cubicBezTo>
                      <a:pt x="30" y="91"/>
                      <a:pt x="29" y="87"/>
                      <a:pt x="27" y="81"/>
                    </a:cubicBezTo>
                    <a:cubicBezTo>
                      <a:pt x="29" y="73"/>
                      <a:pt x="30" y="64"/>
                      <a:pt x="30" y="55"/>
                    </a:cubicBezTo>
                    <a:cubicBezTo>
                      <a:pt x="32" y="36"/>
                      <a:pt x="31" y="19"/>
                      <a:pt x="29" y="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146"/>
                      <a:pt x="9" y="146"/>
                      <a:pt x="9" y="146"/>
                    </a:cubicBezTo>
                    <a:cubicBezTo>
                      <a:pt x="9" y="146"/>
                      <a:pt x="19" y="151"/>
                      <a:pt x="26" y="145"/>
                    </a:cubicBez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4" name="任意多边形: 形状 253">
                <a:extLst>
                  <a:ext uri="{FF2B5EF4-FFF2-40B4-BE49-F238E27FC236}">
                    <a16:creationId xmlns:a16="http://schemas.microsoft.com/office/drawing/2014/main" id="{69E2080F-2A0E-9B1F-4099-CC204B6BD0C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596438" y="4932363"/>
                <a:ext cx="457200" cy="211138"/>
              </a:xfrm>
              <a:custGeom>
                <a:avLst/>
                <a:gdLst>
                  <a:gd name="T0" fmla="*/ 90 w 121"/>
                  <a:gd name="T1" fmla="*/ 0 h 56"/>
                  <a:gd name="T2" fmla="*/ 53 w 121"/>
                  <a:gd name="T3" fmla="*/ 55 h 56"/>
                  <a:gd name="T4" fmla="*/ 17 w 121"/>
                  <a:gd name="T5" fmla="*/ 3 h 56"/>
                  <a:gd name="T6" fmla="*/ 90 w 121"/>
                  <a:gd name="T7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1" h="56">
                    <a:moveTo>
                      <a:pt x="90" y="0"/>
                    </a:moveTo>
                    <a:cubicBezTo>
                      <a:pt x="90" y="0"/>
                      <a:pt x="121" y="56"/>
                      <a:pt x="53" y="55"/>
                    </a:cubicBezTo>
                    <a:cubicBezTo>
                      <a:pt x="0" y="54"/>
                      <a:pt x="17" y="3"/>
                      <a:pt x="17" y="3"/>
                    </a:cubicBezTo>
                    <a:cubicBezTo>
                      <a:pt x="17" y="3"/>
                      <a:pt x="42" y="9"/>
                      <a:pt x="90" y="0"/>
                    </a:cubicBezTo>
                    <a:close/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5" name="任意多边形: 形状 254">
                <a:extLst>
                  <a:ext uri="{FF2B5EF4-FFF2-40B4-BE49-F238E27FC236}">
                    <a16:creationId xmlns:a16="http://schemas.microsoft.com/office/drawing/2014/main" id="{7486C4BE-CE62-FCB2-98EB-6973907240F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796463" y="5011738"/>
                <a:ext cx="222250" cy="327025"/>
              </a:xfrm>
              <a:custGeom>
                <a:avLst/>
                <a:gdLst>
                  <a:gd name="T0" fmla="*/ 43 w 59"/>
                  <a:gd name="T1" fmla="*/ 0 h 87"/>
                  <a:gd name="T2" fmla="*/ 59 w 59"/>
                  <a:gd name="T3" fmla="*/ 77 h 87"/>
                  <a:gd name="T4" fmla="*/ 20 w 59"/>
                  <a:gd name="T5" fmla="*/ 87 h 87"/>
                  <a:gd name="T6" fmla="*/ 0 w 59"/>
                  <a:gd name="T7" fmla="*/ 30 h 87"/>
                  <a:gd name="T8" fmla="*/ 43 w 59"/>
                  <a:gd name="T9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87">
                    <a:moveTo>
                      <a:pt x="43" y="0"/>
                    </a:moveTo>
                    <a:cubicBezTo>
                      <a:pt x="48" y="24"/>
                      <a:pt x="56" y="51"/>
                      <a:pt x="59" y="77"/>
                    </a:cubicBezTo>
                    <a:cubicBezTo>
                      <a:pt x="49" y="85"/>
                      <a:pt x="34" y="87"/>
                      <a:pt x="20" y="87"/>
                    </a:cubicBezTo>
                    <a:cubicBezTo>
                      <a:pt x="0" y="30"/>
                      <a:pt x="0" y="30"/>
                      <a:pt x="0" y="30"/>
                    </a:cubicBez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6" name="任意多边形: 形状 255">
                <a:extLst>
                  <a:ext uri="{FF2B5EF4-FFF2-40B4-BE49-F238E27FC236}">
                    <a16:creationId xmlns:a16="http://schemas.microsoft.com/office/drawing/2014/main" id="{CC3B9945-27BA-73FE-392D-9ACEF1EF8C5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53588" y="5022851"/>
                <a:ext cx="169863" cy="334963"/>
              </a:xfrm>
              <a:custGeom>
                <a:avLst/>
                <a:gdLst>
                  <a:gd name="T0" fmla="*/ 0 w 45"/>
                  <a:gd name="T1" fmla="*/ 0 h 89"/>
                  <a:gd name="T2" fmla="*/ 42 w 45"/>
                  <a:gd name="T3" fmla="*/ 24 h 89"/>
                  <a:gd name="T4" fmla="*/ 42 w 45"/>
                  <a:gd name="T5" fmla="*/ 87 h 89"/>
                  <a:gd name="T6" fmla="*/ 0 w 45"/>
                  <a:gd name="T7" fmla="*/ 84 h 89"/>
                  <a:gd name="T8" fmla="*/ 0 w 45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89">
                    <a:moveTo>
                      <a:pt x="0" y="0"/>
                    </a:moveTo>
                    <a:cubicBezTo>
                      <a:pt x="42" y="24"/>
                      <a:pt x="42" y="24"/>
                      <a:pt x="42" y="24"/>
                    </a:cubicBezTo>
                    <a:cubicBezTo>
                      <a:pt x="42" y="24"/>
                      <a:pt x="45" y="62"/>
                      <a:pt x="42" y="87"/>
                    </a:cubicBezTo>
                    <a:cubicBezTo>
                      <a:pt x="30" y="89"/>
                      <a:pt x="9" y="89"/>
                      <a:pt x="0" y="8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7" name="任意多边形: 形状 256">
                <a:extLst>
                  <a:ext uri="{FF2B5EF4-FFF2-40B4-BE49-F238E27FC236}">
                    <a16:creationId xmlns:a16="http://schemas.microsoft.com/office/drawing/2014/main" id="{371DA397-FD01-9937-7D28-EEFD04DE1E4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494838" y="4460876"/>
                <a:ext cx="457200" cy="584200"/>
              </a:xfrm>
              <a:custGeom>
                <a:avLst/>
                <a:gdLst>
                  <a:gd name="T0" fmla="*/ 39 w 121"/>
                  <a:gd name="T1" fmla="*/ 14 h 155"/>
                  <a:gd name="T2" fmla="*/ 97 w 121"/>
                  <a:gd name="T3" fmla="*/ 36 h 155"/>
                  <a:gd name="T4" fmla="*/ 107 w 121"/>
                  <a:gd name="T5" fmla="*/ 86 h 155"/>
                  <a:gd name="T6" fmla="*/ 121 w 121"/>
                  <a:gd name="T7" fmla="*/ 132 h 155"/>
                  <a:gd name="T8" fmla="*/ 38 w 121"/>
                  <a:gd name="T9" fmla="*/ 149 h 155"/>
                  <a:gd name="T10" fmla="*/ 18 w 121"/>
                  <a:gd name="T11" fmla="*/ 73 h 155"/>
                  <a:gd name="T12" fmla="*/ 7 w 121"/>
                  <a:gd name="T13" fmla="*/ 30 h 155"/>
                  <a:gd name="T14" fmla="*/ 39 w 121"/>
                  <a:gd name="T15" fmla="*/ 14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1" h="155">
                    <a:moveTo>
                      <a:pt x="39" y="14"/>
                    </a:moveTo>
                    <a:cubicBezTo>
                      <a:pt x="76" y="0"/>
                      <a:pt x="93" y="16"/>
                      <a:pt x="97" y="36"/>
                    </a:cubicBezTo>
                    <a:cubicBezTo>
                      <a:pt x="97" y="36"/>
                      <a:pt x="102" y="65"/>
                      <a:pt x="107" y="86"/>
                    </a:cubicBezTo>
                    <a:cubicBezTo>
                      <a:pt x="110" y="96"/>
                      <a:pt x="120" y="117"/>
                      <a:pt x="121" y="132"/>
                    </a:cubicBezTo>
                    <a:cubicBezTo>
                      <a:pt x="98" y="138"/>
                      <a:pt x="70" y="155"/>
                      <a:pt x="38" y="149"/>
                    </a:cubicBezTo>
                    <a:cubicBezTo>
                      <a:pt x="31" y="116"/>
                      <a:pt x="26" y="90"/>
                      <a:pt x="18" y="73"/>
                    </a:cubicBezTo>
                    <a:cubicBezTo>
                      <a:pt x="9" y="55"/>
                      <a:pt x="0" y="42"/>
                      <a:pt x="7" y="30"/>
                    </a:cubicBezTo>
                    <a:cubicBezTo>
                      <a:pt x="11" y="22"/>
                      <a:pt x="20" y="20"/>
                      <a:pt x="39" y="14"/>
                    </a:cubicBezTo>
                    <a:close/>
                  </a:path>
                </a:pathLst>
              </a:custGeom>
              <a:solidFill>
                <a:srgbClr val="C27C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8" name="任意多边形: 形状 257">
                <a:extLst>
                  <a:ext uri="{FF2B5EF4-FFF2-40B4-BE49-F238E27FC236}">
                    <a16:creationId xmlns:a16="http://schemas.microsoft.com/office/drawing/2014/main" id="{6AD25BC3-64F9-DA36-1394-099EF08F3BE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09138" y="5686426"/>
                <a:ext cx="173038" cy="106363"/>
              </a:xfrm>
              <a:custGeom>
                <a:avLst/>
                <a:gdLst>
                  <a:gd name="T0" fmla="*/ 41 w 46"/>
                  <a:gd name="T1" fmla="*/ 1 h 28"/>
                  <a:gd name="T2" fmla="*/ 44 w 46"/>
                  <a:gd name="T3" fmla="*/ 19 h 28"/>
                  <a:gd name="T4" fmla="*/ 19 w 46"/>
                  <a:gd name="T5" fmla="*/ 21 h 28"/>
                  <a:gd name="T6" fmla="*/ 2 w 46"/>
                  <a:gd name="T7" fmla="*/ 13 h 28"/>
                  <a:gd name="T8" fmla="*/ 16 w 46"/>
                  <a:gd name="T9" fmla="*/ 5 h 28"/>
                  <a:gd name="T10" fmla="*/ 24 w 46"/>
                  <a:gd name="T11" fmla="*/ 0 h 28"/>
                  <a:gd name="T12" fmla="*/ 41 w 46"/>
                  <a:gd name="T13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" h="28">
                    <a:moveTo>
                      <a:pt x="41" y="1"/>
                    </a:moveTo>
                    <a:cubicBezTo>
                      <a:pt x="41" y="1"/>
                      <a:pt x="46" y="10"/>
                      <a:pt x="44" y="19"/>
                    </a:cubicBezTo>
                    <a:cubicBezTo>
                      <a:pt x="43" y="28"/>
                      <a:pt x="24" y="24"/>
                      <a:pt x="19" y="21"/>
                    </a:cubicBezTo>
                    <a:cubicBezTo>
                      <a:pt x="15" y="19"/>
                      <a:pt x="3" y="19"/>
                      <a:pt x="2" y="13"/>
                    </a:cubicBezTo>
                    <a:cubicBezTo>
                      <a:pt x="0" y="8"/>
                      <a:pt x="7" y="4"/>
                      <a:pt x="16" y="5"/>
                    </a:cubicBezTo>
                    <a:cubicBezTo>
                      <a:pt x="24" y="5"/>
                      <a:pt x="24" y="0"/>
                      <a:pt x="24" y="0"/>
                    </a:cubicBezTo>
                    <a:cubicBezTo>
                      <a:pt x="24" y="0"/>
                      <a:pt x="30" y="4"/>
                      <a:pt x="41" y="1"/>
                    </a:cubicBezTo>
                    <a:close/>
                  </a:path>
                </a:pathLst>
              </a:custGeom>
              <a:solidFill>
                <a:srgbClr val="353A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9" name="任意多边形: 形状 258">
                <a:extLst>
                  <a:ext uri="{FF2B5EF4-FFF2-40B4-BE49-F238E27FC236}">
                    <a16:creationId xmlns:a16="http://schemas.microsoft.com/office/drawing/2014/main" id="{F3308D7D-C1E6-82C2-E834-B186B9D7744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439275" y="4244976"/>
                <a:ext cx="271463" cy="249238"/>
              </a:xfrm>
              <a:custGeom>
                <a:avLst/>
                <a:gdLst>
                  <a:gd name="T0" fmla="*/ 56 w 72"/>
                  <a:gd name="T1" fmla="*/ 61 h 66"/>
                  <a:gd name="T2" fmla="*/ 68 w 72"/>
                  <a:gd name="T3" fmla="*/ 29 h 66"/>
                  <a:gd name="T4" fmla="*/ 40 w 72"/>
                  <a:gd name="T5" fmla="*/ 4 h 66"/>
                  <a:gd name="T6" fmla="*/ 5 w 72"/>
                  <a:gd name="T7" fmla="*/ 30 h 66"/>
                  <a:gd name="T8" fmla="*/ 24 w 72"/>
                  <a:gd name="T9" fmla="*/ 33 h 66"/>
                  <a:gd name="T10" fmla="*/ 33 w 72"/>
                  <a:gd name="T11" fmla="*/ 49 h 66"/>
                  <a:gd name="T12" fmla="*/ 36 w 72"/>
                  <a:gd name="T13" fmla="*/ 38 h 66"/>
                  <a:gd name="T14" fmla="*/ 56 w 72"/>
                  <a:gd name="T15" fmla="*/ 61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2" h="66">
                    <a:moveTo>
                      <a:pt x="56" y="61"/>
                    </a:moveTo>
                    <a:cubicBezTo>
                      <a:pt x="72" y="56"/>
                      <a:pt x="71" y="37"/>
                      <a:pt x="68" y="29"/>
                    </a:cubicBezTo>
                    <a:cubicBezTo>
                      <a:pt x="68" y="25"/>
                      <a:pt x="68" y="0"/>
                      <a:pt x="40" y="4"/>
                    </a:cubicBezTo>
                    <a:cubicBezTo>
                      <a:pt x="24" y="1"/>
                      <a:pt x="0" y="14"/>
                      <a:pt x="5" y="30"/>
                    </a:cubicBezTo>
                    <a:cubicBezTo>
                      <a:pt x="8" y="37"/>
                      <a:pt x="15" y="38"/>
                      <a:pt x="24" y="33"/>
                    </a:cubicBezTo>
                    <a:cubicBezTo>
                      <a:pt x="30" y="53"/>
                      <a:pt x="31" y="50"/>
                      <a:pt x="33" y="49"/>
                    </a:cubicBezTo>
                    <a:cubicBezTo>
                      <a:pt x="36" y="48"/>
                      <a:pt x="29" y="39"/>
                      <a:pt x="36" y="38"/>
                    </a:cubicBezTo>
                    <a:cubicBezTo>
                      <a:pt x="43" y="36"/>
                      <a:pt x="41" y="66"/>
                      <a:pt x="56" y="61"/>
                    </a:cubicBezTo>
                    <a:close/>
                  </a:path>
                </a:pathLst>
              </a:custGeom>
              <a:solidFill>
                <a:srgbClr val="6A43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0" name="任意多边形: 形状 259">
                <a:extLst>
                  <a:ext uri="{FF2B5EF4-FFF2-40B4-BE49-F238E27FC236}">
                    <a16:creationId xmlns:a16="http://schemas.microsoft.com/office/drawing/2014/main" id="{057FA299-3EBB-5C4F-488A-D3DAD9F7750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488488" y="4548188"/>
                <a:ext cx="127000" cy="198438"/>
              </a:xfrm>
              <a:custGeom>
                <a:avLst/>
                <a:gdLst>
                  <a:gd name="T0" fmla="*/ 3 w 34"/>
                  <a:gd name="T1" fmla="*/ 52 h 53"/>
                  <a:gd name="T2" fmla="*/ 18 w 34"/>
                  <a:gd name="T3" fmla="*/ 1 h 53"/>
                  <a:gd name="T4" fmla="*/ 34 w 34"/>
                  <a:gd name="T5" fmla="*/ 50 h 53"/>
                  <a:gd name="T6" fmla="*/ 3 w 34"/>
                  <a:gd name="T7" fmla="*/ 5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53">
                    <a:moveTo>
                      <a:pt x="3" y="52"/>
                    </a:moveTo>
                    <a:cubicBezTo>
                      <a:pt x="0" y="28"/>
                      <a:pt x="1" y="0"/>
                      <a:pt x="18" y="1"/>
                    </a:cubicBezTo>
                    <a:cubicBezTo>
                      <a:pt x="28" y="2"/>
                      <a:pt x="33" y="26"/>
                      <a:pt x="34" y="50"/>
                    </a:cubicBezTo>
                    <a:cubicBezTo>
                      <a:pt x="24" y="52"/>
                      <a:pt x="13" y="53"/>
                      <a:pt x="3" y="52"/>
                    </a:cubicBezTo>
                    <a:close/>
                  </a:path>
                </a:pathLst>
              </a:custGeom>
              <a:solidFill>
                <a:srgbClr val="C27C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1" name="任意多边形: 形状 260">
                <a:extLst>
                  <a:ext uri="{FF2B5EF4-FFF2-40B4-BE49-F238E27FC236}">
                    <a16:creationId xmlns:a16="http://schemas.microsoft.com/office/drawing/2014/main" id="{967D43A2-6DF3-203A-719B-907D731AA0D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491663" y="4735513"/>
                <a:ext cx="128588" cy="385763"/>
              </a:xfrm>
              <a:custGeom>
                <a:avLst/>
                <a:gdLst>
                  <a:gd name="T0" fmla="*/ 4 w 34"/>
                  <a:gd name="T1" fmla="*/ 2 h 102"/>
                  <a:gd name="T2" fmla="*/ 33 w 34"/>
                  <a:gd name="T3" fmla="*/ 0 h 102"/>
                  <a:gd name="T4" fmla="*/ 32 w 34"/>
                  <a:gd name="T5" fmla="*/ 48 h 102"/>
                  <a:gd name="T6" fmla="*/ 16 w 34"/>
                  <a:gd name="T7" fmla="*/ 102 h 102"/>
                  <a:gd name="T8" fmla="*/ 0 w 34"/>
                  <a:gd name="T9" fmla="*/ 99 h 102"/>
                  <a:gd name="T10" fmla="*/ 9 w 34"/>
                  <a:gd name="T11" fmla="*/ 41 h 102"/>
                  <a:gd name="T12" fmla="*/ 4 w 34"/>
                  <a:gd name="T13" fmla="*/ 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102">
                    <a:moveTo>
                      <a:pt x="4" y="2"/>
                    </a:moveTo>
                    <a:cubicBezTo>
                      <a:pt x="13" y="3"/>
                      <a:pt x="23" y="2"/>
                      <a:pt x="33" y="0"/>
                    </a:cubicBezTo>
                    <a:cubicBezTo>
                      <a:pt x="34" y="15"/>
                      <a:pt x="34" y="41"/>
                      <a:pt x="32" y="48"/>
                    </a:cubicBezTo>
                    <a:cubicBezTo>
                      <a:pt x="29" y="59"/>
                      <a:pt x="21" y="83"/>
                      <a:pt x="16" y="102"/>
                    </a:cubicBezTo>
                    <a:cubicBezTo>
                      <a:pt x="11" y="102"/>
                      <a:pt x="4" y="101"/>
                      <a:pt x="0" y="99"/>
                    </a:cubicBezTo>
                    <a:cubicBezTo>
                      <a:pt x="9" y="41"/>
                      <a:pt x="9" y="41"/>
                      <a:pt x="9" y="41"/>
                    </a:cubicBezTo>
                    <a:cubicBezTo>
                      <a:pt x="9" y="41"/>
                      <a:pt x="5" y="17"/>
                      <a:pt x="4" y="2"/>
                    </a:cubicBez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2" name="任意多边形: 形状 261">
                <a:extLst>
                  <a:ext uri="{FF2B5EF4-FFF2-40B4-BE49-F238E27FC236}">
                    <a16:creationId xmlns:a16="http://schemas.microsoft.com/office/drawing/2014/main" id="{B2EFE41B-5343-69A9-9159-52F74514F30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472613" y="5083176"/>
                <a:ext cx="101600" cy="93663"/>
              </a:xfrm>
              <a:custGeom>
                <a:avLst/>
                <a:gdLst>
                  <a:gd name="T0" fmla="*/ 6 w 27"/>
                  <a:gd name="T1" fmla="*/ 4 h 25"/>
                  <a:gd name="T2" fmla="*/ 18 w 27"/>
                  <a:gd name="T3" fmla="*/ 0 h 25"/>
                  <a:gd name="T4" fmla="*/ 21 w 27"/>
                  <a:gd name="T5" fmla="*/ 10 h 25"/>
                  <a:gd name="T6" fmla="*/ 23 w 27"/>
                  <a:gd name="T7" fmla="*/ 20 h 25"/>
                  <a:gd name="T8" fmla="*/ 20 w 27"/>
                  <a:gd name="T9" fmla="*/ 16 h 25"/>
                  <a:gd name="T10" fmla="*/ 21 w 27"/>
                  <a:gd name="T11" fmla="*/ 22 h 25"/>
                  <a:gd name="T12" fmla="*/ 17 w 27"/>
                  <a:gd name="T13" fmla="*/ 17 h 25"/>
                  <a:gd name="T14" fmla="*/ 16 w 27"/>
                  <a:gd name="T15" fmla="*/ 24 h 25"/>
                  <a:gd name="T16" fmla="*/ 13 w 27"/>
                  <a:gd name="T17" fmla="*/ 17 h 25"/>
                  <a:gd name="T18" fmla="*/ 10 w 27"/>
                  <a:gd name="T19" fmla="*/ 25 h 25"/>
                  <a:gd name="T20" fmla="*/ 5 w 27"/>
                  <a:gd name="T21" fmla="*/ 15 h 25"/>
                  <a:gd name="T22" fmla="*/ 5 w 27"/>
                  <a:gd name="T23" fmla="*/ 20 h 25"/>
                  <a:gd name="T24" fmla="*/ 1 w 27"/>
                  <a:gd name="T25" fmla="*/ 18 h 25"/>
                  <a:gd name="T26" fmla="*/ 6 w 27"/>
                  <a:gd name="T27" fmla="*/ 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" h="25">
                    <a:moveTo>
                      <a:pt x="6" y="4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18" y="6"/>
                      <a:pt x="19" y="9"/>
                      <a:pt x="21" y="10"/>
                    </a:cubicBezTo>
                    <a:cubicBezTo>
                      <a:pt x="27" y="16"/>
                      <a:pt x="24" y="19"/>
                      <a:pt x="23" y="20"/>
                    </a:cubicBezTo>
                    <a:cubicBezTo>
                      <a:pt x="22" y="21"/>
                      <a:pt x="22" y="17"/>
                      <a:pt x="20" y="16"/>
                    </a:cubicBezTo>
                    <a:cubicBezTo>
                      <a:pt x="22" y="18"/>
                      <a:pt x="23" y="21"/>
                      <a:pt x="21" y="22"/>
                    </a:cubicBezTo>
                    <a:cubicBezTo>
                      <a:pt x="19" y="23"/>
                      <a:pt x="20" y="19"/>
                      <a:pt x="17" y="17"/>
                    </a:cubicBezTo>
                    <a:cubicBezTo>
                      <a:pt x="19" y="22"/>
                      <a:pt x="17" y="24"/>
                      <a:pt x="16" y="24"/>
                    </a:cubicBezTo>
                    <a:cubicBezTo>
                      <a:pt x="14" y="23"/>
                      <a:pt x="14" y="20"/>
                      <a:pt x="13" y="17"/>
                    </a:cubicBezTo>
                    <a:cubicBezTo>
                      <a:pt x="13" y="21"/>
                      <a:pt x="13" y="25"/>
                      <a:pt x="10" y="25"/>
                    </a:cubicBezTo>
                    <a:cubicBezTo>
                      <a:pt x="7" y="24"/>
                      <a:pt x="10" y="15"/>
                      <a:pt x="5" y="15"/>
                    </a:cubicBezTo>
                    <a:cubicBezTo>
                      <a:pt x="4" y="15"/>
                      <a:pt x="6" y="20"/>
                      <a:pt x="5" y="20"/>
                    </a:cubicBezTo>
                    <a:cubicBezTo>
                      <a:pt x="3" y="21"/>
                      <a:pt x="2" y="20"/>
                      <a:pt x="1" y="18"/>
                    </a:cubicBezTo>
                    <a:cubicBezTo>
                      <a:pt x="0" y="11"/>
                      <a:pt x="3" y="8"/>
                      <a:pt x="6" y="4"/>
                    </a:cubicBez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3" name="任意多边形: 形状 262">
                <a:extLst>
                  <a:ext uri="{FF2B5EF4-FFF2-40B4-BE49-F238E27FC236}">
                    <a16:creationId xmlns:a16="http://schemas.microsoft.com/office/drawing/2014/main" id="{A55B481A-8408-7A1C-C195-15DC92DD8BD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593263" y="4498976"/>
                <a:ext cx="7938" cy="30163"/>
              </a:xfrm>
              <a:custGeom>
                <a:avLst/>
                <a:gdLst>
                  <a:gd name="T0" fmla="*/ 0 w 2"/>
                  <a:gd name="T1" fmla="*/ 0 h 8"/>
                  <a:gd name="T2" fmla="*/ 1 w 2"/>
                  <a:gd name="T3" fmla="*/ 1 h 8"/>
                  <a:gd name="T4" fmla="*/ 1 w 2"/>
                  <a:gd name="T5" fmla="*/ 2 h 8"/>
                  <a:gd name="T6" fmla="*/ 2 w 2"/>
                  <a:gd name="T7" fmla="*/ 4 h 8"/>
                  <a:gd name="T8" fmla="*/ 2 w 2"/>
                  <a:gd name="T9" fmla="*/ 5 h 8"/>
                  <a:gd name="T10" fmla="*/ 2 w 2"/>
                  <a:gd name="T11" fmla="*/ 6 h 8"/>
                  <a:gd name="T12" fmla="*/ 2 w 2"/>
                  <a:gd name="T13" fmla="*/ 8 h 8"/>
                  <a:gd name="T14" fmla="*/ 2 w 2"/>
                  <a:gd name="T15" fmla="*/ 7 h 8"/>
                  <a:gd name="T16" fmla="*/ 1 w 2"/>
                  <a:gd name="T17" fmla="*/ 6 h 8"/>
                  <a:gd name="T18" fmla="*/ 0 w 2"/>
                  <a:gd name="T19" fmla="*/ 4 h 8"/>
                  <a:gd name="T20" fmla="*/ 0 w 2"/>
                  <a:gd name="T21" fmla="*/ 3 h 8"/>
                  <a:gd name="T22" fmla="*/ 0 w 2"/>
                  <a:gd name="T23" fmla="*/ 2 h 8"/>
                  <a:gd name="T24" fmla="*/ 0 w 2"/>
                  <a:gd name="T2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8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4"/>
                    </a:cubicBezTo>
                    <a:cubicBezTo>
                      <a:pt x="2" y="4"/>
                      <a:pt x="2" y="5"/>
                      <a:pt x="2" y="5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7"/>
                      <a:pt x="2" y="8"/>
                      <a:pt x="2" y="8"/>
                    </a:cubicBezTo>
                    <a:cubicBezTo>
                      <a:pt x="2" y="8"/>
                      <a:pt x="2" y="7"/>
                      <a:pt x="2" y="7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5"/>
                      <a:pt x="0" y="5"/>
                      <a:pt x="0" y="4"/>
                    </a:cubicBezTo>
                    <a:cubicBezTo>
                      <a:pt x="0" y="4"/>
                      <a:pt x="0" y="3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4" name="任意多边形: 形状 263">
                <a:extLst>
                  <a:ext uri="{FF2B5EF4-FFF2-40B4-BE49-F238E27FC236}">
                    <a16:creationId xmlns:a16="http://schemas.microsoft.com/office/drawing/2014/main" id="{083D9CE5-BC36-AB0C-7294-50FCB91258A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26600" y="4389438"/>
                <a:ext cx="7938" cy="49213"/>
              </a:xfrm>
              <a:custGeom>
                <a:avLst/>
                <a:gdLst>
                  <a:gd name="T0" fmla="*/ 0 w 2"/>
                  <a:gd name="T1" fmla="*/ 13 h 13"/>
                  <a:gd name="T2" fmla="*/ 0 w 2"/>
                  <a:gd name="T3" fmla="*/ 11 h 13"/>
                  <a:gd name="T4" fmla="*/ 0 w 2"/>
                  <a:gd name="T5" fmla="*/ 9 h 13"/>
                  <a:gd name="T6" fmla="*/ 0 w 2"/>
                  <a:gd name="T7" fmla="*/ 6 h 13"/>
                  <a:gd name="T8" fmla="*/ 0 w 2"/>
                  <a:gd name="T9" fmla="*/ 4 h 13"/>
                  <a:gd name="T10" fmla="*/ 0 w 2"/>
                  <a:gd name="T11" fmla="*/ 2 h 13"/>
                  <a:gd name="T12" fmla="*/ 0 w 2"/>
                  <a:gd name="T13" fmla="*/ 0 h 13"/>
                  <a:gd name="T14" fmla="*/ 0 w 2"/>
                  <a:gd name="T15" fmla="*/ 0 h 13"/>
                  <a:gd name="T16" fmla="*/ 0 w 2"/>
                  <a:gd name="T17" fmla="*/ 0 h 13"/>
                  <a:gd name="T18" fmla="*/ 1 w 2"/>
                  <a:gd name="T19" fmla="*/ 1 h 13"/>
                  <a:gd name="T20" fmla="*/ 1 w 2"/>
                  <a:gd name="T21" fmla="*/ 1 h 13"/>
                  <a:gd name="T22" fmla="*/ 2 w 2"/>
                  <a:gd name="T23" fmla="*/ 6 h 13"/>
                  <a:gd name="T24" fmla="*/ 1 w 2"/>
                  <a:gd name="T25" fmla="*/ 9 h 13"/>
                  <a:gd name="T26" fmla="*/ 1 w 2"/>
                  <a:gd name="T27" fmla="*/ 11 h 13"/>
                  <a:gd name="T28" fmla="*/ 0 w 2"/>
                  <a:gd name="T2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" h="13">
                    <a:moveTo>
                      <a:pt x="0" y="13"/>
                    </a:moveTo>
                    <a:cubicBezTo>
                      <a:pt x="0" y="13"/>
                      <a:pt x="0" y="12"/>
                      <a:pt x="0" y="11"/>
                    </a:cubicBezTo>
                    <a:cubicBezTo>
                      <a:pt x="0" y="10"/>
                      <a:pt x="0" y="10"/>
                      <a:pt x="0" y="9"/>
                    </a:cubicBezTo>
                    <a:cubicBezTo>
                      <a:pt x="0" y="8"/>
                      <a:pt x="0" y="7"/>
                      <a:pt x="0" y="6"/>
                    </a:cubicBezTo>
                    <a:cubicBezTo>
                      <a:pt x="0" y="5"/>
                      <a:pt x="0" y="5"/>
                      <a:pt x="0" y="4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3"/>
                      <a:pt x="2" y="5"/>
                      <a:pt x="2" y="6"/>
                    </a:cubicBezTo>
                    <a:cubicBezTo>
                      <a:pt x="2" y="7"/>
                      <a:pt x="2" y="8"/>
                      <a:pt x="1" y="9"/>
                    </a:cubicBezTo>
                    <a:cubicBezTo>
                      <a:pt x="1" y="10"/>
                      <a:pt x="1" y="11"/>
                      <a:pt x="1" y="11"/>
                    </a:cubicBezTo>
                    <a:cubicBezTo>
                      <a:pt x="0" y="12"/>
                      <a:pt x="0" y="13"/>
                      <a:pt x="0" y="13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5" name="任意多边形: 形状 264">
                <a:extLst>
                  <a:ext uri="{FF2B5EF4-FFF2-40B4-BE49-F238E27FC236}">
                    <a16:creationId xmlns:a16="http://schemas.microsoft.com/office/drawing/2014/main" id="{BCD0A0D0-19DF-7E08-9BF1-B3C49A86E0F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42475" y="4354513"/>
                <a:ext cx="22225" cy="49213"/>
              </a:xfrm>
              <a:custGeom>
                <a:avLst/>
                <a:gdLst>
                  <a:gd name="T0" fmla="*/ 0 w 6"/>
                  <a:gd name="T1" fmla="*/ 0 h 13"/>
                  <a:gd name="T2" fmla="*/ 2 w 6"/>
                  <a:gd name="T3" fmla="*/ 2 h 13"/>
                  <a:gd name="T4" fmla="*/ 5 w 6"/>
                  <a:gd name="T5" fmla="*/ 6 h 13"/>
                  <a:gd name="T6" fmla="*/ 5 w 6"/>
                  <a:gd name="T7" fmla="*/ 8 h 13"/>
                  <a:gd name="T8" fmla="*/ 5 w 6"/>
                  <a:gd name="T9" fmla="*/ 11 h 13"/>
                  <a:gd name="T10" fmla="*/ 5 w 6"/>
                  <a:gd name="T11" fmla="*/ 12 h 13"/>
                  <a:gd name="T12" fmla="*/ 4 w 6"/>
                  <a:gd name="T13" fmla="*/ 13 h 13"/>
                  <a:gd name="T14" fmla="*/ 5 w 6"/>
                  <a:gd name="T15" fmla="*/ 12 h 13"/>
                  <a:gd name="T16" fmla="*/ 4 w 6"/>
                  <a:gd name="T17" fmla="*/ 11 h 13"/>
                  <a:gd name="T18" fmla="*/ 4 w 6"/>
                  <a:gd name="T19" fmla="*/ 9 h 13"/>
                  <a:gd name="T20" fmla="*/ 3 w 6"/>
                  <a:gd name="T21" fmla="*/ 6 h 13"/>
                  <a:gd name="T22" fmla="*/ 2 w 6"/>
                  <a:gd name="T23" fmla="*/ 4 h 13"/>
                  <a:gd name="T24" fmla="*/ 1 w 6"/>
                  <a:gd name="T25" fmla="*/ 2 h 13"/>
                  <a:gd name="T26" fmla="*/ 0 w 6"/>
                  <a:gd name="T2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" h="13">
                    <a:moveTo>
                      <a:pt x="0" y="0"/>
                    </a:moveTo>
                    <a:cubicBezTo>
                      <a:pt x="0" y="0"/>
                      <a:pt x="1" y="1"/>
                      <a:pt x="2" y="2"/>
                    </a:cubicBezTo>
                    <a:cubicBezTo>
                      <a:pt x="3" y="3"/>
                      <a:pt x="4" y="4"/>
                      <a:pt x="5" y="6"/>
                    </a:cubicBezTo>
                    <a:cubicBezTo>
                      <a:pt x="5" y="7"/>
                      <a:pt x="5" y="7"/>
                      <a:pt x="5" y="8"/>
                    </a:cubicBezTo>
                    <a:cubicBezTo>
                      <a:pt x="6" y="9"/>
                      <a:pt x="6" y="10"/>
                      <a:pt x="5" y="11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4" y="13"/>
                      <a:pt x="5" y="12"/>
                      <a:pt x="5" y="12"/>
                    </a:cubicBezTo>
                    <a:cubicBezTo>
                      <a:pt x="5" y="12"/>
                      <a:pt x="5" y="11"/>
                      <a:pt x="4" y="11"/>
                    </a:cubicBezTo>
                    <a:cubicBezTo>
                      <a:pt x="4" y="10"/>
                      <a:pt x="4" y="9"/>
                      <a:pt x="4" y="9"/>
                    </a:cubicBezTo>
                    <a:cubicBezTo>
                      <a:pt x="4" y="8"/>
                      <a:pt x="3" y="7"/>
                      <a:pt x="3" y="6"/>
                    </a:cubicBezTo>
                    <a:cubicBezTo>
                      <a:pt x="3" y="6"/>
                      <a:pt x="2" y="5"/>
                      <a:pt x="2" y="4"/>
                    </a:cubicBezTo>
                    <a:cubicBezTo>
                      <a:pt x="2" y="4"/>
                      <a:pt x="1" y="3"/>
                      <a:pt x="1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6" name="任意多边形: 形状 265">
                <a:extLst>
                  <a:ext uri="{FF2B5EF4-FFF2-40B4-BE49-F238E27FC236}">
                    <a16:creationId xmlns:a16="http://schemas.microsoft.com/office/drawing/2014/main" id="{BCC1F6B1-9340-1332-6F1B-6D12A419F4E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80575" y="4351338"/>
                <a:ext cx="6350" cy="60325"/>
              </a:xfrm>
              <a:custGeom>
                <a:avLst/>
                <a:gdLst>
                  <a:gd name="T0" fmla="*/ 0 w 2"/>
                  <a:gd name="T1" fmla="*/ 0 h 16"/>
                  <a:gd name="T2" fmla="*/ 1 w 2"/>
                  <a:gd name="T3" fmla="*/ 2 h 16"/>
                  <a:gd name="T4" fmla="*/ 2 w 2"/>
                  <a:gd name="T5" fmla="*/ 8 h 16"/>
                  <a:gd name="T6" fmla="*/ 2 w 2"/>
                  <a:gd name="T7" fmla="*/ 11 h 16"/>
                  <a:gd name="T8" fmla="*/ 1 w 2"/>
                  <a:gd name="T9" fmla="*/ 14 h 16"/>
                  <a:gd name="T10" fmla="*/ 0 w 2"/>
                  <a:gd name="T11" fmla="*/ 16 h 16"/>
                  <a:gd name="T12" fmla="*/ 0 w 2"/>
                  <a:gd name="T13" fmla="*/ 16 h 16"/>
                  <a:gd name="T14" fmla="*/ 0 w 2"/>
                  <a:gd name="T15" fmla="*/ 16 h 16"/>
                  <a:gd name="T16" fmla="*/ 0 w 2"/>
                  <a:gd name="T17" fmla="*/ 14 h 16"/>
                  <a:gd name="T18" fmla="*/ 1 w 2"/>
                  <a:gd name="T19" fmla="*/ 8 h 16"/>
                  <a:gd name="T20" fmla="*/ 0 w 2"/>
                  <a:gd name="T21" fmla="*/ 5 h 16"/>
                  <a:gd name="T22" fmla="*/ 0 w 2"/>
                  <a:gd name="T23" fmla="*/ 3 h 16"/>
                  <a:gd name="T24" fmla="*/ 0 w 2"/>
                  <a:gd name="T25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16">
                    <a:moveTo>
                      <a:pt x="0" y="0"/>
                    </a:moveTo>
                    <a:cubicBezTo>
                      <a:pt x="0" y="0"/>
                      <a:pt x="0" y="1"/>
                      <a:pt x="1" y="2"/>
                    </a:cubicBezTo>
                    <a:cubicBezTo>
                      <a:pt x="1" y="4"/>
                      <a:pt x="2" y="6"/>
                      <a:pt x="2" y="8"/>
                    </a:cubicBezTo>
                    <a:cubicBezTo>
                      <a:pt x="2" y="9"/>
                      <a:pt x="2" y="10"/>
                      <a:pt x="2" y="11"/>
                    </a:cubicBezTo>
                    <a:cubicBezTo>
                      <a:pt x="2" y="13"/>
                      <a:pt x="2" y="13"/>
                      <a:pt x="1" y="14"/>
                    </a:cubicBezTo>
                    <a:cubicBezTo>
                      <a:pt x="1" y="15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5"/>
                      <a:pt x="0" y="15"/>
                      <a:pt x="0" y="14"/>
                    </a:cubicBezTo>
                    <a:cubicBezTo>
                      <a:pt x="1" y="12"/>
                      <a:pt x="1" y="10"/>
                      <a:pt x="1" y="8"/>
                    </a:cubicBezTo>
                    <a:cubicBezTo>
                      <a:pt x="0" y="7"/>
                      <a:pt x="0" y="6"/>
                      <a:pt x="0" y="5"/>
                    </a:cubicBezTo>
                    <a:cubicBezTo>
                      <a:pt x="0" y="4"/>
                      <a:pt x="0" y="3"/>
                      <a:pt x="0" y="3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7" name="任意多边形: 形状 266">
                <a:extLst>
                  <a:ext uri="{FF2B5EF4-FFF2-40B4-BE49-F238E27FC236}">
                    <a16:creationId xmlns:a16="http://schemas.microsoft.com/office/drawing/2014/main" id="{40C0F317-4B21-7DC2-BD43-D0D73001843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593263" y="4348163"/>
                <a:ext cx="15875" cy="33338"/>
              </a:xfrm>
              <a:custGeom>
                <a:avLst/>
                <a:gdLst>
                  <a:gd name="T0" fmla="*/ 0 w 4"/>
                  <a:gd name="T1" fmla="*/ 0 h 9"/>
                  <a:gd name="T2" fmla="*/ 1 w 4"/>
                  <a:gd name="T3" fmla="*/ 1 h 9"/>
                  <a:gd name="T4" fmla="*/ 1 w 4"/>
                  <a:gd name="T5" fmla="*/ 3 h 9"/>
                  <a:gd name="T6" fmla="*/ 2 w 4"/>
                  <a:gd name="T7" fmla="*/ 4 h 9"/>
                  <a:gd name="T8" fmla="*/ 4 w 4"/>
                  <a:gd name="T9" fmla="*/ 9 h 9"/>
                  <a:gd name="T10" fmla="*/ 3 w 4"/>
                  <a:gd name="T11" fmla="*/ 8 h 9"/>
                  <a:gd name="T12" fmla="*/ 1 w 4"/>
                  <a:gd name="T13" fmla="*/ 6 h 9"/>
                  <a:gd name="T14" fmla="*/ 1 w 4"/>
                  <a:gd name="T15" fmla="*/ 5 h 9"/>
                  <a:gd name="T16" fmla="*/ 0 w 4"/>
                  <a:gd name="T17" fmla="*/ 3 h 9"/>
                  <a:gd name="T18" fmla="*/ 0 w 4"/>
                  <a:gd name="T19" fmla="*/ 1 h 9"/>
                  <a:gd name="T20" fmla="*/ 0 w 4"/>
                  <a:gd name="T21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" h="9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4"/>
                      <a:pt x="2" y="4"/>
                    </a:cubicBezTo>
                    <a:cubicBezTo>
                      <a:pt x="3" y="6"/>
                      <a:pt x="4" y="8"/>
                      <a:pt x="4" y="9"/>
                    </a:cubicBezTo>
                    <a:cubicBezTo>
                      <a:pt x="4" y="9"/>
                      <a:pt x="3" y="8"/>
                      <a:pt x="3" y="8"/>
                    </a:cubicBezTo>
                    <a:cubicBezTo>
                      <a:pt x="2" y="7"/>
                      <a:pt x="2" y="7"/>
                      <a:pt x="1" y="6"/>
                    </a:cubicBezTo>
                    <a:cubicBezTo>
                      <a:pt x="1" y="6"/>
                      <a:pt x="1" y="5"/>
                      <a:pt x="1" y="5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8" name="任意多边形: 形状 267">
                <a:extLst>
                  <a:ext uri="{FF2B5EF4-FFF2-40B4-BE49-F238E27FC236}">
                    <a16:creationId xmlns:a16="http://schemas.microsoft.com/office/drawing/2014/main" id="{385F205E-1044-6AC2-3389-BABD0764850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09138" y="4318001"/>
                <a:ext cx="22225" cy="33338"/>
              </a:xfrm>
              <a:custGeom>
                <a:avLst/>
                <a:gdLst>
                  <a:gd name="T0" fmla="*/ 0 w 6"/>
                  <a:gd name="T1" fmla="*/ 0 h 9"/>
                  <a:gd name="T2" fmla="*/ 2 w 6"/>
                  <a:gd name="T3" fmla="*/ 1 h 9"/>
                  <a:gd name="T4" fmla="*/ 3 w 6"/>
                  <a:gd name="T5" fmla="*/ 2 h 9"/>
                  <a:gd name="T6" fmla="*/ 4 w 6"/>
                  <a:gd name="T7" fmla="*/ 3 h 9"/>
                  <a:gd name="T8" fmla="*/ 5 w 6"/>
                  <a:gd name="T9" fmla="*/ 5 h 9"/>
                  <a:gd name="T10" fmla="*/ 6 w 6"/>
                  <a:gd name="T11" fmla="*/ 7 h 9"/>
                  <a:gd name="T12" fmla="*/ 5 w 6"/>
                  <a:gd name="T13" fmla="*/ 9 h 9"/>
                  <a:gd name="T14" fmla="*/ 5 w 6"/>
                  <a:gd name="T15" fmla="*/ 9 h 9"/>
                  <a:gd name="T16" fmla="*/ 5 w 6"/>
                  <a:gd name="T17" fmla="*/ 7 h 9"/>
                  <a:gd name="T18" fmla="*/ 4 w 6"/>
                  <a:gd name="T19" fmla="*/ 6 h 9"/>
                  <a:gd name="T20" fmla="*/ 3 w 6"/>
                  <a:gd name="T21" fmla="*/ 4 h 9"/>
                  <a:gd name="T22" fmla="*/ 2 w 6"/>
                  <a:gd name="T23" fmla="*/ 3 h 9"/>
                  <a:gd name="T24" fmla="*/ 1 w 6"/>
                  <a:gd name="T25" fmla="*/ 2 h 9"/>
                  <a:gd name="T26" fmla="*/ 0 w 6"/>
                  <a:gd name="T2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" h="9">
                    <a:moveTo>
                      <a:pt x="0" y="0"/>
                    </a:moveTo>
                    <a:cubicBezTo>
                      <a:pt x="0" y="0"/>
                      <a:pt x="1" y="0"/>
                      <a:pt x="2" y="1"/>
                    </a:cubicBezTo>
                    <a:cubicBezTo>
                      <a:pt x="2" y="1"/>
                      <a:pt x="3" y="2"/>
                      <a:pt x="3" y="2"/>
                    </a:cubicBezTo>
                    <a:cubicBezTo>
                      <a:pt x="3" y="2"/>
                      <a:pt x="4" y="3"/>
                      <a:pt x="4" y="3"/>
                    </a:cubicBezTo>
                    <a:cubicBezTo>
                      <a:pt x="5" y="4"/>
                      <a:pt x="5" y="5"/>
                      <a:pt x="5" y="5"/>
                    </a:cubicBezTo>
                    <a:cubicBezTo>
                      <a:pt x="6" y="6"/>
                      <a:pt x="6" y="7"/>
                      <a:pt x="6" y="7"/>
                    </a:cubicBezTo>
                    <a:cubicBezTo>
                      <a:pt x="6" y="8"/>
                      <a:pt x="5" y="8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8"/>
                      <a:pt x="5" y="7"/>
                    </a:cubicBezTo>
                    <a:cubicBezTo>
                      <a:pt x="5" y="7"/>
                      <a:pt x="4" y="6"/>
                      <a:pt x="4" y="6"/>
                    </a:cubicBezTo>
                    <a:cubicBezTo>
                      <a:pt x="4" y="5"/>
                      <a:pt x="3" y="5"/>
                      <a:pt x="3" y="4"/>
                    </a:cubicBezTo>
                    <a:cubicBezTo>
                      <a:pt x="3" y="4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9" name="任意多边形: 形状 268">
                <a:extLst>
                  <a:ext uri="{FF2B5EF4-FFF2-40B4-BE49-F238E27FC236}">
                    <a16:creationId xmlns:a16="http://schemas.microsoft.com/office/drawing/2014/main" id="{C63E36BA-95F2-24B7-BD27-FA4C6E9A870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56763" y="4302126"/>
                <a:ext cx="7938" cy="34925"/>
              </a:xfrm>
              <a:custGeom>
                <a:avLst/>
                <a:gdLst>
                  <a:gd name="T0" fmla="*/ 0 w 2"/>
                  <a:gd name="T1" fmla="*/ 0 h 9"/>
                  <a:gd name="T2" fmla="*/ 1 w 2"/>
                  <a:gd name="T3" fmla="*/ 1 h 9"/>
                  <a:gd name="T4" fmla="*/ 2 w 2"/>
                  <a:gd name="T5" fmla="*/ 2 h 9"/>
                  <a:gd name="T6" fmla="*/ 2 w 2"/>
                  <a:gd name="T7" fmla="*/ 4 h 9"/>
                  <a:gd name="T8" fmla="*/ 2 w 2"/>
                  <a:gd name="T9" fmla="*/ 7 h 9"/>
                  <a:gd name="T10" fmla="*/ 1 w 2"/>
                  <a:gd name="T11" fmla="*/ 9 h 9"/>
                  <a:gd name="T12" fmla="*/ 1 w 2"/>
                  <a:gd name="T13" fmla="*/ 7 h 9"/>
                  <a:gd name="T14" fmla="*/ 1 w 2"/>
                  <a:gd name="T15" fmla="*/ 6 h 9"/>
                  <a:gd name="T16" fmla="*/ 0 w 2"/>
                  <a:gd name="T17" fmla="*/ 4 h 9"/>
                  <a:gd name="T18" fmla="*/ 0 w 2"/>
                  <a:gd name="T19" fmla="*/ 3 h 9"/>
                  <a:gd name="T20" fmla="*/ 0 w 2"/>
                  <a:gd name="T21" fmla="*/ 1 h 9"/>
                  <a:gd name="T22" fmla="*/ 0 w 2"/>
                  <a:gd name="T2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9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1"/>
                      <a:pt x="2" y="2"/>
                      <a:pt x="2" y="2"/>
                    </a:cubicBezTo>
                    <a:cubicBezTo>
                      <a:pt x="2" y="3"/>
                      <a:pt x="2" y="3"/>
                      <a:pt x="2" y="4"/>
                    </a:cubicBezTo>
                    <a:cubicBezTo>
                      <a:pt x="2" y="5"/>
                      <a:pt x="2" y="6"/>
                      <a:pt x="2" y="7"/>
                    </a:cubicBezTo>
                    <a:cubicBezTo>
                      <a:pt x="2" y="8"/>
                      <a:pt x="1" y="9"/>
                      <a:pt x="1" y="9"/>
                    </a:cubicBezTo>
                    <a:cubicBezTo>
                      <a:pt x="1" y="9"/>
                      <a:pt x="1" y="8"/>
                      <a:pt x="1" y="7"/>
                    </a:cubicBezTo>
                    <a:cubicBezTo>
                      <a:pt x="1" y="7"/>
                      <a:pt x="1" y="6"/>
                      <a:pt x="1" y="6"/>
                    </a:cubicBezTo>
                    <a:cubicBezTo>
                      <a:pt x="0" y="5"/>
                      <a:pt x="0" y="5"/>
                      <a:pt x="0" y="4"/>
                    </a:cubicBezTo>
                    <a:cubicBezTo>
                      <a:pt x="0" y="4"/>
                      <a:pt x="0" y="3"/>
                      <a:pt x="0" y="3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0" name="任意多边形: 形状 269">
                <a:extLst>
                  <a:ext uri="{FF2B5EF4-FFF2-40B4-BE49-F238E27FC236}">
                    <a16:creationId xmlns:a16="http://schemas.microsoft.com/office/drawing/2014/main" id="{D7377458-6E73-6238-CC91-139DCC9699C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555163" y="4324351"/>
                <a:ext cx="11113" cy="34925"/>
              </a:xfrm>
              <a:custGeom>
                <a:avLst/>
                <a:gdLst>
                  <a:gd name="T0" fmla="*/ 2 w 3"/>
                  <a:gd name="T1" fmla="*/ 0 h 9"/>
                  <a:gd name="T2" fmla="*/ 2 w 3"/>
                  <a:gd name="T3" fmla="*/ 1 h 9"/>
                  <a:gd name="T4" fmla="*/ 2 w 3"/>
                  <a:gd name="T5" fmla="*/ 3 h 9"/>
                  <a:gd name="T6" fmla="*/ 2 w 3"/>
                  <a:gd name="T7" fmla="*/ 4 h 9"/>
                  <a:gd name="T8" fmla="*/ 3 w 3"/>
                  <a:gd name="T9" fmla="*/ 7 h 9"/>
                  <a:gd name="T10" fmla="*/ 3 w 3"/>
                  <a:gd name="T11" fmla="*/ 9 h 9"/>
                  <a:gd name="T12" fmla="*/ 2 w 3"/>
                  <a:gd name="T13" fmla="*/ 8 h 9"/>
                  <a:gd name="T14" fmla="*/ 1 w 3"/>
                  <a:gd name="T15" fmla="*/ 6 h 9"/>
                  <a:gd name="T16" fmla="*/ 1 w 3"/>
                  <a:gd name="T17" fmla="*/ 5 h 9"/>
                  <a:gd name="T18" fmla="*/ 1 w 3"/>
                  <a:gd name="T19" fmla="*/ 1 h 9"/>
                  <a:gd name="T20" fmla="*/ 2 w 3"/>
                  <a:gd name="T21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9">
                    <a:moveTo>
                      <a:pt x="2" y="0"/>
                    </a:moveTo>
                    <a:cubicBezTo>
                      <a:pt x="2" y="0"/>
                      <a:pt x="2" y="0"/>
                      <a:pt x="2" y="1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2" y="3"/>
                      <a:pt x="2" y="4"/>
                      <a:pt x="2" y="4"/>
                    </a:cubicBezTo>
                    <a:cubicBezTo>
                      <a:pt x="2" y="5"/>
                      <a:pt x="3" y="6"/>
                      <a:pt x="3" y="7"/>
                    </a:cubicBezTo>
                    <a:cubicBezTo>
                      <a:pt x="3" y="8"/>
                      <a:pt x="3" y="9"/>
                      <a:pt x="3" y="9"/>
                    </a:cubicBezTo>
                    <a:cubicBezTo>
                      <a:pt x="3" y="9"/>
                      <a:pt x="3" y="8"/>
                      <a:pt x="2" y="8"/>
                    </a:cubicBezTo>
                    <a:cubicBezTo>
                      <a:pt x="2" y="7"/>
                      <a:pt x="1" y="7"/>
                      <a:pt x="1" y="6"/>
                    </a:cubicBezTo>
                    <a:cubicBezTo>
                      <a:pt x="1" y="6"/>
                      <a:pt x="1" y="5"/>
                      <a:pt x="1" y="5"/>
                    </a:cubicBezTo>
                    <a:cubicBezTo>
                      <a:pt x="0" y="3"/>
                      <a:pt x="1" y="2"/>
                      <a:pt x="1" y="1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1" name="任意多边形: 形状 270">
                <a:extLst>
                  <a:ext uri="{FF2B5EF4-FFF2-40B4-BE49-F238E27FC236}">
                    <a16:creationId xmlns:a16="http://schemas.microsoft.com/office/drawing/2014/main" id="{2F965C35-0434-01EC-09C2-AB9A9836C78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540875" y="4340226"/>
                <a:ext cx="7938" cy="22225"/>
              </a:xfrm>
              <a:custGeom>
                <a:avLst/>
                <a:gdLst>
                  <a:gd name="T0" fmla="*/ 0 w 2"/>
                  <a:gd name="T1" fmla="*/ 0 h 6"/>
                  <a:gd name="T2" fmla="*/ 1 w 2"/>
                  <a:gd name="T3" fmla="*/ 1 h 6"/>
                  <a:gd name="T4" fmla="*/ 1 w 2"/>
                  <a:gd name="T5" fmla="*/ 2 h 6"/>
                  <a:gd name="T6" fmla="*/ 1 w 2"/>
                  <a:gd name="T7" fmla="*/ 3 h 6"/>
                  <a:gd name="T8" fmla="*/ 2 w 2"/>
                  <a:gd name="T9" fmla="*/ 4 h 6"/>
                  <a:gd name="T10" fmla="*/ 2 w 2"/>
                  <a:gd name="T11" fmla="*/ 5 h 6"/>
                  <a:gd name="T12" fmla="*/ 2 w 2"/>
                  <a:gd name="T13" fmla="*/ 6 h 6"/>
                  <a:gd name="T14" fmla="*/ 1 w 2"/>
                  <a:gd name="T15" fmla="*/ 6 h 6"/>
                  <a:gd name="T16" fmla="*/ 0 w 2"/>
                  <a:gd name="T17" fmla="*/ 4 h 6"/>
                  <a:gd name="T18" fmla="*/ 0 w 2"/>
                  <a:gd name="T19" fmla="*/ 2 h 6"/>
                  <a:gd name="T20" fmla="*/ 0 w 2"/>
                  <a:gd name="T21" fmla="*/ 1 h 6"/>
                  <a:gd name="T22" fmla="*/ 0 w 2"/>
                  <a:gd name="T2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6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1" y="6"/>
                    </a:cubicBezTo>
                    <a:cubicBezTo>
                      <a:pt x="1" y="5"/>
                      <a:pt x="0" y="5"/>
                      <a:pt x="0" y="4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2" name="任意多边形: 形状 271">
                <a:extLst>
                  <a:ext uri="{FF2B5EF4-FFF2-40B4-BE49-F238E27FC236}">
                    <a16:creationId xmlns:a16="http://schemas.microsoft.com/office/drawing/2014/main" id="{A55F730B-F8B4-3EE6-1C3C-54E2C828A3B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834563" y="4535488"/>
                <a:ext cx="38100" cy="120650"/>
              </a:xfrm>
              <a:custGeom>
                <a:avLst/>
                <a:gdLst>
                  <a:gd name="T0" fmla="*/ 0 w 10"/>
                  <a:gd name="T1" fmla="*/ 0 h 32"/>
                  <a:gd name="T2" fmla="*/ 2 w 10"/>
                  <a:gd name="T3" fmla="*/ 5 h 32"/>
                  <a:gd name="T4" fmla="*/ 4 w 10"/>
                  <a:gd name="T5" fmla="*/ 10 h 32"/>
                  <a:gd name="T6" fmla="*/ 6 w 10"/>
                  <a:gd name="T7" fmla="*/ 16 h 32"/>
                  <a:gd name="T8" fmla="*/ 7 w 10"/>
                  <a:gd name="T9" fmla="*/ 22 h 32"/>
                  <a:gd name="T10" fmla="*/ 9 w 10"/>
                  <a:gd name="T11" fmla="*/ 27 h 32"/>
                  <a:gd name="T12" fmla="*/ 10 w 10"/>
                  <a:gd name="T13" fmla="*/ 32 h 32"/>
                  <a:gd name="T14" fmla="*/ 8 w 10"/>
                  <a:gd name="T15" fmla="*/ 27 h 32"/>
                  <a:gd name="T16" fmla="*/ 6 w 10"/>
                  <a:gd name="T17" fmla="*/ 22 h 32"/>
                  <a:gd name="T18" fmla="*/ 4 w 10"/>
                  <a:gd name="T19" fmla="*/ 16 h 32"/>
                  <a:gd name="T20" fmla="*/ 2 w 10"/>
                  <a:gd name="T21" fmla="*/ 11 h 32"/>
                  <a:gd name="T22" fmla="*/ 1 w 10"/>
                  <a:gd name="T23" fmla="*/ 5 h 32"/>
                  <a:gd name="T24" fmla="*/ 0 w 10"/>
                  <a:gd name="T2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32">
                    <a:moveTo>
                      <a:pt x="0" y="0"/>
                    </a:moveTo>
                    <a:cubicBezTo>
                      <a:pt x="0" y="0"/>
                      <a:pt x="1" y="2"/>
                      <a:pt x="2" y="5"/>
                    </a:cubicBezTo>
                    <a:cubicBezTo>
                      <a:pt x="2" y="7"/>
                      <a:pt x="3" y="8"/>
                      <a:pt x="4" y="10"/>
                    </a:cubicBezTo>
                    <a:cubicBezTo>
                      <a:pt x="4" y="12"/>
                      <a:pt x="5" y="14"/>
                      <a:pt x="6" y="16"/>
                    </a:cubicBezTo>
                    <a:cubicBezTo>
                      <a:pt x="6" y="18"/>
                      <a:pt x="7" y="20"/>
                      <a:pt x="7" y="22"/>
                    </a:cubicBezTo>
                    <a:cubicBezTo>
                      <a:pt x="8" y="24"/>
                      <a:pt x="8" y="25"/>
                      <a:pt x="9" y="27"/>
                    </a:cubicBezTo>
                    <a:cubicBezTo>
                      <a:pt x="9" y="30"/>
                      <a:pt x="10" y="32"/>
                      <a:pt x="10" y="32"/>
                    </a:cubicBezTo>
                    <a:cubicBezTo>
                      <a:pt x="10" y="32"/>
                      <a:pt x="9" y="30"/>
                      <a:pt x="8" y="27"/>
                    </a:cubicBezTo>
                    <a:cubicBezTo>
                      <a:pt x="7" y="26"/>
                      <a:pt x="6" y="24"/>
                      <a:pt x="6" y="22"/>
                    </a:cubicBezTo>
                    <a:cubicBezTo>
                      <a:pt x="5" y="20"/>
                      <a:pt x="5" y="18"/>
                      <a:pt x="4" y="16"/>
                    </a:cubicBezTo>
                    <a:cubicBezTo>
                      <a:pt x="3" y="14"/>
                      <a:pt x="3" y="12"/>
                      <a:pt x="2" y="11"/>
                    </a:cubicBezTo>
                    <a:cubicBezTo>
                      <a:pt x="2" y="9"/>
                      <a:pt x="1" y="7"/>
                      <a:pt x="1" y="5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3" name="任意多边形: 形状 272">
                <a:extLst>
                  <a:ext uri="{FF2B5EF4-FFF2-40B4-BE49-F238E27FC236}">
                    <a16:creationId xmlns:a16="http://schemas.microsoft.com/office/drawing/2014/main" id="{8CD63504-0545-6337-68E4-0611BD77B15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864725" y="4573588"/>
                <a:ext cx="63500" cy="65088"/>
              </a:xfrm>
              <a:custGeom>
                <a:avLst/>
                <a:gdLst>
                  <a:gd name="T0" fmla="*/ 17 w 17"/>
                  <a:gd name="T1" fmla="*/ 0 h 17"/>
                  <a:gd name="T2" fmla="*/ 15 w 17"/>
                  <a:gd name="T3" fmla="*/ 3 h 17"/>
                  <a:gd name="T4" fmla="*/ 13 w 17"/>
                  <a:gd name="T5" fmla="*/ 6 h 17"/>
                  <a:gd name="T6" fmla="*/ 10 w 17"/>
                  <a:gd name="T7" fmla="*/ 9 h 17"/>
                  <a:gd name="T8" fmla="*/ 4 w 17"/>
                  <a:gd name="T9" fmla="*/ 15 h 17"/>
                  <a:gd name="T10" fmla="*/ 0 w 17"/>
                  <a:gd name="T11" fmla="*/ 17 h 17"/>
                  <a:gd name="T12" fmla="*/ 1 w 17"/>
                  <a:gd name="T13" fmla="*/ 16 h 17"/>
                  <a:gd name="T14" fmla="*/ 3 w 17"/>
                  <a:gd name="T15" fmla="*/ 14 h 17"/>
                  <a:gd name="T16" fmla="*/ 9 w 17"/>
                  <a:gd name="T17" fmla="*/ 8 h 17"/>
                  <a:gd name="T18" fmla="*/ 12 w 17"/>
                  <a:gd name="T19" fmla="*/ 5 h 17"/>
                  <a:gd name="T20" fmla="*/ 15 w 17"/>
                  <a:gd name="T21" fmla="*/ 2 h 17"/>
                  <a:gd name="T22" fmla="*/ 17 w 17"/>
                  <a:gd name="T23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" h="17">
                    <a:moveTo>
                      <a:pt x="17" y="0"/>
                    </a:moveTo>
                    <a:cubicBezTo>
                      <a:pt x="17" y="0"/>
                      <a:pt x="17" y="1"/>
                      <a:pt x="15" y="3"/>
                    </a:cubicBezTo>
                    <a:cubicBezTo>
                      <a:pt x="15" y="4"/>
                      <a:pt x="14" y="5"/>
                      <a:pt x="13" y="6"/>
                    </a:cubicBezTo>
                    <a:cubicBezTo>
                      <a:pt x="12" y="7"/>
                      <a:pt x="11" y="8"/>
                      <a:pt x="10" y="9"/>
                    </a:cubicBezTo>
                    <a:cubicBezTo>
                      <a:pt x="8" y="12"/>
                      <a:pt x="5" y="14"/>
                      <a:pt x="4" y="15"/>
                    </a:cubicBezTo>
                    <a:cubicBezTo>
                      <a:pt x="2" y="16"/>
                      <a:pt x="0" y="17"/>
                      <a:pt x="0" y="17"/>
                    </a:cubicBezTo>
                    <a:cubicBezTo>
                      <a:pt x="0" y="17"/>
                      <a:pt x="0" y="17"/>
                      <a:pt x="1" y="16"/>
                    </a:cubicBezTo>
                    <a:cubicBezTo>
                      <a:pt x="1" y="16"/>
                      <a:pt x="2" y="15"/>
                      <a:pt x="3" y="14"/>
                    </a:cubicBezTo>
                    <a:cubicBezTo>
                      <a:pt x="4" y="13"/>
                      <a:pt x="7" y="10"/>
                      <a:pt x="9" y="8"/>
                    </a:cubicBezTo>
                    <a:cubicBezTo>
                      <a:pt x="10" y="7"/>
                      <a:pt x="11" y="6"/>
                      <a:pt x="12" y="5"/>
                    </a:cubicBezTo>
                    <a:cubicBezTo>
                      <a:pt x="13" y="4"/>
                      <a:pt x="14" y="3"/>
                      <a:pt x="15" y="2"/>
                    </a:cubicBezTo>
                    <a:cubicBezTo>
                      <a:pt x="16" y="1"/>
                      <a:pt x="17" y="0"/>
                      <a:pt x="17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4" name="任意多边形: 形状 273">
                <a:extLst>
                  <a:ext uri="{FF2B5EF4-FFF2-40B4-BE49-F238E27FC236}">
                    <a16:creationId xmlns:a16="http://schemas.microsoft.com/office/drawing/2014/main" id="{E4CD6D78-036A-D9C7-90F7-97757388E03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09138" y="4614863"/>
                <a:ext cx="30163" cy="120650"/>
              </a:xfrm>
              <a:custGeom>
                <a:avLst/>
                <a:gdLst>
                  <a:gd name="T0" fmla="*/ 0 w 8"/>
                  <a:gd name="T1" fmla="*/ 0 h 32"/>
                  <a:gd name="T2" fmla="*/ 4 w 8"/>
                  <a:gd name="T3" fmla="*/ 15 h 32"/>
                  <a:gd name="T4" fmla="*/ 7 w 8"/>
                  <a:gd name="T5" fmla="*/ 30 h 32"/>
                  <a:gd name="T6" fmla="*/ 8 w 8"/>
                  <a:gd name="T7" fmla="*/ 30 h 32"/>
                  <a:gd name="T8" fmla="*/ 7 w 8"/>
                  <a:gd name="T9" fmla="*/ 30 h 32"/>
                  <a:gd name="T10" fmla="*/ 0 w 8"/>
                  <a:gd name="T11" fmla="*/ 32 h 32"/>
                  <a:gd name="T12" fmla="*/ 7 w 8"/>
                  <a:gd name="T13" fmla="*/ 29 h 32"/>
                  <a:gd name="T14" fmla="*/ 6 w 8"/>
                  <a:gd name="T15" fmla="*/ 30 h 32"/>
                  <a:gd name="T16" fmla="*/ 3 w 8"/>
                  <a:gd name="T17" fmla="*/ 15 h 32"/>
                  <a:gd name="T18" fmla="*/ 0 w 8"/>
                  <a:gd name="T1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32">
                    <a:moveTo>
                      <a:pt x="0" y="0"/>
                    </a:moveTo>
                    <a:cubicBezTo>
                      <a:pt x="2" y="5"/>
                      <a:pt x="3" y="10"/>
                      <a:pt x="4" y="15"/>
                    </a:cubicBezTo>
                    <a:cubicBezTo>
                      <a:pt x="6" y="20"/>
                      <a:pt x="7" y="25"/>
                      <a:pt x="7" y="30"/>
                    </a:cubicBezTo>
                    <a:cubicBezTo>
                      <a:pt x="8" y="30"/>
                      <a:pt x="8" y="30"/>
                      <a:pt x="8" y="30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5" y="31"/>
                      <a:pt x="2" y="31"/>
                      <a:pt x="0" y="32"/>
                    </a:cubicBezTo>
                    <a:cubicBezTo>
                      <a:pt x="2" y="31"/>
                      <a:pt x="5" y="30"/>
                      <a:pt x="7" y="29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5" y="25"/>
                      <a:pt x="4" y="20"/>
                      <a:pt x="3" y="15"/>
                    </a:cubicBezTo>
                    <a:cubicBezTo>
                      <a:pt x="2" y="10"/>
                      <a:pt x="1" y="5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5" name="任意多边形: 形状 274">
                <a:extLst>
                  <a:ext uri="{FF2B5EF4-FFF2-40B4-BE49-F238E27FC236}">
                    <a16:creationId xmlns:a16="http://schemas.microsoft.com/office/drawing/2014/main" id="{C81508D3-F8DE-CD2E-75B0-AED02C24E4D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494838" y="4710113"/>
                <a:ext cx="128588" cy="14288"/>
              </a:xfrm>
              <a:custGeom>
                <a:avLst/>
                <a:gdLst>
                  <a:gd name="T0" fmla="*/ 34 w 34"/>
                  <a:gd name="T1" fmla="*/ 0 h 4"/>
                  <a:gd name="T2" fmla="*/ 29 w 34"/>
                  <a:gd name="T3" fmla="*/ 2 h 4"/>
                  <a:gd name="T4" fmla="*/ 17 w 34"/>
                  <a:gd name="T5" fmla="*/ 4 h 4"/>
                  <a:gd name="T6" fmla="*/ 11 w 34"/>
                  <a:gd name="T7" fmla="*/ 4 h 4"/>
                  <a:gd name="T8" fmla="*/ 5 w 34"/>
                  <a:gd name="T9" fmla="*/ 4 h 4"/>
                  <a:gd name="T10" fmla="*/ 1 w 34"/>
                  <a:gd name="T11" fmla="*/ 3 h 4"/>
                  <a:gd name="T12" fmla="*/ 0 w 34"/>
                  <a:gd name="T13" fmla="*/ 2 h 4"/>
                  <a:gd name="T14" fmla="*/ 2 w 34"/>
                  <a:gd name="T15" fmla="*/ 2 h 4"/>
                  <a:gd name="T16" fmla="*/ 5 w 34"/>
                  <a:gd name="T17" fmla="*/ 3 h 4"/>
                  <a:gd name="T18" fmla="*/ 11 w 34"/>
                  <a:gd name="T19" fmla="*/ 3 h 4"/>
                  <a:gd name="T20" fmla="*/ 17 w 34"/>
                  <a:gd name="T21" fmla="*/ 2 h 4"/>
                  <a:gd name="T22" fmla="*/ 23 w 34"/>
                  <a:gd name="T23" fmla="*/ 2 h 4"/>
                  <a:gd name="T24" fmla="*/ 28 w 34"/>
                  <a:gd name="T25" fmla="*/ 1 h 4"/>
                  <a:gd name="T26" fmla="*/ 34 w 34"/>
                  <a:gd name="T2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" h="4">
                    <a:moveTo>
                      <a:pt x="34" y="0"/>
                    </a:moveTo>
                    <a:cubicBezTo>
                      <a:pt x="34" y="0"/>
                      <a:pt x="32" y="1"/>
                      <a:pt x="29" y="2"/>
                    </a:cubicBezTo>
                    <a:cubicBezTo>
                      <a:pt x="26" y="3"/>
                      <a:pt x="21" y="3"/>
                      <a:pt x="17" y="4"/>
                    </a:cubicBezTo>
                    <a:cubicBezTo>
                      <a:pt x="15" y="4"/>
                      <a:pt x="13" y="4"/>
                      <a:pt x="11" y="4"/>
                    </a:cubicBezTo>
                    <a:cubicBezTo>
                      <a:pt x="9" y="4"/>
                      <a:pt x="7" y="4"/>
                      <a:pt x="5" y="4"/>
                    </a:cubicBezTo>
                    <a:cubicBezTo>
                      <a:pt x="4" y="4"/>
                      <a:pt x="2" y="3"/>
                      <a:pt x="1" y="3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2" y="2"/>
                    </a:cubicBezTo>
                    <a:cubicBezTo>
                      <a:pt x="2" y="3"/>
                      <a:pt x="4" y="3"/>
                      <a:pt x="5" y="3"/>
                    </a:cubicBezTo>
                    <a:cubicBezTo>
                      <a:pt x="7" y="3"/>
                      <a:pt x="9" y="3"/>
                      <a:pt x="11" y="3"/>
                    </a:cubicBezTo>
                    <a:cubicBezTo>
                      <a:pt x="13" y="3"/>
                      <a:pt x="15" y="3"/>
                      <a:pt x="17" y="2"/>
                    </a:cubicBezTo>
                    <a:cubicBezTo>
                      <a:pt x="19" y="2"/>
                      <a:pt x="21" y="2"/>
                      <a:pt x="23" y="2"/>
                    </a:cubicBezTo>
                    <a:cubicBezTo>
                      <a:pt x="25" y="1"/>
                      <a:pt x="27" y="1"/>
                      <a:pt x="28" y="1"/>
                    </a:cubicBezTo>
                    <a:cubicBezTo>
                      <a:pt x="32" y="0"/>
                      <a:pt x="34" y="0"/>
                      <a:pt x="34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6" name="任意多边形: 形状 275">
                <a:extLst>
                  <a:ext uri="{FF2B5EF4-FFF2-40B4-BE49-F238E27FC236}">
                    <a16:creationId xmlns:a16="http://schemas.microsoft.com/office/drawing/2014/main" id="{46F65E5F-1118-6FF9-84AD-83638811C0F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34538" y="4932363"/>
                <a:ext cx="312738" cy="79375"/>
              </a:xfrm>
              <a:custGeom>
                <a:avLst/>
                <a:gdLst>
                  <a:gd name="T0" fmla="*/ 83 w 83"/>
                  <a:gd name="T1" fmla="*/ 0 h 21"/>
                  <a:gd name="T2" fmla="*/ 71 w 83"/>
                  <a:gd name="T3" fmla="*/ 6 h 21"/>
                  <a:gd name="T4" fmla="*/ 43 w 83"/>
                  <a:gd name="T5" fmla="*/ 15 h 21"/>
                  <a:gd name="T6" fmla="*/ 28 w 83"/>
                  <a:gd name="T7" fmla="*/ 19 h 21"/>
                  <a:gd name="T8" fmla="*/ 20 w 83"/>
                  <a:gd name="T9" fmla="*/ 20 h 21"/>
                  <a:gd name="T10" fmla="*/ 14 w 83"/>
                  <a:gd name="T11" fmla="*/ 20 h 21"/>
                  <a:gd name="T12" fmla="*/ 8 w 83"/>
                  <a:gd name="T13" fmla="*/ 20 h 21"/>
                  <a:gd name="T14" fmla="*/ 4 w 83"/>
                  <a:gd name="T15" fmla="*/ 20 h 21"/>
                  <a:gd name="T16" fmla="*/ 0 w 83"/>
                  <a:gd name="T17" fmla="*/ 20 h 21"/>
                  <a:gd name="T18" fmla="*/ 4 w 83"/>
                  <a:gd name="T19" fmla="*/ 20 h 21"/>
                  <a:gd name="T20" fmla="*/ 8 w 83"/>
                  <a:gd name="T21" fmla="*/ 20 h 21"/>
                  <a:gd name="T22" fmla="*/ 14 w 83"/>
                  <a:gd name="T23" fmla="*/ 19 h 21"/>
                  <a:gd name="T24" fmla="*/ 27 w 83"/>
                  <a:gd name="T25" fmla="*/ 17 h 21"/>
                  <a:gd name="T26" fmla="*/ 42 w 83"/>
                  <a:gd name="T27" fmla="*/ 13 h 21"/>
                  <a:gd name="T28" fmla="*/ 58 w 83"/>
                  <a:gd name="T29" fmla="*/ 9 h 21"/>
                  <a:gd name="T30" fmla="*/ 71 w 83"/>
                  <a:gd name="T31" fmla="*/ 5 h 21"/>
                  <a:gd name="T32" fmla="*/ 83 w 83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3" h="21">
                    <a:moveTo>
                      <a:pt x="83" y="0"/>
                    </a:moveTo>
                    <a:cubicBezTo>
                      <a:pt x="83" y="0"/>
                      <a:pt x="78" y="3"/>
                      <a:pt x="71" y="6"/>
                    </a:cubicBezTo>
                    <a:cubicBezTo>
                      <a:pt x="63" y="9"/>
                      <a:pt x="53" y="12"/>
                      <a:pt x="43" y="15"/>
                    </a:cubicBezTo>
                    <a:cubicBezTo>
                      <a:pt x="38" y="16"/>
                      <a:pt x="32" y="18"/>
                      <a:pt x="28" y="19"/>
                    </a:cubicBezTo>
                    <a:cubicBezTo>
                      <a:pt x="25" y="19"/>
                      <a:pt x="23" y="20"/>
                      <a:pt x="20" y="20"/>
                    </a:cubicBezTo>
                    <a:cubicBezTo>
                      <a:pt x="18" y="20"/>
                      <a:pt x="16" y="20"/>
                      <a:pt x="14" y="20"/>
                    </a:cubicBezTo>
                    <a:cubicBezTo>
                      <a:pt x="12" y="21"/>
                      <a:pt x="10" y="21"/>
                      <a:pt x="8" y="20"/>
                    </a:cubicBezTo>
                    <a:cubicBezTo>
                      <a:pt x="7" y="20"/>
                      <a:pt x="5" y="20"/>
                      <a:pt x="4" y="20"/>
                    </a:cubicBezTo>
                    <a:cubicBezTo>
                      <a:pt x="2" y="20"/>
                      <a:pt x="0" y="20"/>
                      <a:pt x="0" y="20"/>
                    </a:cubicBezTo>
                    <a:cubicBezTo>
                      <a:pt x="0" y="20"/>
                      <a:pt x="2" y="20"/>
                      <a:pt x="4" y="20"/>
                    </a:cubicBezTo>
                    <a:cubicBezTo>
                      <a:pt x="5" y="20"/>
                      <a:pt x="7" y="20"/>
                      <a:pt x="8" y="20"/>
                    </a:cubicBezTo>
                    <a:cubicBezTo>
                      <a:pt x="10" y="20"/>
                      <a:pt x="12" y="20"/>
                      <a:pt x="14" y="19"/>
                    </a:cubicBezTo>
                    <a:cubicBezTo>
                      <a:pt x="18" y="19"/>
                      <a:pt x="22" y="18"/>
                      <a:pt x="27" y="17"/>
                    </a:cubicBezTo>
                    <a:cubicBezTo>
                      <a:pt x="32" y="16"/>
                      <a:pt x="37" y="15"/>
                      <a:pt x="42" y="13"/>
                    </a:cubicBezTo>
                    <a:cubicBezTo>
                      <a:pt x="48" y="12"/>
                      <a:pt x="53" y="10"/>
                      <a:pt x="58" y="9"/>
                    </a:cubicBezTo>
                    <a:cubicBezTo>
                      <a:pt x="62" y="7"/>
                      <a:pt x="67" y="6"/>
                      <a:pt x="71" y="5"/>
                    </a:cubicBezTo>
                    <a:cubicBezTo>
                      <a:pt x="78" y="2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7" name="任意多边形: 形状 276">
                <a:extLst>
                  <a:ext uri="{FF2B5EF4-FFF2-40B4-BE49-F238E27FC236}">
                    <a16:creationId xmlns:a16="http://schemas.microsoft.com/office/drawing/2014/main" id="{D24F5687-D21B-7C3A-484A-228111635CF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815513" y="5110163"/>
                <a:ext cx="76200" cy="55563"/>
              </a:xfrm>
              <a:custGeom>
                <a:avLst/>
                <a:gdLst>
                  <a:gd name="T0" fmla="*/ 0 w 20"/>
                  <a:gd name="T1" fmla="*/ 15 h 15"/>
                  <a:gd name="T2" fmla="*/ 0 w 20"/>
                  <a:gd name="T3" fmla="*/ 12 h 15"/>
                  <a:gd name="T4" fmla="*/ 0 w 20"/>
                  <a:gd name="T5" fmla="*/ 9 h 15"/>
                  <a:gd name="T6" fmla="*/ 1 w 20"/>
                  <a:gd name="T7" fmla="*/ 3 h 15"/>
                  <a:gd name="T8" fmla="*/ 1 w 20"/>
                  <a:gd name="T9" fmla="*/ 3 h 15"/>
                  <a:gd name="T10" fmla="*/ 1 w 20"/>
                  <a:gd name="T11" fmla="*/ 2 h 15"/>
                  <a:gd name="T12" fmla="*/ 11 w 20"/>
                  <a:gd name="T13" fmla="*/ 1 h 15"/>
                  <a:gd name="T14" fmla="*/ 20 w 20"/>
                  <a:gd name="T15" fmla="*/ 0 h 15"/>
                  <a:gd name="T16" fmla="*/ 11 w 20"/>
                  <a:gd name="T17" fmla="*/ 2 h 15"/>
                  <a:gd name="T18" fmla="*/ 2 w 20"/>
                  <a:gd name="T19" fmla="*/ 4 h 15"/>
                  <a:gd name="T20" fmla="*/ 2 w 20"/>
                  <a:gd name="T21" fmla="*/ 3 h 15"/>
                  <a:gd name="T22" fmla="*/ 1 w 20"/>
                  <a:gd name="T23" fmla="*/ 9 h 15"/>
                  <a:gd name="T24" fmla="*/ 1 w 20"/>
                  <a:gd name="T25" fmla="*/ 12 h 15"/>
                  <a:gd name="T26" fmla="*/ 0 w 20"/>
                  <a:gd name="T2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cubicBezTo>
                      <a:pt x="0" y="14"/>
                      <a:pt x="0" y="13"/>
                      <a:pt x="0" y="12"/>
                    </a:cubicBezTo>
                    <a:cubicBezTo>
                      <a:pt x="0" y="11"/>
                      <a:pt x="0" y="10"/>
                      <a:pt x="0" y="9"/>
                    </a:cubicBezTo>
                    <a:cubicBezTo>
                      <a:pt x="0" y="7"/>
                      <a:pt x="0" y="5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4" y="2"/>
                      <a:pt x="8" y="1"/>
                      <a:pt x="11" y="1"/>
                    </a:cubicBezTo>
                    <a:cubicBezTo>
                      <a:pt x="14" y="0"/>
                      <a:pt x="17" y="0"/>
                      <a:pt x="20" y="0"/>
                    </a:cubicBezTo>
                    <a:cubicBezTo>
                      <a:pt x="17" y="1"/>
                      <a:pt x="14" y="1"/>
                      <a:pt x="11" y="2"/>
                    </a:cubicBezTo>
                    <a:cubicBezTo>
                      <a:pt x="8" y="3"/>
                      <a:pt x="5" y="3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5"/>
                      <a:pt x="2" y="7"/>
                      <a:pt x="1" y="9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0" y="13"/>
                      <a:pt x="0" y="14"/>
                      <a:pt x="0" y="15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8" name="任意多边形: 形状 277">
                <a:extLst>
                  <a:ext uri="{FF2B5EF4-FFF2-40B4-BE49-F238E27FC236}">
                    <a16:creationId xmlns:a16="http://schemas.microsoft.com/office/drawing/2014/main" id="{5BD265F1-0C85-C9B9-CC21-9E4E125E27B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72638" y="5026026"/>
                <a:ext cx="7938" cy="295275"/>
              </a:xfrm>
              <a:custGeom>
                <a:avLst/>
                <a:gdLst>
                  <a:gd name="T0" fmla="*/ 1 w 2"/>
                  <a:gd name="T1" fmla="*/ 0 h 78"/>
                  <a:gd name="T2" fmla="*/ 2 w 2"/>
                  <a:gd name="T3" fmla="*/ 12 h 78"/>
                  <a:gd name="T4" fmla="*/ 2 w 2"/>
                  <a:gd name="T5" fmla="*/ 25 h 78"/>
                  <a:gd name="T6" fmla="*/ 2 w 2"/>
                  <a:gd name="T7" fmla="*/ 39 h 78"/>
                  <a:gd name="T8" fmla="*/ 2 w 2"/>
                  <a:gd name="T9" fmla="*/ 53 h 78"/>
                  <a:gd name="T10" fmla="*/ 1 w 2"/>
                  <a:gd name="T11" fmla="*/ 66 h 78"/>
                  <a:gd name="T12" fmla="*/ 1 w 2"/>
                  <a:gd name="T13" fmla="*/ 78 h 78"/>
                  <a:gd name="T14" fmla="*/ 0 w 2"/>
                  <a:gd name="T15" fmla="*/ 66 h 78"/>
                  <a:gd name="T16" fmla="*/ 0 w 2"/>
                  <a:gd name="T17" fmla="*/ 53 h 78"/>
                  <a:gd name="T18" fmla="*/ 0 w 2"/>
                  <a:gd name="T19" fmla="*/ 39 h 78"/>
                  <a:gd name="T20" fmla="*/ 0 w 2"/>
                  <a:gd name="T21" fmla="*/ 25 h 78"/>
                  <a:gd name="T22" fmla="*/ 1 w 2"/>
                  <a:gd name="T23" fmla="*/ 12 h 78"/>
                  <a:gd name="T24" fmla="*/ 1 w 2"/>
                  <a:gd name="T25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78">
                    <a:moveTo>
                      <a:pt x="1" y="0"/>
                    </a:moveTo>
                    <a:cubicBezTo>
                      <a:pt x="1" y="0"/>
                      <a:pt x="1" y="5"/>
                      <a:pt x="2" y="12"/>
                    </a:cubicBezTo>
                    <a:cubicBezTo>
                      <a:pt x="2" y="16"/>
                      <a:pt x="2" y="20"/>
                      <a:pt x="2" y="25"/>
                    </a:cubicBezTo>
                    <a:cubicBezTo>
                      <a:pt x="2" y="29"/>
                      <a:pt x="2" y="34"/>
                      <a:pt x="2" y="39"/>
                    </a:cubicBezTo>
                    <a:cubicBezTo>
                      <a:pt x="2" y="44"/>
                      <a:pt x="2" y="49"/>
                      <a:pt x="2" y="53"/>
                    </a:cubicBezTo>
                    <a:cubicBezTo>
                      <a:pt x="2" y="58"/>
                      <a:pt x="1" y="62"/>
                      <a:pt x="1" y="66"/>
                    </a:cubicBezTo>
                    <a:cubicBezTo>
                      <a:pt x="1" y="73"/>
                      <a:pt x="1" y="78"/>
                      <a:pt x="1" y="78"/>
                    </a:cubicBezTo>
                    <a:cubicBezTo>
                      <a:pt x="1" y="78"/>
                      <a:pt x="1" y="73"/>
                      <a:pt x="0" y="66"/>
                    </a:cubicBezTo>
                    <a:cubicBezTo>
                      <a:pt x="0" y="62"/>
                      <a:pt x="0" y="58"/>
                      <a:pt x="0" y="53"/>
                    </a:cubicBezTo>
                    <a:cubicBezTo>
                      <a:pt x="0" y="49"/>
                      <a:pt x="0" y="44"/>
                      <a:pt x="0" y="39"/>
                    </a:cubicBezTo>
                    <a:cubicBezTo>
                      <a:pt x="0" y="34"/>
                      <a:pt x="0" y="29"/>
                      <a:pt x="0" y="25"/>
                    </a:cubicBezTo>
                    <a:cubicBezTo>
                      <a:pt x="0" y="20"/>
                      <a:pt x="1" y="16"/>
                      <a:pt x="1" y="12"/>
                    </a:cubicBezTo>
                    <a:cubicBezTo>
                      <a:pt x="1" y="5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9" name="任意多边形: 形状 278">
                <a:extLst>
                  <a:ext uri="{FF2B5EF4-FFF2-40B4-BE49-F238E27FC236}">
                    <a16:creationId xmlns:a16="http://schemas.microsoft.com/office/drawing/2014/main" id="{A978441A-C88C-0DE9-936D-927DDD83330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53588" y="5313363"/>
                <a:ext cx="161925" cy="11113"/>
              </a:xfrm>
              <a:custGeom>
                <a:avLst/>
                <a:gdLst>
                  <a:gd name="T0" fmla="*/ 43 w 43"/>
                  <a:gd name="T1" fmla="*/ 2 h 3"/>
                  <a:gd name="T2" fmla="*/ 36 w 43"/>
                  <a:gd name="T3" fmla="*/ 3 h 3"/>
                  <a:gd name="T4" fmla="*/ 29 w 43"/>
                  <a:gd name="T5" fmla="*/ 3 h 3"/>
                  <a:gd name="T6" fmla="*/ 21 w 43"/>
                  <a:gd name="T7" fmla="*/ 3 h 3"/>
                  <a:gd name="T8" fmla="*/ 13 w 43"/>
                  <a:gd name="T9" fmla="*/ 3 h 3"/>
                  <a:gd name="T10" fmla="*/ 6 w 43"/>
                  <a:gd name="T11" fmla="*/ 2 h 3"/>
                  <a:gd name="T12" fmla="*/ 1 w 43"/>
                  <a:gd name="T13" fmla="*/ 1 h 3"/>
                  <a:gd name="T14" fmla="*/ 0 w 43"/>
                  <a:gd name="T15" fmla="*/ 0 h 3"/>
                  <a:gd name="T16" fmla="*/ 1 w 43"/>
                  <a:gd name="T17" fmla="*/ 0 h 3"/>
                  <a:gd name="T18" fmla="*/ 6 w 43"/>
                  <a:gd name="T19" fmla="*/ 1 h 3"/>
                  <a:gd name="T20" fmla="*/ 13 w 43"/>
                  <a:gd name="T21" fmla="*/ 1 h 3"/>
                  <a:gd name="T22" fmla="*/ 21 w 43"/>
                  <a:gd name="T23" fmla="*/ 2 h 3"/>
                  <a:gd name="T24" fmla="*/ 36 w 43"/>
                  <a:gd name="T25" fmla="*/ 2 h 3"/>
                  <a:gd name="T26" fmla="*/ 43 w 43"/>
                  <a:gd name="T2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3" h="3">
                    <a:moveTo>
                      <a:pt x="43" y="2"/>
                    </a:moveTo>
                    <a:cubicBezTo>
                      <a:pt x="43" y="2"/>
                      <a:pt x="40" y="2"/>
                      <a:pt x="36" y="3"/>
                    </a:cubicBezTo>
                    <a:cubicBezTo>
                      <a:pt x="34" y="3"/>
                      <a:pt x="32" y="3"/>
                      <a:pt x="29" y="3"/>
                    </a:cubicBezTo>
                    <a:cubicBezTo>
                      <a:pt x="26" y="3"/>
                      <a:pt x="24" y="3"/>
                      <a:pt x="21" y="3"/>
                    </a:cubicBezTo>
                    <a:cubicBezTo>
                      <a:pt x="18" y="3"/>
                      <a:pt x="16" y="3"/>
                      <a:pt x="13" y="3"/>
                    </a:cubicBezTo>
                    <a:cubicBezTo>
                      <a:pt x="10" y="3"/>
                      <a:pt x="8" y="2"/>
                      <a:pt x="6" y="2"/>
                    </a:cubicBezTo>
                    <a:cubicBezTo>
                      <a:pt x="4" y="2"/>
                      <a:pt x="2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3" y="1"/>
                      <a:pt x="4" y="1"/>
                      <a:pt x="6" y="1"/>
                    </a:cubicBezTo>
                    <a:cubicBezTo>
                      <a:pt x="8" y="1"/>
                      <a:pt x="11" y="1"/>
                      <a:pt x="13" y="1"/>
                    </a:cubicBezTo>
                    <a:cubicBezTo>
                      <a:pt x="16" y="1"/>
                      <a:pt x="18" y="2"/>
                      <a:pt x="21" y="2"/>
                    </a:cubicBezTo>
                    <a:cubicBezTo>
                      <a:pt x="26" y="2"/>
                      <a:pt x="32" y="2"/>
                      <a:pt x="36" y="2"/>
                    </a:cubicBezTo>
                    <a:cubicBezTo>
                      <a:pt x="40" y="2"/>
                      <a:pt x="43" y="2"/>
                      <a:pt x="43" y="2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0" name="任意多边形: 形状 279">
                <a:extLst>
                  <a:ext uri="{FF2B5EF4-FFF2-40B4-BE49-F238E27FC236}">
                    <a16:creationId xmlns:a16="http://schemas.microsoft.com/office/drawing/2014/main" id="{3008B22E-CA76-0F9E-C6DA-FEB8E3DB8C5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864725" y="5267326"/>
                <a:ext cx="150813" cy="41275"/>
              </a:xfrm>
              <a:custGeom>
                <a:avLst/>
                <a:gdLst>
                  <a:gd name="T0" fmla="*/ 40 w 40"/>
                  <a:gd name="T1" fmla="*/ 0 h 11"/>
                  <a:gd name="T2" fmla="*/ 34 w 40"/>
                  <a:gd name="T3" fmla="*/ 3 h 11"/>
                  <a:gd name="T4" fmla="*/ 28 w 40"/>
                  <a:gd name="T5" fmla="*/ 6 h 11"/>
                  <a:gd name="T6" fmla="*/ 21 w 40"/>
                  <a:gd name="T7" fmla="*/ 8 h 11"/>
                  <a:gd name="T8" fmla="*/ 13 w 40"/>
                  <a:gd name="T9" fmla="*/ 10 h 11"/>
                  <a:gd name="T10" fmla="*/ 7 w 40"/>
                  <a:gd name="T11" fmla="*/ 10 h 11"/>
                  <a:gd name="T12" fmla="*/ 0 w 40"/>
                  <a:gd name="T13" fmla="*/ 10 h 11"/>
                  <a:gd name="T14" fmla="*/ 2 w 40"/>
                  <a:gd name="T15" fmla="*/ 10 h 11"/>
                  <a:gd name="T16" fmla="*/ 6 w 40"/>
                  <a:gd name="T17" fmla="*/ 9 h 11"/>
                  <a:gd name="T18" fmla="*/ 13 w 40"/>
                  <a:gd name="T19" fmla="*/ 8 h 11"/>
                  <a:gd name="T20" fmla="*/ 20 w 40"/>
                  <a:gd name="T21" fmla="*/ 6 h 11"/>
                  <a:gd name="T22" fmla="*/ 33 w 40"/>
                  <a:gd name="T23" fmla="*/ 2 h 11"/>
                  <a:gd name="T24" fmla="*/ 40 w 40"/>
                  <a:gd name="T2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0" h="11">
                    <a:moveTo>
                      <a:pt x="40" y="0"/>
                    </a:moveTo>
                    <a:cubicBezTo>
                      <a:pt x="40" y="0"/>
                      <a:pt x="37" y="2"/>
                      <a:pt x="34" y="3"/>
                    </a:cubicBezTo>
                    <a:cubicBezTo>
                      <a:pt x="32" y="4"/>
                      <a:pt x="30" y="5"/>
                      <a:pt x="28" y="6"/>
                    </a:cubicBezTo>
                    <a:cubicBezTo>
                      <a:pt x="25" y="6"/>
                      <a:pt x="23" y="7"/>
                      <a:pt x="21" y="8"/>
                    </a:cubicBezTo>
                    <a:cubicBezTo>
                      <a:pt x="18" y="9"/>
                      <a:pt x="16" y="9"/>
                      <a:pt x="13" y="10"/>
                    </a:cubicBezTo>
                    <a:cubicBezTo>
                      <a:pt x="11" y="10"/>
                      <a:pt x="9" y="10"/>
                      <a:pt x="7" y="10"/>
                    </a:cubicBezTo>
                    <a:cubicBezTo>
                      <a:pt x="3" y="11"/>
                      <a:pt x="0" y="10"/>
                      <a:pt x="0" y="10"/>
                    </a:cubicBezTo>
                    <a:cubicBezTo>
                      <a:pt x="0" y="10"/>
                      <a:pt x="1" y="10"/>
                      <a:pt x="2" y="10"/>
                    </a:cubicBezTo>
                    <a:cubicBezTo>
                      <a:pt x="3" y="10"/>
                      <a:pt x="5" y="10"/>
                      <a:pt x="6" y="9"/>
                    </a:cubicBezTo>
                    <a:cubicBezTo>
                      <a:pt x="8" y="9"/>
                      <a:pt x="11" y="9"/>
                      <a:pt x="13" y="8"/>
                    </a:cubicBezTo>
                    <a:cubicBezTo>
                      <a:pt x="15" y="8"/>
                      <a:pt x="18" y="7"/>
                      <a:pt x="20" y="6"/>
                    </a:cubicBezTo>
                    <a:cubicBezTo>
                      <a:pt x="25" y="5"/>
                      <a:pt x="30" y="3"/>
                      <a:pt x="33" y="2"/>
                    </a:cubicBezTo>
                    <a:cubicBezTo>
                      <a:pt x="37" y="1"/>
                      <a:pt x="40" y="0"/>
                      <a:pt x="4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1" name="任意多边形: 形状 280">
                <a:extLst>
                  <a:ext uri="{FF2B5EF4-FFF2-40B4-BE49-F238E27FC236}">
                    <a16:creationId xmlns:a16="http://schemas.microsoft.com/office/drawing/2014/main" id="{ED5F6DE8-DAA8-4DC8-4188-4E16CDEF23A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15488" y="5724526"/>
                <a:ext cx="158750" cy="41275"/>
              </a:xfrm>
              <a:custGeom>
                <a:avLst/>
                <a:gdLst>
                  <a:gd name="T0" fmla="*/ 42 w 42"/>
                  <a:gd name="T1" fmla="*/ 7 h 11"/>
                  <a:gd name="T2" fmla="*/ 36 w 42"/>
                  <a:gd name="T3" fmla="*/ 10 h 11"/>
                  <a:gd name="T4" fmla="*/ 29 w 42"/>
                  <a:gd name="T5" fmla="*/ 11 h 11"/>
                  <a:gd name="T6" fmla="*/ 20 w 42"/>
                  <a:gd name="T7" fmla="*/ 10 h 11"/>
                  <a:gd name="T8" fmla="*/ 12 w 42"/>
                  <a:gd name="T9" fmla="*/ 7 h 11"/>
                  <a:gd name="T10" fmla="*/ 6 w 42"/>
                  <a:gd name="T11" fmla="*/ 4 h 11"/>
                  <a:gd name="T12" fmla="*/ 0 w 42"/>
                  <a:gd name="T13" fmla="*/ 0 h 11"/>
                  <a:gd name="T14" fmla="*/ 6 w 42"/>
                  <a:gd name="T15" fmla="*/ 3 h 11"/>
                  <a:gd name="T16" fmla="*/ 13 w 42"/>
                  <a:gd name="T17" fmla="*/ 5 h 11"/>
                  <a:gd name="T18" fmla="*/ 21 w 42"/>
                  <a:gd name="T19" fmla="*/ 8 h 11"/>
                  <a:gd name="T20" fmla="*/ 29 w 42"/>
                  <a:gd name="T21" fmla="*/ 9 h 11"/>
                  <a:gd name="T22" fmla="*/ 36 w 42"/>
                  <a:gd name="T23" fmla="*/ 9 h 11"/>
                  <a:gd name="T24" fmla="*/ 42 w 42"/>
                  <a:gd name="T25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11">
                    <a:moveTo>
                      <a:pt x="42" y="7"/>
                    </a:moveTo>
                    <a:cubicBezTo>
                      <a:pt x="42" y="7"/>
                      <a:pt x="40" y="9"/>
                      <a:pt x="36" y="10"/>
                    </a:cubicBezTo>
                    <a:cubicBezTo>
                      <a:pt x="34" y="10"/>
                      <a:pt x="31" y="11"/>
                      <a:pt x="29" y="11"/>
                    </a:cubicBezTo>
                    <a:cubicBezTo>
                      <a:pt x="26" y="11"/>
                      <a:pt x="23" y="11"/>
                      <a:pt x="20" y="10"/>
                    </a:cubicBezTo>
                    <a:cubicBezTo>
                      <a:pt x="18" y="9"/>
                      <a:pt x="15" y="8"/>
                      <a:pt x="12" y="7"/>
                    </a:cubicBezTo>
                    <a:cubicBezTo>
                      <a:pt x="10" y="6"/>
                      <a:pt x="8" y="5"/>
                      <a:pt x="6" y="4"/>
                    </a:cubicBezTo>
                    <a:cubicBezTo>
                      <a:pt x="2" y="2"/>
                      <a:pt x="0" y="0"/>
                      <a:pt x="0" y="0"/>
                    </a:cubicBezTo>
                    <a:cubicBezTo>
                      <a:pt x="0" y="0"/>
                      <a:pt x="2" y="1"/>
                      <a:pt x="6" y="3"/>
                    </a:cubicBezTo>
                    <a:cubicBezTo>
                      <a:pt x="8" y="4"/>
                      <a:pt x="11" y="5"/>
                      <a:pt x="13" y="5"/>
                    </a:cubicBezTo>
                    <a:cubicBezTo>
                      <a:pt x="16" y="6"/>
                      <a:pt x="18" y="7"/>
                      <a:pt x="21" y="8"/>
                    </a:cubicBezTo>
                    <a:cubicBezTo>
                      <a:pt x="23" y="9"/>
                      <a:pt x="26" y="9"/>
                      <a:pt x="29" y="9"/>
                    </a:cubicBezTo>
                    <a:cubicBezTo>
                      <a:pt x="31" y="10"/>
                      <a:pt x="34" y="9"/>
                      <a:pt x="36" y="9"/>
                    </a:cubicBezTo>
                    <a:cubicBezTo>
                      <a:pt x="40" y="8"/>
                      <a:pt x="42" y="7"/>
                      <a:pt x="42" y="7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2" name="任意多边形: 形状 281">
                <a:extLst>
                  <a:ext uri="{FF2B5EF4-FFF2-40B4-BE49-F238E27FC236}">
                    <a16:creationId xmlns:a16="http://schemas.microsoft.com/office/drawing/2014/main" id="{106248AB-9755-C8FE-80BF-5D1569161DC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634538" y="5702301"/>
                <a:ext cx="26988" cy="33338"/>
              </a:xfrm>
              <a:custGeom>
                <a:avLst/>
                <a:gdLst>
                  <a:gd name="T0" fmla="*/ 7 w 7"/>
                  <a:gd name="T1" fmla="*/ 1 h 9"/>
                  <a:gd name="T2" fmla="*/ 5 w 7"/>
                  <a:gd name="T3" fmla="*/ 2 h 9"/>
                  <a:gd name="T4" fmla="*/ 4 w 7"/>
                  <a:gd name="T5" fmla="*/ 3 h 9"/>
                  <a:gd name="T6" fmla="*/ 3 w 7"/>
                  <a:gd name="T7" fmla="*/ 4 h 9"/>
                  <a:gd name="T8" fmla="*/ 1 w 7"/>
                  <a:gd name="T9" fmla="*/ 7 h 9"/>
                  <a:gd name="T10" fmla="*/ 0 w 7"/>
                  <a:gd name="T11" fmla="*/ 9 h 9"/>
                  <a:gd name="T12" fmla="*/ 0 w 7"/>
                  <a:gd name="T13" fmla="*/ 8 h 9"/>
                  <a:gd name="T14" fmla="*/ 0 w 7"/>
                  <a:gd name="T15" fmla="*/ 7 h 9"/>
                  <a:gd name="T16" fmla="*/ 0 w 7"/>
                  <a:gd name="T17" fmla="*/ 5 h 9"/>
                  <a:gd name="T18" fmla="*/ 2 w 7"/>
                  <a:gd name="T19" fmla="*/ 3 h 9"/>
                  <a:gd name="T20" fmla="*/ 3 w 7"/>
                  <a:gd name="T21" fmla="*/ 2 h 9"/>
                  <a:gd name="T22" fmla="*/ 5 w 7"/>
                  <a:gd name="T23" fmla="*/ 1 h 9"/>
                  <a:gd name="T24" fmla="*/ 7 w 7"/>
                  <a:gd name="T25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9">
                    <a:moveTo>
                      <a:pt x="7" y="1"/>
                    </a:moveTo>
                    <a:cubicBezTo>
                      <a:pt x="7" y="1"/>
                      <a:pt x="6" y="1"/>
                      <a:pt x="5" y="2"/>
                    </a:cubicBezTo>
                    <a:cubicBezTo>
                      <a:pt x="5" y="2"/>
                      <a:pt x="5" y="2"/>
                      <a:pt x="4" y="3"/>
                    </a:cubicBezTo>
                    <a:cubicBezTo>
                      <a:pt x="4" y="3"/>
                      <a:pt x="3" y="4"/>
                      <a:pt x="3" y="4"/>
                    </a:cubicBezTo>
                    <a:cubicBezTo>
                      <a:pt x="2" y="5"/>
                      <a:pt x="1" y="6"/>
                      <a:pt x="1" y="7"/>
                    </a:cubicBezTo>
                    <a:cubicBezTo>
                      <a:pt x="1" y="8"/>
                      <a:pt x="0" y="9"/>
                      <a:pt x="0" y="9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7"/>
                    </a:cubicBezTo>
                    <a:cubicBezTo>
                      <a:pt x="0" y="7"/>
                      <a:pt x="0" y="6"/>
                      <a:pt x="0" y="5"/>
                    </a:cubicBezTo>
                    <a:cubicBezTo>
                      <a:pt x="1" y="5"/>
                      <a:pt x="1" y="4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4" y="1"/>
                      <a:pt x="4" y="1"/>
                      <a:pt x="5" y="1"/>
                    </a:cubicBezTo>
                    <a:cubicBezTo>
                      <a:pt x="6" y="0"/>
                      <a:pt x="7" y="1"/>
                      <a:pt x="7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3" name="任意多边形: 形状 282">
                <a:extLst>
                  <a:ext uri="{FF2B5EF4-FFF2-40B4-BE49-F238E27FC236}">
                    <a16:creationId xmlns:a16="http://schemas.microsoft.com/office/drawing/2014/main" id="{3E3F5CD5-2548-CD24-B32A-0EFF7092732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906000" y="5727701"/>
                <a:ext cx="161925" cy="41275"/>
              </a:xfrm>
              <a:custGeom>
                <a:avLst/>
                <a:gdLst>
                  <a:gd name="T0" fmla="*/ 43 w 43"/>
                  <a:gd name="T1" fmla="*/ 7 h 11"/>
                  <a:gd name="T2" fmla="*/ 36 w 43"/>
                  <a:gd name="T3" fmla="*/ 10 h 11"/>
                  <a:gd name="T4" fmla="*/ 29 w 43"/>
                  <a:gd name="T5" fmla="*/ 11 h 11"/>
                  <a:gd name="T6" fmla="*/ 21 w 43"/>
                  <a:gd name="T7" fmla="*/ 9 h 11"/>
                  <a:gd name="T8" fmla="*/ 13 w 43"/>
                  <a:gd name="T9" fmla="*/ 6 h 11"/>
                  <a:gd name="T10" fmla="*/ 7 w 43"/>
                  <a:gd name="T11" fmla="*/ 3 h 11"/>
                  <a:gd name="T12" fmla="*/ 0 w 43"/>
                  <a:gd name="T13" fmla="*/ 0 h 11"/>
                  <a:gd name="T14" fmla="*/ 7 w 43"/>
                  <a:gd name="T15" fmla="*/ 2 h 11"/>
                  <a:gd name="T16" fmla="*/ 14 w 43"/>
                  <a:gd name="T17" fmla="*/ 5 h 11"/>
                  <a:gd name="T18" fmla="*/ 21 w 43"/>
                  <a:gd name="T19" fmla="*/ 8 h 11"/>
                  <a:gd name="T20" fmla="*/ 29 w 43"/>
                  <a:gd name="T21" fmla="*/ 9 h 11"/>
                  <a:gd name="T22" fmla="*/ 36 w 43"/>
                  <a:gd name="T23" fmla="*/ 9 h 11"/>
                  <a:gd name="T24" fmla="*/ 43 w 43"/>
                  <a:gd name="T25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11">
                    <a:moveTo>
                      <a:pt x="43" y="7"/>
                    </a:moveTo>
                    <a:cubicBezTo>
                      <a:pt x="43" y="7"/>
                      <a:pt x="41" y="8"/>
                      <a:pt x="36" y="10"/>
                    </a:cubicBezTo>
                    <a:cubicBezTo>
                      <a:pt x="34" y="10"/>
                      <a:pt x="32" y="10"/>
                      <a:pt x="29" y="11"/>
                    </a:cubicBezTo>
                    <a:cubicBezTo>
                      <a:pt x="27" y="11"/>
                      <a:pt x="24" y="10"/>
                      <a:pt x="21" y="9"/>
                    </a:cubicBezTo>
                    <a:cubicBezTo>
                      <a:pt x="18" y="8"/>
                      <a:pt x="15" y="7"/>
                      <a:pt x="13" y="6"/>
                    </a:cubicBezTo>
                    <a:cubicBezTo>
                      <a:pt x="11" y="5"/>
                      <a:pt x="8" y="4"/>
                      <a:pt x="7" y="3"/>
                    </a:cubicBezTo>
                    <a:cubicBezTo>
                      <a:pt x="3" y="1"/>
                      <a:pt x="0" y="0"/>
                      <a:pt x="0" y="0"/>
                    </a:cubicBezTo>
                    <a:cubicBezTo>
                      <a:pt x="0" y="0"/>
                      <a:pt x="3" y="1"/>
                      <a:pt x="7" y="2"/>
                    </a:cubicBezTo>
                    <a:cubicBezTo>
                      <a:pt x="9" y="3"/>
                      <a:pt x="11" y="4"/>
                      <a:pt x="14" y="5"/>
                    </a:cubicBezTo>
                    <a:cubicBezTo>
                      <a:pt x="16" y="6"/>
                      <a:pt x="19" y="7"/>
                      <a:pt x="21" y="8"/>
                    </a:cubicBezTo>
                    <a:cubicBezTo>
                      <a:pt x="24" y="9"/>
                      <a:pt x="27" y="9"/>
                      <a:pt x="29" y="9"/>
                    </a:cubicBezTo>
                    <a:cubicBezTo>
                      <a:pt x="32" y="9"/>
                      <a:pt x="34" y="9"/>
                      <a:pt x="36" y="9"/>
                    </a:cubicBezTo>
                    <a:cubicBezTo>
                      <a:pt x="40" y="8"/>
                      <a:pt x="43" y="7"/>
                      <a:pt x="43" y="7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4" name="任意多边形: 形状 283">
                <a:extLst>
                  <a:ext uri="{FF2B5EF4-FFF2-40B4-BE49-F238E27FC236}">
                    <a16:creationId xmlns:a16="http://schemas.microsoft.com/office/drawing/2014/main" id="{EF3F31FD-8F9D-DC79-AB75-5AC2AE2B34E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928225" y="5705476"/>
                <a:ext cx="23813" cy="33338"/>
              </a:xfrm>
              <a:custGeom>
                <a:avLst/>
                <a:gdLst>
                  <a:gd name="T0" fmla="*/ 6 w 6"/>
                  <a:gd name="T1" fmla="*/ 0 h 9"/>
                  <a:gd name="T2" fmla="*/ 5 w 6"/>
                  <a:gd name="T3" fmla="*/ 1 h 9"/>
                  <a:gd name="T4" fmla="*/ 4 w 6"/>
                  <a:gd name="T5" fmla="*/ 2 h 9"/>
                  <a:gd name="T6" fmla="*/ 2 w 6"/>
                  <a:gd name="T7" fmla="*/ 4 h 9"/>
                  <a:gd name="T8" fmla="*/ 1 w 6"/>
                  <a:gd name="T9" fmla="*/ 7 h 9"/>
                  <a:gd name="T10" fmla="*/ 0 w 6"/>
                  <a:gd name="T11" fmla="*/ 9 h 9"/>
                  <a:gd name="T12" fmla="*/ 0 w 6"/>
                  <a:gd name="T13" fmla="*/ 8 h 9"/>
                  <a:gd name="T14" fmla="*/ 0 w 6"/>
                  <a:gd name="T15" fmla="*/ 7 h 9"/>
                  <a:gd name="T16" fmla="*/ 0 w 6"/>
                  <a:gd name="T17" fmla="*/ 5 h 9"/>
                  <a:gd name="T18" fmla="*/ 1 w 6"/>
                  <a:gd name="T19" fmla="*/ 3 h 9"/>
                  <a:gd name="T20" fmla="*/ 3 w 6"/>
                  <a:gd name="T21" fmla="*/ 1 h 9"/>
                  <a:gd name="T22" fmla="*/ 4 w 6"/>
                  <a:gd name="T23" fmla="*/ 0 h 9"/>
                  <a:gd name="T24" fmla="*/ 6 w 6"/>
                  <a:gd name="T2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" h="9">
                    <a:moveTo>
                      <a:pt x="6" y="0"/>
                    </a:moveTo>
                    <a:cubicBezTo>
                      <a:pt x="6" y="0"/>
                      <a:pt x="6" y="1"/>
                      <a:pt x="5" y="1"/>
                    </a:cubicBezTo>
                    <a:cubicBezTo>
                      <a:pt x="5" y="2"/>
                      <a:pt x="4" y="2"/>
                      <a:pt x="4" y="2"/>
                    </a:cubicBezTo>
                    <a:cubicBezTo>
                      <a:pt x="3" y="3"/>
                      <a:pt x="3" y="3"/>
                      <a:pt x="2" y="4"/>
                    </a:cubicBezTo>
                    <a:cubicBezTo>
                      <a:pt x="2" y="5"/>
                      <a:pt x="1" y="6"/>
                      <a:pt x="1" y="7"/>
                    </a:cubicBezTo>
                    <a:cubicBezTo>
                      <a:pt x="0" y="8"/>
                      <a:pt x="0" y="9"/>
                      <a:pt x="0" y="9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7"/>
                      <a:pt x="0" y="7"/>
                    </a:cubicBezTo>
                    <a:cubicBezTo>
                      <a:pt x="0" y="6"/>
                      <a:pt x="0" y="5"/>
                      <a:pt x="0" y="5"/>
                    </a:cubicBezTo>
                    <a:cubicBezTo>
                      <a:pt x="0" y="4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3" y="1"/>
                      <a:pt x="4" y="1"/>
                      <a:pt x="4" y="0"/>
                    </a:cubicBezTo>
                    <a:cubicBezTo>
                      <a:pt x="5" y="0"/>
                      <a:pt x="6" y="0"/>
                      <a:pt x="6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5" name="任意多边形: 形状 284">
                <a:extLst>
                  <a:ext uri="{FF2B5EF4-FFF2-40B4-BE49-F238E27FC236}">
                    <a16:creationId xmlns:a16="http://schemas.microsoft.com/office/drawing/2014/main" id="{A5A96FFA-270A-FB5A-94D2-3FFDACE5213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37500" y="4214813"/>
                <a:ext cx="90488" cy="147638"/>
              </a:xfrm>
              <a:custGeom>
                <a:avLst/>
                <a:gdLst>
                  <a:gd name="T0" fmla="*/ 3 w 24"/>
                  <a:gd name="T1" fmla="*/ 38 h 39"/>
                  <a:gd name="T2" fmla="*/ 6 w 24"/>
                  <a:gd name="T3" fmla="*/ 23 h 39"/>
                  <a:gd name="T4" fmla="*/ 12 w 24"/>
                  <a:gd name="T5" fmla="*/ 4 h 39"/>
                  <a:gd name="T6" fmla="*/ 18 w 24"/>
                  <a:gd name="T7" fmla="*/ 39 h 39"/>
                  <a:gd name="T8" fmla="*/ 3 w 24"/>
                  <a:gd name="T9" fmla="*/ 3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9">
                    <a:moveTo>
                      <a:pt x="3" y="38"/>
                    </a:moveTo>
                    <a:cubicBezTo>
                      <a:pt x="6" y="23"/>
                      <a:pt x="6" y="23"/>
                      <a:pt x="6" y="23"/>
                    </a:cubicBezTo>
                    <a:cubicBezTo>
                      <a:pt x="6" y="23"/>
                      <a:pt x="0" y="9"/>
                      <a:pt x="12" y="4"/>
                    </a:cubicBezTo>
                    <a:cubicBezTo>
                      <a:pt x="24" y="0"/>
                      <a:pt x="18" y="39"/>
                      <a:pt x="18" y="39"/>
                    </a:cubicBezTo>
                    <a:lnTo>
                      <a:pt x="3" y="38"/>
                    </a:ln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6" name="任意多边形: 形状 285">
                <a:extLst>
                  <a:ext uri="{FF2B5EF4-FFF2-40B4-BE49-F238E27FC236}">
                    <a16:creationId xmlns:a16="http://schemas.microsoft.com/office/drawing/2014/main" id="{225722E4-6EB9-0C75-2E75-837FA17EB34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840663" y="4332288"/>
                <a:ext cx="331788" cy="336550"/>
              </a:xfrm>
              <a:custGeom>
                <a:avLst/>
                <a:gdLst>
                  <a:gd name="T0" fmla="*/ 72 w 88"/>
                  <a:gd name="T1" fmla="*/ 48 h 89"/>
                  <a:gd name="T2" fmla="*/ 44 w 88"/>
                  <a:gd name="T3" fmla="*/ 48 h 89"/>
                  <a:gd name="T4" fmla="*/ 46 w 88"/>
                  <a:gd name="T5" fmla="*/ 0 h 89"/>
                  <a:gd name="T6" fmla="*/ 27 w 88"/>
                  <a:gd name="T7" fmla="*/ 0 h 89"/>
                  <a:gd name="T8" fmla="*/ 17 w 88"/>
                  <a:gd name="T9" fmla="*/ 75 h 89"/>
                  <a:gd name="T10" fmla="*/ 88 w 88"/>
                  <a:gd name="T11" fmla="*/ 84 h 89"/>
                  <a:gd name="T12" fmla="*/ 72 w 88"/>
                  <a:gd name="T13" fmla="*/ 48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8" h="89">
                    <a:moveTo>
                      <a:pt x="72" y="48"/>
                    </a:moveTo>
                    <a:cubicBezTo>
                      <a:pt x="44" y="48"/>
                      <a:pt x="44" y="48"/>
                      <a:pt x="44" y="48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0"/>
                      <a:pt x="0" y="61"/>
                      <a:pt x="17" y="75"/>
                    </a:cubicBezTo>
                    <a:cubicBezTo>
                      <a:pt x="35" y="89"/>
                      <a:pt x="88" y="84"/>
                      <a:pt x="88" y="84"/>
                    </a:cubicBezTo>
                    <a:lnTo>
                      <a:pt x="72" y="48"/>
                    </a:lnTo>
                    <a:close/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7" name="任意多边形: 形状 286">
                <a:extLst>
                  <a:ext uri="{FF2B5EF4-FFF2-40B4-BE49-F238E27FC236}">
                    <a16:creationId xmlns:a16="http://schemas.microsoft.com/office/drawing/2014/main" id="{4A8B8669-8E73-B4A9-6B10-D86AB1F0321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23213" y="4079876"/>
                <a:ext cx="1338263" cy="1512888"/>
              </a:xfrm>
              <a:custGeom>
                <a:avLst/>
                <a:gdLst>
                  <a:gd name="T0" fmla="*/ 843 w 843"/>
                  <a:gd name="T1" fmla="*/ 881 h 953"/>
                  <a:gd name="T2" fmla="*/ 767 w 843"/>
                  <a:gd name="T3" fmla="*/ 953 h 953"/>
                  <a:gd name="T4" fmla="*/ 0 w 843"/>
                  <a:gd name="T5" fmla="*/ 71 h 953"/>
                  <a:gd name="T6" fmla="*/ 74 w 843"/>
                  <a:gd name="T7" fmla="*/ 0 h 953"/>
                  <a:gd name="T8" fmla="*/ 843 w 843"/>
                  <a:gd name="T9" fmla="*/ 881 h 9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3" h="953">
                    <a:moveTo>
                      <a:pt x="843" y="881"/>
                    </a:moveTo>
                    <a:lnTo>
                      <a:pt x="767" y="953"/>
                    </a:lnTo>
                    <a:lnTo>
                      <a:pt x="0" y="71"/>
                    </a:lnTo>
                    <a:lnTo>
                      <a:pt x="74" y="0"/>
                    </a:lnTo>
                    <a:lnTo>
                      <a:pt x="843" y="881"/>
                    </a:lnTo>
                    <a:close/>
                  </a:path>
                </a:pathLst>
              </a:custGeom>
              <a:solidFill>
                <a:srgbClr val="F8B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8" name="任意多边形: 形状 287">
                <a:extLst>
                  <a:ext uri="{FF2B5EF4-FFF2-40B4-BE49-F238E27FC236}">
                    <a16:creationId xmlns:a16="http://schemas.microsoft.com/office/drawing/2014/main" id="{1CA84164-382C-180A-2B64-F10B89D7B8B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45438" y="4189413"/>
                <a:ext cx="1198563" cy="1379538"/>
              </a:xfrm>
              <a:custGeom>
                <a:avLst/>
                <a:gdLst>
                  <a:gd name="T0" fmla="*/ 0 w 318"/>
                  <a:gd name="T1" fmla="*/ 0 h 366"/>
                  <a:gd name="T2" fmla="*/ 50 w 318"/>
                  <a:gd name="T3" fmla="*/ 57 h 366"/>
                  <a:gd name="T4" fmla="*/ 160 w 318"/>
                  <a:gd name="T5" fmla="*/ 182 h 366"/>
                  <a:gd name="T6" fmla="*/ 269 w 318"/>
                  <a:gd name="T7" fmla="*/ 308 h 366"/>
                  <a:gd name="T8" fmla="*/ 318 w 318"/>
                  <a:gd name="T9" fmla="*/ 366 h 366"/>
                  <a:gd name="T10" fmla="*/ 268 w 318"/>
                  <a:gd name="T11" fmla="*/ 309 h 366"/>
                  <a:gd name="T12" fmla="*/ 158 w 318"/>
                  <a:gd name="T13" fmla="*/ 183 h 366"/>
                  <a:gd name="T14" fmla="*/ 49 w 318"/>
                  <a:gd name="T15" fmla="*/ 57 h 366"/>
                  <a:gd name="T16" fmla="*/ 0 w 318"/>
                  <a:gd name="T17" fmla="*/ 0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8" h="366">
                    <a:moveTo>
                      <a:pt x="0" y="0"/>
                    </a:moveTo>
                    <a:cubicBezTo>
                      <a:pt x="0" y="0"/>
                      <a:pt x="20" y="23"/>
                      <a:pt x="50" y="57"/>
                    </a:cubicBezTo>
                    <a:cubicBezTo>
                      <a:pt x="80" y="91"/>
                      <a:pt x="120" y="137"/>
                      <a:pt x="160" y="182"/>
                    </a:cubicBezTo>
                    <a:cubicBezTo>
                      <a:pt x="199" y="228"/>
                      <a:pt x="239" y="274"/>
                      <a:pt x="269" y="308"/>
                    </a:cubicBezTo>
                    <a:cubicBezTo>
                      <a:pt x="298" y="343"/>
                      <a:pt x="318" y="366"/>
                      <a:pt x="318" y="366"/>
                    </a:cubicBezTo>
                    <a:cubicBezTo>
                      <a:pt x="318" y="366"/>
                      <a:pt x="298" y="343"/>
                      <a:pt x="268" y="309"/>
                    </a:cubicBezTo>
                    <a:cubicBezTo>
                      <a:pt x="238" y="274"/>
                      <a:pt x="198" y="229"/>
                      <a:pt x="158" y="183"/>
                    </a:cubicBezTo>
                    <a:cubicBezTo>
                      <a:pt x="119" y="137"/>
                      <a:pt x="79" y="92"/>
                      <a:pt x="49" y="57"/>
                    </a:cubicBezTo>
                    <a:cubicBezTo>
                      <a:pt x="20" y="2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9" name="任意多边形: 形状 288">
                <a:extLst>
                  <a:ext uri="{FF2B5EF4-FFF2-40B4-BE49-F238E27FC236}">
                    <a16:creationId xmlns:a16="http://schemas.microsoft.com/office/drawing/2014/main" id="{ECFE243B-6251-8FAF-45B6-E5B99870E10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32750" y="4098926"/>
                <a:ext cx="1201738" cy="1379538"/>
              </a:xfrm>
              <a:custGeom>
                <a:avLst/>
                <a:gdLst>
                  <a:gd name="T0" fmla="*/ 0 w 319"/>
                  <a:gd name="T1" fmla="*/ 0 h 366"/>
                  <a:gd name="T2" fmla="*/ 51 w 319"/>
                  <a:gd name="T3" fmla="*/ 57 h 366"/>
                  <a:gd name="T4" fmla="*/ 161 w 319"/>
                  <a:gd name="T5" fmla="*/ 183 h 366"/>
                  <a:gd name="T6" fmla="*/ 270 w 319"/>
                  <a:gd name="T7" fmla="*/ 309 h 366"/>
                  <a:gd name="T8" fmla="*/ 319 w 319"/>
                  <a:gd name="T9" fmla="*/ 366 h 366"/>
                  <a:gd name="T10" fmla="*/ 269 w 319"/>
                  <a:gd name="T11" fmla="*/ 309 h 366"/>
                  <a:gd name="T12" fmla="*/ 159 w 319"/>
                  <a:gd name="T13" fmla="*/ 184 h 366"/>
                  <a:gd name="T14" fmla="*/ 50 w 319"/>
                  <a:gd name="T15" fmla="*/ 57 h 366"/>
                  <a:gd name="T16" fmla="*/ 0 w 319"/>
                  <a:gd name="T17" fmla="*/ 0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9" h="366">
                    <a:moveTo>
                      <a:pt x="0" y="0"/>
                    </a:moveTo>
                    <a:cubicBezTo>
                      <a:pt x="0" y="0"/>
                      <a:pt x="21" y="23"/>
                      <a:pt x="51" y="57"/>
                    </a:cubicBezTo>
                    <a:cubicBezTo>
                      <a:pt x="81" y="91"/>
                      <a:pt x="121" y="137"/>
                      <a:pt x="161" y="183"/>
                    </a:cubicBezTo>
                    <a:cubicBezTo>
                      <a:pt x="200" y="228"/>
                      <a:pt x="240" y="274"/>
                      <a:pt x="270" y="309"/>
                    </a:cubicBezTo>
                    <a:cubicBezTo>
                      <a:pt x="300" y="343"/>
                      <a:pt x="319" y="366"/>
                      <a:pt x="319" y="366"/>
                    </a:cubicBezTo>
                    <a:cubicBezTo>
                      <a:pt x="319" y="366"/>
                      <a:pt x="299" y="344"/>
                      <a:pt x="269" y="309"/>
                    </a:cubicBezTo>
                    <a:cubicBezTo>
                      <a:pt x="239" y="275"/>
                      <a:pt x="199" y="229"/>
                      <a:pt x="159" y="184"/>
                    </a:cubicBezTo>
                    <a:cubicBezTo>
                      <a:pt x="120" y="138"/>
                      <a:pt x="80" y="92"/>
                      <a:pt x="50" y="57"/>
                    </a:cubicBezTo>
                    <a:cubicBezTo>
                      <a:pt x="20" y="2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0" name="任意多边形: 形状 289">
                <a:extLst>
                  <a:ext uri="{FF2B5EF4-FFF2-40B4-BE49-F238E27FC236}">
                    <a16:creationId xmlns:a16="http://schemas.microsoft.com/office/drawing/2014/main" id="{D0F57143-4976-A07A-F4F5-3C7641D0600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80363" y="4170363"/>
                <a:ext cx="1190625" cy="1373188"/>
              </a:xfrm>
              <a:custGeom>
                <a:avLst/>
                <a:gdLst>
                  <a:gd name="T0" fmla="*/ 0 w 316"/>
                  <a:gd name="T1" fmla="*/ 0 h 364"/>
                  <a:gd name="T2" fmla="*/ 50 w 316"/>
                  <a:gd name="T3" fmla="*/ 56 h 364"/>
                  <a:gd name="T4" fmla="*/ 159 w 316"/>
                  <a:gd name="T5" fmla="*/ 181 h 364"/>
                  <a:gd name="T6" fmla="*/ 267 w 316"/>
                  <a:gd name="T7" fmla="*/ 306 h 364"/>
                  <a:gd name="T8" fmla="*/ 316 w 316"/>
                  <a:gd name="T9" fmla="*/ 364 h 364"/>
                  <a:gd name="T10" fmla="*/ 267 w 316"/>
                  <a:gd name="T11" fmla="*/ 307 h 364"/>
                  <a:gd name="T12" fmla="*/ 157 w 316"/>
                  <a:gd name="T13" fmla="*/ 182 h 364"/>
                  <a:gd name="T14" fmla="*/ 49 w 316"/>
                  <a:gd name="T15" fmla="*/ 57 h 364"/>
                  <a:gd name="T16" fmla="*/ 0 w 316"/>
                  <a:gd name="T17" fmla="*/ 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6" h="364">
                    <a:moveTo>
                      <a:pt x="0" y="0"/>
                    </a:moveTo>
                    <a:cubicBezTo>
                      <a:pt x="0" y="0"/>
                      <a:pt x="20" y="22"/>
                      <a:pt x="50" y="56"/>
                    </a:cubicBezTo>
                    <a:cubicBezTo>
                      <a:pt x="79" y="90"/>
                      <a:pt x="119" y="136"/>
                      <a:pt x="159" y="181"/>
                    </a:cubicBezTo>
                    <a:cubicBezTo>
                      <a:pt x="198" y="227"/>
                      <a:pt x="238" y="272"/>
                      <a:pt x="267" y="306"/>
                    </a:cubicBezTo>
                    <a:cubicBezTo>
                      <a:pt x="297" y="341"/>
                      <a:pt x="316" y="364"/>
                      <a:pt x="316" y="364"/>
                    </a:cubicBezTo>
                    <a:cubicBezTo>
                      <a:pt x="316" y="364"/>
                      <a:pt x="297" y="341"/>
                      <a:pt x="267" y="307"/>
                    </a:cubicBezTo>
                    <a:cubicBezTo>
                      <a:pt x="237" y="273"/>
                      <a:pt x="197" y="228"/>
                      <a:pt x="157" y="182"/>
                    </a:cubicBezTo>
                    <a:cubicBezTo>
                      <a:pt x="118" y="137"/>
                      <a:pt x="79" y="91"/>
                      <a:pt x="49" y="57"/>
                    </a:cubicBezTo>
                    <a:cubicBezTo>
                      <a:pt x="19" y="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1" name="任意多边形: 形状 290">
                <a:extLst>
                  <a:ext uri="{FF2B5EF4-FFF2-40B4-BE49-F238E27FC236}">
                    <a16:creationId xmlns:a16="http://schemas.microsoft.com/office/drawing/2014/main" id="{81EF71F3-2913-6A72-6658-6D48BB51D63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21638" y="4129088"/>
                <a:ext cx="1195388" cy="1373188"/>
              </a:xfrm>
              <a:custGeom>
                <a:avLst/>
                <a:gdLst>
                  <a:gd name="T0" fmla="*/ 0 w 317"/>
                  <a:gd name="T1" fmla="*/ 0 h 364"/>
                  <a:gd name="T2" fmla="*/ 50 w 317"/>
                  <a:gd name="T3" fmla="*/ 56 h 364"/>
                  <a:gd name="T4" fmla="*/ 159 w 317"/>
                  <a:gd name="T5" fmla="*/ 181 h 364"/>
                  <a:gd name="T6" fmla="*/ 268 w 317"/>
                  <a:gd name="T7" fmla="*/ 307 h 364"/>
                  <a:gd name="T8" fmla="*/ 317 w 317"/>
                  <a:gd name="T9" fmla="*/ 364 h 364"/>
                  <a:gd name="T10" fmla="*/ 267 w 317"/>
                  <a:gd name="T11" fmla="*/ 307 h 364"/>
                  <a:gd name="T12" fmla="*/ 158 w 317"/>
                  <a:gd name="T13" fmla="*/ 182 h 364"/>
                  <a:gd name="T14" fmla="*/ 49 w 317"/>
                  <a:gd name="T15" fmla="*/ 57 h 364"/>
                  <a:gd name="T16" fmla="*/ 0 w 317"/>
                  <a:gd name="T17" fmla="*/ 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7" h="364">
                    <a:moveTo>
                      <a:pt x="0" y="0"/>
                    </a:moveTo>
                    <a:cubicBezTo>
                      <a:pt x="0" y="0"/>
                      <a:pt x="20" y="22"/>
                      <a:pt x="50" y="56"/>
                    </a:cubicBezTo>
                    <a:cubicBezTo>
                      <a:pt x="80" y="90"/>
                      <a:pt x="119" y="136"/>
                      <a:pt x="159" y="181"/>
                    </a:cubicBezTo>
                    <a:cubicBezTo>
                      <a:pt x="199" y="227"/>
                      <a:pt x="238" y="272"/>
                      <a:pt x="268" y="307"/>
                    </a:cubicBezTo>
                    <a:cubicBezTo>
                      <a:pt x="297" y="341"/>
                      <a:pt x="317" y="364"/>
                      <a:pt x="317" y="364"/>
                    </a:cubicBezTo>
                    <a:cubicBezTo>
                      <a:pt x="317" y="364"/>
                      <a:pt x="297" y="341"/>
                      <a:pt x="267" y="307"/>
                    </a:cubicBezTo>
                    <a:cubicBezTo>
                      <a:pt x="237" y="273"/>
                      <a:pt x="197" y="228"/>
                      <a:pt x="158" y="182"/>
                    </a:cubicBezTo>
                    <a:cubicBezTo>
                      <a:pt x="118" y="137"/>
                      <a:pt x="79" y="91"/>
                      <a:pt x="49" y="57"/>
                    </a:cubicBezTo>
                    <a:cubicBezTo>
                      <a:pt x="20" y="2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2" name="任意多边形: 形状 291">
                <a:extLst>
                  <a:ext uri="{FF2B5EF4-FFF2-40B4-BE49-F238E27FC236}">
                    <a16:creationId xmlns:a16="http://schemas.microsoft.com/office/drawing/2014/main" id="{0DCD8572-20E9-2473-4532-32FDBC489DC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132888" y="5472113"/>
                <a:ext cx="177800" cy="176213"/>
              </a:xfrm>
              <a:custGeom>
                <a:avLst/>
                <a:gdLst>
                  <a:gd name="T0" fmla="*/ 34 w 47"/>
                  <a:gd name="T1" fmla="*/ 2 h 47"/>
                  <a:gd name="T2" fmla="*/ 34 w 47"/>
                  <a:gd name="T3" fmla="*/ 2 h 47"/>
                  <a:gd name="T4" fmla="*/ 26 w 47"/>
                  <a:gd name="T5" fmla="*/ 2 h 47"/>
                  <a:gd name="T6" fmla="*/ 26 w 47"/>
                  <a:gd name="T7" fmla="*/ 9 h 47"/>
                  <a:gd name="T8" fmla="*/ 26 w 47"/>
                  <a:gd name="T9" fmla="*/ 10 h 47"/>
                  <a:gd name="T10" fmla="*/ 26 w 47"/>
                  <a:gd name="T11" fmla="*/ 10 h 47"/>
                  <a:gd name="T12" fmla="*/ 26 w 47"/>
                  <a:gd name="T13" fmla="*/ 9 h 47"/>
                  <a:gd name="T14" fmla="*/ 18 w 47"/>
                  <a:gd name="T15" fmla="*/ 9 h 47"/>
                  <a:gd name="T16" fmla="*/ 18 w 47"/>
                  <a:gd name="T17" fmla="*/ 17 h 47"/>
                  <a:gd name="T18" fmla="*/ 18 w 47"/>
                  <a:gd name="T19" fmla="*/ 17 h 47"/>
                  <a:gd name="T20" fmla="*/ 18 w 47"/>
                  <a:gd name="T21" fmla="*/ 17 h 47"/>
                  <a:gd name="T22" fmla="*/ 18 w 47"/>
                  <a:gd name="T23" fmla="*/ 17 h 47"/>
                  <a:gd name="T24" fmla="*/ 10 w 47"/>
                  <a:gd name="T25" fmla="*/ 17 h 47"/>
                  <a:gd name="T26" fmla="*/ 10 w 47"/>
                  <a:gd name="T27" fmla="*/ 24 h 47"/>
                  <a:gd name="T28" fmla="*/ 11 w 47"/>
                  <a:gd name="T29" fmla="*/ 25 h 47"/>
                  <a:gd name="T30" fmla="*/ 11 w 47"/>
                  <a:gd name="T31" fmla="*/ 25 h 47"/>
                  <a:gd name="T32" fmla="*/ 10 w 47"/>
                  <a:gd name="T33" fmla="*/ 24 h 47"/>
                  <a:gd name="T34" fmla="*/ 3 w 47"/>
                  <a:gd name="T35" fmla="*/ 24 h 47"/>
                  <a:gd name="T36" fmla="*/ 2 w 47"/>
                  <a:gd name="T37" fmla="*/ 32 h 47"/>
                  <a:gd name="T38" fmla="*/ 47 w 47"/>
                  <a:gd name="T39" fmla="*/ 47 h 47"/>
                  <a:gd name="T40" fmla="*/ 34 w 47"/>
                  <a:gd name="T41" fmla="*/ 2 h 47"/>
                  <a:gd name="T42" fmla="*/ 34 w 47"/>
                  <a:gd name="T43" fmla="*/ 2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7" h="47">
                    <a:moveTo>
                      <a:pt x="34" y="2"/>
                    </a:moveTo>
                    <a:cubicBezTo>
                      <a:pt x="34" y="2"/>
                      <a:pt x="34" y="2"/>
                      <a:pt x="34" y="2"/>
                    </a:cubicBezTo>
                    <a:cubicBezTo>
                      <a:pt x="32" y="0"/>
                      <a:pt x="28" y="0"/>
                      <a:pt x="26" y="2"/>
                    </a:cubicBezTo>
                    <a:cubicBezTo>
                      <a:pt x="24" y="4"/>
                      <a:pt x="24" y="7"/>
                      <a:pt x="26" y="9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6" y="9"/>
                      <a:pt x="26" y="9"/>
                      <a:pt x="26" y="9"/>
                    </a:cubicBezTo>
                    <a:cubicBezTo>
                      <a:pt x="24" y="7"/>
                      <a:pt x="20" y="7"/>
                      <a:pt x="18" y="9"/>
                    </a:cubicBezTo>
                    <a:cubicBezTo>
                      <a:pt x="16" y="11"/>
                      <a:pt x="16" y="15"/>
                      <a:pt x="18" y="17"/>
                    </a:cubicBezTo>
                    <a:cubicBezTo>
                      <a:pt x="18" y="17"/>
                      <a:pt x="18" y="17"/>
                      <a:pt x="18" y="17"/>
                    </a:cubicBezTo>
                    <a:cubicBezTo>
                      <a:pt x="18" y="17"/>
                      <a:pt x="18" y="17"/>
                      <a:pt x="18" y="17"/>
                    </a:cubicBezTo>
                    <a:cubicBezTo>
                      <a:pt x="18" y="17"/>
                      <a:pt x="18" y="17"/>
                      <a:pt x="18" y="17"/>
                    </a:cubicBezTo>
                    <a:cubicBezTo>
                      <a:pt x="16" y="15"/>
                      <a:pt x="13" y="15"/>
                      <a:pt x="10" y="17"/>
                    </a:cubicBezTo>
                    <a:cubicBezTo>
                      <a:pt x="8" y="19"/>
                      <a:pt x="8" y="22"/>
                      <a:pt x="10" y="24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8" y="22"/>
                      <a:pt x="5" y="22"/>
                      <a:pt x="3" y="24"/>
                    </a:cubicBezTo>
                    <a:cubicBezTo>
                      <a:pt x="0" y="26"/>
                      <a:pt x="0" y="30"/>
                      <a:pt x="2" y="32"/>
                    </a:cubicBezTo>
                    <a:cubicBezTo>
                      <a:pt x="4" y="33"/>
                      <a:pt x="47" y="47"/>
                      <a:pt x="47" y="47"/>
                    </a:cubicBezTo>
                    <a:cubicBezTo>
                      <a:pt x="47" y="47"/>
                      <a:pt x="35" y="3"/>
                      <a:pt x="34" y="2"/>
                    </a:cubicBezTo>
                    <a:cubicBezTo>
                      <a:pt x="34" y="2"/>
                      <a:pt x="34" y="2"/>
                      <a:pt x="34" y="2"/>
                    </a:cubicBezTo>
                    <a:close/>
                  </a:path>
                </a:pathLst>
              </a:custGeom>
              <a:solidFill>
                <a:srgbClr val="FAE5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3" name="任意多边形: 形状 292">
                <a:extLst>
                  <a:ext uri="{FF2B5EF4-FFF2-40B4-BE49-F238E27FC236}">
                    <a16:creationId xmlns:a16="http://schemas.microsoft.com/office/drawing/2014/main" id="{9E613876-59EF-7AA5-31DD-188454EA1AE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9250363" y="5581651"/>
                <a:ext cx="60325" cy="66675"/>
              </a:xfrm>
              <a:custGeom>
                <a:avLst/>
                <a:gdLst>
                  <a:gd name="T0" fmla="*/ 0 w 16"/>
                  <a:gd name="T1" fmla="*/ 13 h 18"/>
                  <a:gd name="T2" fmla="*/ 16 w 16"/>
                  <a:gd name="T3" fmla="*/ 18 h 18"/>
                  <a:gd name="T4" fmla="*/ 11 w 16"/>
                  <a:gd name="T5" fmla="*/ 0 h 18"/>
                  <a:gd name="T6" fmla="*/ 0 w 16"/>
                  <a:gd name="T7" fmla="*/ 13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8">
                    <a:moveTo>
                      <a:pt x="0" y="13"/>
                    </a:moveTo>
                    <a:cubicBezTo>
                      <a:pt x="9" y="15"/>
                      <a:pt x="16" y="18"/>
                      <a:pt x="16" y="18"/>
                    </a:cubicBezTo>
                    <a:cubicBezTo>
                      <a:pt x="16" y="18"/>
                      <a:pt x="14" y="10"/>
                      <a:pt x="11" y="0"/>
                    </a:cubicBezTo>
                    <a:cubicBezTo>
                      <a:pt x="6" y="3"/>
                      <a:pt x="2" y="7"/>
                      <a:pt x="0" y="13"/>
                    </a:cubicBezTo>
                    <a:close/>
                  </a:path>
                </a:pathLst>
              </a:custGeom>
              <a:solidFill>
                <a:srgbClr val="F8B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4" name="任意多边形: 形状 293">
                <a:extLst>
                  <a:ext uri="{FF2B5EF4-FFF2-40B4-BE49-F238E27FC236}">
                    <a16:creationId xmlns:a16="http://schemas.microsoft.com/office/drawing/2014/main" id="{394234B2-2A85-7C8F-D3B8-7EF85BBCC31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15275" y="4071938"/>
                <a:ext cx="136525" cy="128588"/>
              </a:xfrm>
              <a:custGeom>
                <a:avLst/>
                <a:gdLst>
                  <a:gd name="T0" fmla="*/ 34 w 36"/>
                  <a:gd name="T1" fmla="*/ 2 h 34"/>
                  <a:gd name="T2" fmla="*/ 22 w 36"/>
                  <a:gd name="T3" fmla="*/ 21 h 34"/>
                  <a:gd name="T4" fmla="*/ 2 w 36"/>
                  <a:gd name="T5" fmla="*/ 32 h 34"/>
                  <a:gd name="T6" fmla="*/ 14 w 36"/>
                  <a:gd name="T7" fmla="*/ 13 h 34"/>
                  <a:gd name="T8" fmla="*/ 34 w 36"/>
                  <a:gd name="T9" fmla="*/ 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34">
                    <a:moveTo>
                      <a:pt x="34" y="2"/>
                    </a:moveTo>
                    <a:cubicBezTo>
                      <a:pt x="36" y="4"/>
                      <a:pt x="31" y="13"/>
                      <a:pt x="22" y="21"/>
                    </a:cubicBezTo>
                    <a:cubicBezTo>
                      <a:pt x="14" y="30"/>
                      <a:pt x="5" y="34"/>
                      <a:pt x="2" y="32"/>
                    </a:cubicBezTo>
                    <a:cubicBezTo>
                      <a:pt x="0" y="30"/>
                      <a:pt x="5" y="21"/>
                      <a:pt x="14" y="13"/>
                    </a:cubicBezTo>
                    <a:cubicBezTo>
                      <a:pt x="22" y="4"/>
                      <a:pt x="31" y="0"/>
                      <a:pt x="34" y="2"/>
                    </a:cubicBezTo>
                    <a:close/>
                  </a:path>
                </a:pathLst>
              </a:custGeom>
              <a:solidFill>
                <a:srgbClr val="FAE5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5" name="任意多边形: 形状 294">
                <a:extLst>
                  <a:ext uri="{FF2B5EF4-FFF2-40B4-BE49-F238E27FC236}">
                    <a16:creationId xmlns:a16="http://schemas.microsoft.com/office/drawing/2014/main" id="{AF6B39DD-2503-50F4-17DD-E1AD116ACFC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56550" y="4110038"/>
                <a:ext cx="53975" cy="52388"/>
              </a:xfrm>
              <a:custGeom>
                <a:avLst/>
                <a:gdLst>
                  <a:gd name="T0" fmla="*/ 13 w 14"/>
                  <a:gd name="T1" fmla="*/ 1 h 14"/>
                  <a:gd name="T2" fmla="*/ 9 w 14"/>
                  <a:gd name="T3" fmla="*/ 9 h 14"/>
                  <a:gd name="T4" fmla="*/ 1 w 14"/>
                  <a:gd name="T5" fmla="*/ 13 h 14"/>
                  <a:gd name="T6" fmla="*/ 5 w 14"/>
                  <a:gd name="T7" fmla="*/ 5 h 14"/>
                  <a:gd name="T8" fmla="*/ 13 w 14"/>
                  <a:gd name="T9" fmla="*/ 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3" y="1"/>
                    </a:moveTo>
                    <a:cubicBezTo>
                      <a:pt x="14" y="2"/>
                      <a:pt x="12" y="6"/>
                      <a:pt x="9" y="9"/>
                    </a:cubicBezTo>
                    <a:cubicBezTo>
                      <a:pt x="5" y="12"/>
                      <a:pt x="2" y="14"/>
                      <a:pt x="1" y="13"/>
                    </a:cubicBezTo>
                    <a:cubicBezTo>
                      <a:pt x="0" y="12"/>
                      <a:pt x="2" y="9"/>
                      <a:pt x="5" y="5"/>
                    </a:cubicBezTo>
                    <a:cubicBezTo>
                      <a:pt x="9" y="2"/>
                      <a:pt x="12" y="0"/>
                      <a:pt x="13" y="1"/>
                    </a:cubicBezTo>
                    <a:close/>
                  </a:path>
                </a:pathLst>
              </a:custGeom>
              <a:solidFill>
                <a:srgbClr val="F8B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6" name="任意多边形: 形状 295">
                <a:extLst>
                  <a:ext uri="{FF2B5EF4-FFF2-40B4-BE49-F238E27FC236}">
                    <a16:creationId xmlns:a16="http://schemas.microsoft.com/office/drawing/2014/main" id="{84168CFE-717B-4869-154B-1C590D5B1FD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91500" y="4359276"/>
                <a:ext cx="112713" cy="180975"/>
              </a:xfrm>
              <a:custGeom>
                <a:avLst/>
                <a:gdLst>
                  <a:gd name="T0" fmla="*/ 15 w 30"/>
                  <a:gd name="T1" fmla="*/ 48 h 48"/>
                  <a:gd name="T2" fmla="*/ 15 w 30"/>
                  <a:gd name="T3" fmla="*/ 48 h 48"/>
                  <a:gd name="T4" fmla="*/ 0 w 30"/>
                  <a:gd name="T5" fmla="*/ 38 h 48"/>
                  <a:gd name="T6" fmla="*/ 0 w 30"/>
                  <a:gd name="T7" fmla="*/ 14 h 48"/>
                  <a:gd name="T8" fmla="*/ 15 w 30"/>
                  <a:gd name="T9" fmla="*/ 0 h 48"/>
                  <a:gd name="T10" fmla="*/ 30 w 30"/>
                  <a:gd name="T11" fmla="*/ 14 h 48"/>
                  <a:gd name="T12" fmla="*/ 30 w 30"/>
                  <a:gd name="T13" fmla="*/ 38 h 48"/>
                  <a:gd name="T14" fmla="*/ 15 w 30"/>
                  <a:gd name="T15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48">
                    <a:moveTo>
                      <a:pt x="15" y="48"/>
                    </a:moveTo>
                    <a:cubicBezTo>
                      <a:pt x="15" y="48"/>
                      <a:pt x="15" y="48"/>
                      <a:pt x="15" y="48"/>
                    </a:cubicBezTo>
                    <a:cubicBezTo>
                      <a:pt x="6" y="48"/>
                      <a:pt x="0" y="46"/>
                      <a:pt x="0" y="38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5" y="0"/>
                    </a:cubicBezTo>
                    <a:cubicBezTo>
                      <a:pt x="23" y="0"/>
                      <a:pt x="30" y="6"/>
                      <a:pt x="30" y="14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30" y="46"/>
                      <a:pt x="23" y="48"/>
                      <a:pt x="15" y="48"/>
                    </a:cubicBez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7" name="任意多边形: 形状 296">
                <a:extLst>
                  <a:ext uri="{FF2B5EF4-FFF2-40B4-BE49-F238E27FC236}">
                    <a16:creationId xmlns:a16="http://schemas.microsoft.com/office/drawing/2014/main" id="{F8B56B68-DD6C-4D9A-E476-F064126EAF5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56575" y="4219576"/>
                <a:ext cx="257175" cy="304800"/>
              </a:xfrm>
              <a:custGeom>
                <a:avLst/>
                <a:gdLst>
                  <a:gd name="T0" fmla="*/ 64 w 68"/>
                  <a:gd name="T1" fmla="*/ 44 h 81"/>
                  <a:gd name="T2" fmla="*/ 39 w 68"/>
                  <a:gd name="T3" fmla="*/ 77 h 81"/>
                  <a:gd name="T4" fmla="*/ 4 w 68"/>
                  <a:gd name="T5" fmla="*/ 30 h 81"/>
                  <a:gd name="T6" fmla="*/ 47 w 68"/>
                  <a:gd name="T7" fmla="*/ 5 h 81"/>
                  <a:gd name="T8" fmla="*/ 64 w 68"/>
                  <a:gd name="T9" fmla="*/ 4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81">
                    <a:moveTo>
                      <a:pt x="64" y="44"/>
                    </a:moveTo>
                    <a:cubicBezTo>
                      <a:pt x="59" y="64"/>
                      <a:pt x="56" y="81"/>
                      <a:pt x="39" y="77"/>
                    </a:cubicBezTo>
                    <a:cubicBezTo>
                      <a:pt x="22" y="73"/>
                      <a:pt x="0" y="50"/>
                      <a:pt x="4" y="30"/>
                    </a:cubicBezTo>
                    <a:cubicBezTo>
                      <a:pt x="9" y="10"/>
                      <a:pt x="30" y="0"/>
                      <a:pt x="47" y="5"/>
                    </a:cubicBezTo>
                    <a:cubicBezTo>
                      <a:pt x="64" y="9"/>
                      <a:pt x="68" y="24"/>
                      <a:pt x="64" y="44"/>
                    </a:cubicBezTo>
                    <a:close/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8" name="任意多边形: 形状 297">
                <a:extLst>
                  <a:ext uri="{FF2B5EF4-FFF2-40B4-BE49-F238E27FC236}">
                    <a16:creationId xmlns:a16="http://schemas.microsoft.com/office/drawing/2014/main" id="{7E125C8C-3E5C-A5B0-16AD-B22F2AD4F28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51800" y="5678488"/>
                <a:ext cx="79375" cy="68263"/>
              </a:xfrm>
              <a:custGeom>
                <a:avLst/>
                <a:gdLst>
                  <a:gd name="T0" fmla="*/ 0 w 21"/>
                  <a:gd name="T1" fmla="*/ 13 h 18"/>
                  <a:gd name="T2" fmla="*/ 19 w 21"/>
                  <a:gd name="T3" fmla="*/ 14 h 18"/>
                  <a:gd name="T4" fmla="*/ 21 w 21"/>
                  <a:gd name="T5" fmla="*/ 0 h 18"/>
                  <a:gd name="T6" fmla="*/ 0 w 21"/>
                  <a:gd name="T7" fmla="*/ 0 h 18"/>
                  <a:gd name="T8" fmla="*/ 0 w 21"/>
                  <a:gd name="T9" fmla="*/ 13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8">
                    <a:moveTo>
                      <a:pt x="0" y="13"/>
                    </a:moveTo>
                    <a:cubicBezTo>
                      <a:pt x="7" y="18"/>
                      <a:pt x="19" y="14"/>
                      <a:pt x="19" y="14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14" y="0"/>
                      <a:pt x="7" y="0"/>
                      <a:pt x="0" y="0"/>
                    </a:cubicBezTo>
                    <a:cubicBezTo>
                      <a:pt x="1" y="4"/>
                      <a:pt x="0" y="8"/>
                      <a:pt x="0" y="13"/>
                    </a:cubicBezTo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9" name="任意多边形: 形状 298">
                <a:extLst>
                  <a:ext uri="{FF2B5EF4-FFF2-40B4-BE49-F238E27FC236}">
                    <a16:creationId xmlns:a16="http://schemas.microsoft.com/office/drawing/2014/main" id="{83C11FC1-FCFA-767C-4F04-29A90818B77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27988" y="5719763"/>
                <a:ext cx="188913" cy="109538"/>
              </a:xfrm>
              <a:custGeom>
                <a:avLst/>
                <a:gdLst>
                  <a:gd name="T0" fmla="*/ 6 w 50"/>
                  <a:gd name="T1" fmla="*/ 2 h 29"/>
                  <a:gd name="T2" fmla="*/ 1 w 50"/>
                  <a:gd name="T3" fmla="*/ 20 h 29"/>
                  <a:gd name="T4" fmla="*/ 28 w 50"/>
                  <a:gd name="T5" fmla="*/ 22 h 29"/>
                  <a:gd name="T6" fmla="*/ 48 w 50"/>
                  <a:gd name="T7" fmla="*/ 14 h 29"/>
                  <a:gd name="T8" fmla="*/ 34 w 50"/>
                  <a:gd name="T9" fmla="*/ 5 h 29"/>
                  <a:gd name="T10" fmla="*/ 25 w 50"/>
                  <a:gd name="T11" fmla="*/ 0 h 29"/>
                  <a:gd name="T12" fmla="*/ 6 w 50"/>
                  <a:gd name="T13" fmla="*/ 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" h="29">
                    <a:moveTo>
                      <a:pt x="6" y="2"/>
                    </a:moveTo>
                    <a:cubicBezTo>
                      <a:pt x="6" y="2"/>
                      <a:pt x="0" y="11"/>
                      <a:pt x="1" y="20"/>
                    </a:cubicBezTo>
                    <a:cubicBezTo>
                      <a:pt x="1" y="29"/>
                      <a:pt x="23" y="24"/>
                      <a:pt x="28" y="22"/>
                    </a:cubicBezTo>
                    <a:cubicBezTo>
                      <a:pt x="33" y="19"/>
                      <a:pt x="46" y="19"/>
                      <a:pt x="48" y="14"/>
                    </a:cubicBezTo>
                    <a:cubicBezTo>
                      <a:pt x="50" y="8"/>
                      <a:pt x="43" y="4"/>
                      <a:pt x="34" y="5"/>
                    </a:cubicBezTo>
                    <a:cubicBezTo>
                      <a:pt x="25" y="6"/>
                      <a:pt x="25" y="0"/>
                      <a:pt x="25" y="0"/>
                    </a:cubicBezTo>
                    <a:cubicBezTo>
                      <a:pt x="25" y="0"/>
                      <a:pt x="18" y="4"/>
                      <a:pt x="6" y="2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0" name="任意多边形: 形状 299">
                <a:extLst>
                  <a:ext uri="{FF2B5EF4-FFF2-40B4-BE49-F238E27FC236}">
                    <a16:creationId xmlns:a16="http://schemas.microsoft.com/office/drawing/2014/main" id="{AE27FA3E-A272-9BE0-963E-76EEBEF25FF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12150" y="5678488"/>
                <a:ext cx="74613" cy="68263"/>
              </a:xfrm>
              <a:custGeom>
                <a:avLst/>
                <a:gdLst>
                  <a:gd name="T0" fmla="*/ 0 w 20"/>
                  <a:gd name="T1" fmla="*/ 0 h 18"/>
                  <a:gd name="T2" fmla="*/ 0 w 20"/>
                  <a:gd name="T3" fmla="*/ 13 h 18"/>
                  <a:gd name="T4" fmla="*/ 19 w 20"/>
                  <a:gd name="T5" fmla="*/ 14 h 18"/>
                  <a:gd name="T6" fmla="*/ 20 w 20"/>
                  <a:gd name="T7" fmla="*/ 0 h 18"/>
                  <a:gd name="T8" fmla="*/ 0 w 20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8">
                    <a:moveTo>
                      <a:pt x="0" y="0"/>
                    </a:moveTo>
                    <a:cubicBezTo>
                      <a:pt x="0" y="4"/>
                      <a:pt x="0" y="8"/>
                      <a:pt x="0" y="13"/>
                    </a:cubicBezTo>
                    <a:cubicBezTo>
                      <a:pt x="8" y="18"/>
                      <a:pt x="19" y="14"/>
                      <a:pt x="19" y="14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3" y="1"/>
                      <a:pt x="6" y="0"/>
                      <a:pt x="0" y="0"/>
                    </a:cubicBezTo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1" name="任意多边形: 形状 300">
                <a:extLst>
                  <a:ext uri="{FF2B5EF4-FFF2-40B4-BE49-F238E27FC236}">
                    <a16:creationId xmlns:a16="http://schemas.microsoft.com/office/drawing/2014/main" id="{5B0CF981-BC8E-3ACC-1781-75167C77D7D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10525" y="4943476"/>
                <a:ext cx="485775" cy="214313"/>
              </a:xfrm>
              <a:custGeom>
                <a:avLst/>
                <a:gdLst>
                  <a:gd name="T0" fmla="*/ 24 w 129"/>
                  <a:gd name="T1" fmla="*/ 9 h 57"/>
                  <a:gd name="T2" fmla="*/ 70 w 129"/>
                  <a:gd name="T3" fmla="*/ 54 h 57"/>
                  <a:gd name="T4" fmla="*/ 102 w 129"/>
                  <a:gd name="T5" fmla="*/ 0 h 57"/>
                  <a:gd name="T6" fmla="*/ 24 w 129"/>
                  <a:gd name="T7" fmla="*/ 9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9" h="57">
                    <a:moveTo>
                      <a:pt x="24" y="9"/>
                    </a:moveTo>
                    <a:cubicBezTo>
                      <a:pt x="24" y="9"/>
                      <a:pt x="0" y="57"/>
                      <a:pt x="70" y="54"/>
                    </a:cubicBezTo>
                    <a:cubicBezTo>
                      <a:pt x="129" y="52"/>
                      <a:pt x="102" y="0"/>
                      <a:pt x="102" y="0"/>
                    </a:cubicBezTo>
                    <a:cubicBezTo>
                      <a:pt x="102" y="0"/>
                      <a:pt x="78" y="17"/>
                      <a:pt x="24" y="9"/>
                    </a:cubicBezTo>
                  </a:path>
                </a:pathLst>
              </a:custGeom>
              <a:solidFill>
                <a:srgbClr val="6A43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2" name="任意多边形: 形状 301">
                <a:extLst>
                  <a:ext uri="{FF2B5EF4-FFF2-40B4-BE49-F238E27FC236}">
                    <a16:creationId xmlns:a16="http://schemas.microsoft.com/office/drawing/2014/main" id="{33C55622-14A4-BF7E-BF8A-0F5C6A07E35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32750" y="5026026"/>
                <a:ext cx="241300" cy="690563"/>
              </a:xfrm>
              <a:custGeom>
                <a:avLst/>
                <a:gdLst>
                  <a:gd name="T0" fmla="*/ 14 w 64"/>
                  <a:gd name="T1" fmla="*/ 0 h 183"/>
                  <a:gd name="T2" fmla="*/ 0 w 64"/>
                  <a:gd name="T3" fmla="*/ 181 h 183"/>
                  <a:gd name="T4" fmla="*/ 33 w 64"/>
                  <a:gd name="T5" fmla="*/ 181 h 183"/>
                  <a:gd name="T6" fmla="*/ 64 w 64"/>
                  <a:gd name="T7" fmla="*/ 22 h 183"/>
                  <a:gd name="T8" fmla="*/ 14 w 64"/>
                  <a:gd name="T9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183">
                    <a:moveTo>
                      <a:pt x="14" y="0"/>
                    </a:moveTo>
                    <a:cubicBezTo>
                      <a:pt x="11" y="23"/>
                      <a:pt x="0" y="155"/>
                      <a:pt x="0" y="181"/>
                    </a:cubicBezTo>
                    <a:cubicBezTo>
                      <a:pt x="4" y="183"/>
                      <a:pt x="28" y="181"/>
                      <a:pt x="33" y="181"/>
                    </a:cubicBezTo>
                    <a:cubicBezTo>
                      <a:pt x="64" y="22"/>
                      <a:pt x="64" y="22"/>
                      <a:pt x="64" y="22"/>
                    </a:cubicBezTo>
                    <a:cubicBezTo>
                      <a:pt x="14" y="0"/>
                      <a:pt x="14" y="0"/>
                      <a:pt x="14" y="0"/>
                    </a:cubicBezTo>
                  </a:path>
                </a:pathLst>
              </a:custGeom>
              <a:solidFill>
                <a:srgbClr val="6A43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3" name="任意多边形: 形状 302">
                <a:extLst>
                  <a:ext uri="{FF2B5EF4-FFF2-40B4-BE49-F238E27FC236}">
                    <a16:creationId xmlns:a16="http://schemas.microsoft.com/office/drawing/2014/main" id="{6259191F-DEA7-233A-6174-C10CC3FEFA9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24838" y="5000626"/>
                <a:ext cx="207963" cy="715963"/>
              </a:xfrm>
              <a:custGeom>
                <a:avLst/>
                <a:gdLst>
                  <a:gd name="T0" fmla="*/ 50 w 55"/>
                  <a:gd name="T1" fmla="*/ 0 h 190"/>
                  <a:gd name="T2" fmla="*/ 0 w 55"/>
                  <a:gd name="T3" fmla="*/ 31 h 190"/>
                  <a:gd name="T4" fmla="*/ 16 w 55"/>
                  <a:gd name="T5" fmla="*/ 188 h 190"/>
                  <a:gd name="T6" fmla="*/ 49 w 55"/>
                  <a:gd name="T7" fmla="*/ 186 h 190"/>
                  <a:gd name="T8" fmla="*/ 54 w 55"/>
                  <a:gd name="T9" fmla="*/ 75 h 190"/>
                  <a:gd name="T10" fmla="*/ 50 w 55"/>
                  <a:gd name="T11" fmla="*/ 0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190">
                    <a:moveTo>
                      <a:pt x="50" y="0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12" y="163"/>
                      <a:pt x="16" y="188"/>
                    </a:cubicBezTo>
                    <a:cubicBezTo>
                      <a:pt x="19" y="190"/>
                      <a:pt x="45" y="189"/>
                      <a:pt x="49" y="186"/>
                    </a:cubicBezTo>
                    <a:cubicBezTo>
                      <a:pt x="53" y="153"/>
                      <a:pt x="55" y="115"/>
                      <a:pt x="54" y="75"/>
                    </a:cubicBezTo>
                    <a:cubicBezTo>
                      <a:pt x="54" y="48"/>
                      <a:pt x="53" y="24"/>
                      <a:pt x="50" y="0"/>
                    </a:cubicBezTo>
                  </a:path>
                </a:pathLst>
              </a:custGeom>
              <a:solidFill>
                <a:srgbClr val="6A43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4" name="任意多边形: 形状 303">
                <a:extLst>
                  <a:ext uri="{FF2B5EF4-FFF2-40B4-BE49-F238E27FC236}">
                    <a16:creationId xmlns:a16="http://schemas.microsoft.com/office/drawing/2014/main" id="{B6B649CD-12AC-2AF1-66F1-1E4CF0E678B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93100" y="5719763"/>
                <a:ext cx="187325" cy="109538"/>
              </a:xfrm>
              <a:custGeom>
                <a:avLst/>
                <a:gdLst>
                  <a:gd name="T0" fmla="*/ 5 w 50"/>
                  <a:gd name="T1" fmla="*/ 2 h 29"/>
                  <a:gd name="T2" fmla="*/ 2 w 50"/>
                  <a:gd name="T3" fmla="*/ 20 h 29"/>
                  <a:gd name="T4" fmla="*/ 29 w 50"/>
                  <a:gd name="T5" fmla="*/ 22 h 29"/>
                  <a:gd name="T6" fmla="*/ 49 w 50"/>
                  <a:gd name="T7" fmla="*/ 14 h 29"/>
                  <a:gd name="T8" fmla="*/ 33 w 50"/>
                  <a:gd name="T9" fmla="*/ 5 h 29"/>
                  <a:gd name="T10" fmla="*/ 24 w 50"/>
                  <a:gd name="T11" fmla="*/ 0 h 29"/>
                  <a:gd name="T12" fmla="*/ 5 w 50"/>
                  <a:gd name="T13" fmla="*/ 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" h="29">
                    <a:moveTo>
                      <a:pt x="5" y="2"/>
                    </a:moveTo>
                    <a:cubicBezTo>
                      <a:pt x="5" y="2"/>
                      <a:pt x="0" y="11"/>
                      <a:pt x="2" y="20"/>
                    </a:cubicBezTo>
                    <a:cubicBezTo>
                      <a:pt x="3" y="29"/>
                      <a:pt x="24" y="24"/>
                      <a:pt x="29" y="22"/>
                    </a:cubicBezTo>
                    <a:cubicBezTo>
                      <a:pt x="34" y="19"/>
                      <a:pt x="47" y="19"/>
                      <a:pt x="49" y="14"/>
                    </a:cubicBezTo>
                    <a:cubicBezTo>
                      <a:pt x="50" y="8"/>
                      <a:pt x="43" y="4"/>
                      <a:pt x="33" y="5"/>
                    </a:cubicBezTo>
                    <a:cubicBezTo>
                      <a:pt x="24" y="6"/>
                      <a:pt x="24" y="0"/>
                      <a:pt x="24" y="0"/>
                    </a:cubicBezTo>
                    <a:cubicBezTo>
                      <a:pt x="24" y="0"/>
                      <a:pt x="18" y="4"/>
                      <a:pt x="5" y="2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5" name="任意多边形: 形状 304">
                <a:extLst>
                  <a:ext uri="{FF2B5EF4-FFF2-40B4-BE49-F238E27FC236}">
                    <a16:creationId xmlns:a16="http://schemas.microsoft.com/office/drawing/2014/main" id="{2A50A724-AE71-EA3A-5047-9B23FF979D9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47038" y="4498976"/>
                <a:ext cx="400050" cy="531813"/>
              </a:xfrm>
              <a:custGeom>
                <a:avLst/>
                <a:gdLst>
                  <a:gd name="T0" fmla="*/ 56 w 106"/>
                  <a:gd name="T1" fmla="*/ 1 h 141"/>
                  <a:gd name="T2" fmla="*/ 4 w 106"/>
                  <a:gd name="T3" fmla="*/ 11 h 141"/>
                  <a:gd name="T4" fmla="*/ 4 w 106"/>
                  <a:gd name="T5" fmla="*/ 42 h 141"/>
                  <a:gd name="T6" fmla="*/ 11 w 106"/>
                  <a:gd name="T7" fmla="*/ 89 h 141"/>
                  <a:gd name="T8" fmla="*/ 11 w 106"/>
                  <a:gd name="T9" fmla="*/ 129 h 141"/>
                  <a:gd name="T10" fmla="*/ 101 w 106"/>
                  <a:gd name="T11" fmla="*/ 126 h 141"/>
                  <a:gd name="T12" fmla="*/ 100 w 106"/>
                  <a:gd name="T13" fmla="*/ 51 h 141"/>
                  <a:gd name="T14" fmla="*/ 95 w 106"/>
                  <a:gd name="T15" fmla="*/ 7 h 141"/>
                  <a:gd name="T16" fmla="*/ 56 w 106"/>
                  <a:gd name="T17" fmla="*/ 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141">
                    <a:moveTo>
                      <a:pt x="56" y="1"/>
                    </a:moveTo>
                    <a:cubicBezTo>
                      <a:pt x="29" y="1"/>
                      <a:pt x="12" y="0"/>
                      <a:pt x="4" y="11"/>
                    </a:cubicBezTo>
                    <a:cubicBezTo>
                      <a:pt x="1" y="15"/>
                      <a:pt x="0" y="22"/>
                      <a:pt x="4" y="42"/>
                    </a:cubicBezTo>
                    <a:cubicBezTo>
                      <a:pt x="4" y="42"/>
                      <a:pt x="9" y="68"/>
                      <a:pt x="11" y="89"/>
                    </a:cubicBezTo>
                    <a:cubicBezTo>
                      <a:pt x="12" y="100"/>
                      <a:pt x="13" y="111"/>
                      <a:pt x="11" y="129"/>
                    </a:cubicBezTo>
                    <a:cubicBezTo>
                      <a:pt x="11" y="129"/>
                      <a:pt x="71" y="141"/>
                      <a:pt x="101" y="126"/>
                    </a:cubicBezTo>
                    <a:cubicBezTo>
                      <a:pt x="96" y="92"/>
                      <a:pt x="98" y="69"/>
                      <a:pt x="100" y="51"/>
                    </a:cubicBezTo>
                    <a:cubicBezTo>
                      <a:pt x="102" y="31"/>
                      <a:pt x="106" y="16"/>
                      <a:pt x="95" y="7"/>
                    </a:cubicBezTo>
                    <a:cubicBezTo>
                      <a:pt x="88" y="1"/>
                      <a:pt x="77" y="1"/>
                      <a:pt x="56" y="1"/>
                    </a:cubicBezTo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6" name="任意多边形: 形状 305">
                <a:extLst>
                  <a:ext uri="{FF2B5EF4-FFF2-40B4-BE49-F238E27FC236}">
                    <a16:creationId xmlns:a16="http://schemas.microsoft.com/office/drawing/2014/main" id="{856928D6-8F2C-F7AC-7F28-9B8B8BC95E1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99450" y="4505326"/>
                <a:ext cx="106363" cy="87313"/>
              </a:xfrm>
              <a:custGeom>
                <a:avLst/>
                <a:gdLst>
                  <a:gd name="T0" fmla="*/ 8 w 28"/>
                  <a:gd name="T1" fmla="*/ 23 h 23"/>
                  <a:gd name="T2" fmla="*/ 28 w 28"/>
                  <a:gd name="T3" fmla="*/ 5 h 23"/>
                  <a:gd name="T4" fmla="*/ 20 w 28"/>
                  <a:gd name="T5" fmla="*/ 0 h 23"/>
                  <a:gd name="T6" fmla="*/ 1 w 28"/>
                  <a:gd name="T7" fmla="*/ 2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23">
                    <a:moveTo>
                      <a:pt x="8" y="23"/>
                    </a:moveTo>
                    <a:cubicBezTo>
                      <a:pt x="8" y="23"/>
                      <a:pt x="11" y="3"/>
                      <a:pt x="28" y="5"/>
                    </a:cubicBezTo>
                    <a:cubicBezTo>
                      <a:pt x="26" y="1"/>
                      <a:pt x="20" y="0"/>
                      <a:pt x="20" y="0"/>
                    </a:cubicBezTo>
                    <a:cubicBezTo>
                      <a:pt x="20" y="0"/>
                      <a:pt x="0" y="4"/>
                      <a:pt x="1" y="21"/>
                    </a:cubicBezTo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7" name="任意多边形: 形状 306">
                <a:extLst>
                  <a:ext uri="{FF2B5EF4-FFF2-40B4-BE49-F238E27FC236}">
                    <a16:creationId xmlns:a16="http://schemas.microsoft.com/office/drawing/2014/main" id="{E6C56A5E-9F0C-70BD-B232-F0994D4C7E6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99450" y="4886326"/>
                <a:ext cx="128588" cy="84138"/>
              </a:xfrm>
              <a:custGeom>
                <a:avLst/>
                <a:gdLst>
                  <a:gd name="T0" fmla="*/ 0 w 34"/>
                  <a:gd name="T1" fmla="*/ 5 h 22"/>
                  <a:gd name="T2" fmla="*/ 34 w 34"/>
                  <a:gd name="T3" fmla="*/ 13 h 22"/>
                  <a:gd name="T4" fmla="*/ 33 w 34"/>
                  <a:gd name="T5" fmla="*/ 8 h 22"/>
                  <a:gd name="T6" fmla="*/ 7 w 34"/>
                  <a:gd name="T7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22">
                    <a:moveTo>
                      <a:pt x="0" y="5"/>
                    </a:moveTo>
                    <a:cubicBezTo>
                      <a:pt x="0" y="5"/>
                      <a:pt x="19" y="22"/>
                      <a:pt x="34" y="13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33" y="8"/>
                      <a:pt x="13" y="10"/>
                      <a:pt x="7" y="0"/>
                    </a:cubicBezTo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8" name="任意多边形: 形状 307">
                <a:extLst>
                  <a:ext uri="{FF2B5EF4-FFF2-40B4-BE49-F238E27FC236}">
                    <a16:creationId xmlns:a16="http://schemas.microsoft.com/office/drawing/2014/main" id="{9327F27F-DF7C-30B9-0D46-07190C781C6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81963" y="4494213"/>
                <a:ext cx="96838" cy="87313"/>
              </a:xfrm>
              <a:custGeom>
                <a:avLst/>
                <a:gdLst>
                  <a:gd name="T0" fmla="*/ 8 w 26"/>
                  <a:gd name="T1" fmla="*/ 23 h 23"/>
                  <a:gd name="T2" fmla="*/ 26 w 26"/>
                  <a:gd name="T3" fmla="*/ 2 h 23"/>
                  <a:gd name="T4" fmla="*/ 13 w 26"/>
                  <a:gd name="T5" fmla="*/ 1 h 23"/>
                  <a:gd name="T6" fmla="*/ 1 w 26"/>
                  <a:gd name="T7" fmla="*/ 2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23">
                    <a:moveTo>
                      <a:pt x="8" y="23"/>
                    </a:moveTo>
                    <a:cubicBezTo>
                      <a:pt x="8" y="23"/>
                      <a:pt x="9" y="1"/>
                      <a:pt x="26" y="2"/>
                    </a:cubicBezTo>
                    <a:cubicBezTo>
                      <a:pt x="22" y="0"/>
                      <a:pt x="13" y="1"/>
                      <a:pt x="13" y="1"/>
                    </a:cubicBezTo>
                    <a:cubicBezTo>
                      <a:pt x="13" y="1"/>
                      <a:pt x="0" y="4"/>
                      <a:pt x="1" y="21"/>
                    </a:cubicBezTo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9" name="任意多边形: 形状 308">
                <a:extLst>
                  <a:ext uri="{FF2B5EF4-FFF2-40B4-BE49-F238E27FC236}">
                    <a16:creationId xmlns:a16="http://schemas.microsoft.com/office/drawing/2014/main" id="{7A03BEFB-347B-5C63-C451-9D94239D8C2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661400" y="4837113"/>
                <a:ext cx="117475" cy="117475"/>
              </a:xfrm>
              <a:custGeom>
                <a:avLst/>
                <a:gdLst>
                  <a:gd name="T0" fmla="*/ 1 w 31"/>
                  <a:gd name="T1" fmla="*/ 15 h 31"/>
                  <a:gd name="T2" fmla="*/ 27 w 31"/>
                  <a:gd name="T3" fmla="*/ 26 h 31"/>
                  <a:gd name="T4" fmla="*/ 21 w 31"/>
                  <a:gd name="T5" fmla="*/ 22 h 31"/>
                  <a:gd name="T6" fmla="*/ 29 w 31"/>
                  <a:gd name="T7" fmla="*/ 23 h 31"/>
                  <a:gd name="T8" fmla="*/ 21 w 31"/>
                  <a:gd name="T9" fmla="*/ 19 h 31"/>
                  <a:gd name="T10" fmla="*/ 30 w 31"/>
                  <a:gd name="T11" fmla="*/ 20 h 31"/>
                  <a:gd name="T12" fmla="*/ 21 w 31"/>
                  <a:gd name="T13" fmla="*/ 15 h 31"/>
                  <a:gd name="T14" fmla="*/ 29 w 31"/>
                  <a:gd name="T15" fmla="*/ 17 h 31"/>
                  <a:gd name="T16" fmla="*/ 19 w 31"/>
                  <a:gd name="T17" fmla="*/ 10 h 31"/>
                  <a:gd name="T18" fmla="*/ 24 w 31"/>
                  <a:gd name="T19" fmla="*/ 11 h 31"/>
                  <a:gd name="T20" fmla="*/ 0 w 31"/>
                  <a:gd name="T21" fmla="*/ 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" h="31">
                    <a:moveTo>
                      <a:pt x="1" y="15"/>
                    </a:moveTo>
                    <a:cubicBezTo>
                      <a:pt x="1" y="15"/>
                      <a:pt x="24" y="31"/>
                      <a:pt x="27" y="26"/>
                    </a:cubicBezTo>
                    <a:cubicBezTo>
                      <a:pt x="27" y="24"/>
                      <a:pt x="21" y="22"/>
                      <a:pt x="21" y="22"/>
                    </a:cubicBezTo>
                    <a:cubicBezTo>
                      <a:pt x="21" y="22"/>
                      <a:pt x="28" y="25"/>
                      <a:pt x="29" y="23"/>
                    </a:cubicBezTo>
                    <a:cubicBezTo>
                      <a:pt x="30" y="21"/>
                      <a:pt x="21" y="19"/>
                      <a:pt x="21" y="19"/>
                    </a:cubicBezTo>
                    <a:cubicBezTo>
                      <a:pt x="21" y="19"/>
                      <a:pt x="30" y="22"/>
                      <a:pt x="30" y="20"/>
                    </a:cubicBezTo>
                    <a:cubicBezTo>
                      <a:pt x="31" y="18"/>
                      <a:pt x="21" y="15"/>
                      <a:pt x="21" y="15"/>
                    </a:cubicBezTo>
                    <a:cubicBezTo>
                      <a:pt x="21" y="15"/>
                      <a:pt x="28" y="19"/>
                      <a:pt x="29" y="17"/>
                    </a:cubicBezTo>
                    <a:cubicBezTo>
                      <a:pt x="30" y="15"/>
                      <a:pt x="19" y="10"/>
                      <a:pt x="19" y="10"/>
                    </a:cubicBezTo>
                    <a:cubicBezTo>
                      <a:pt x="19" y="10"/>
                      <a:pt x="23" y="12"/>
                      <a:pt x="24" y="11"/>
                    </a:cubicBezTo>
                    <a:cubicBezTo>
                      <a:pt x="25" y="10"/>
                      <a:pt x="17" y="0"/>
                      <a:pt x="0" y="8"/>
                    </a:cubicBezTo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0" name="任意多边形: 形状 309">
                <a:extLst>
                  <a:ext uri="{FF2B5EF4-FFF2-40B4-BE49-F238E27FC236}">
                    <a16:creationId xmlns:a16="http://schemas.microsoft.com/office/drawing/2014/main" id="{524C4873-67F2-FD4E-20D3-EC2308185F5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45488" y="4498976"/>
                <a:ext cx="350838" cy="422275"/>
              </a:xfrm>
              <a:custGeom>
                <a:avLst/>
                <a:gdLst>
                  <a:gd name="T0" fmla="*/ 10 w 93"/>
                  <a:gd name="T1" fmla="*/ 7 h 112"/>
                  <a:gd name="T2" fmla="*/ 48 w 93"/>
                  <a:gd name="T3" fmla="*/ 77 h 112"/>
                  <a:gd name="T4" fmla="*/ 93 w 93"/>
                  <a:gd name="T5" fmla="*/ 94 h 112"/>
                  <a:gd name="T6" fmla="*/ 89 w 93"/>
                  <a:gd name="T7" fmla="*/ 111 h 112"/>
                  <a:gd name="T8" fmla="*/ 24 w 93"/>
                  <a:gd name="T9" fmla="*/ 103 h 112"/>
                  <a:gd name="T10" fmla="*/ 3 w 93"/>
                  <a:gd name="T11" fmla="*/ 46 h 112"/>
                  <a:gd name="T12" fmla="*/ 10 w 93"/>
                  <a:gd name="T13" fmla="*/ 7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3" h="112">
                    <a:moveTo>
                      <a:pt x="10" y="7"/>
                    </a:moveTo>
                    <a:cubicBezTo>
                      <a:pt x="20" y="0"/>
                      <a:pt x="48" y="77"/>
                      <a:pt x="48" y="77"/>
                    </a:cubicBezTo>
                    <a:cubicBezTo>
                      <a:pt x="93" y="94"/>
                      <a:pt x="93" y="94"/>
                      <a:pt x="93" y="94"/>
                    </a:cubicBezTo>
                    <a:cubicBezTo>
                      <a:pt x="93" y="94"/>
                      <a:pt x="92" y="103"/>
                      <a:pt x="89" y="111"/>
                    </a:cubicBezTo>
                    <a:cubicBezTo>
                      <a:pt x="87" y="109"/>
                      <a:pt x="34" y="112"/>
                      <a:pt x="24" y="103"/>
                    </a:cubicBezTo>
                    <a:cubicBezTo>
                      <a:pt x="15" y="93"/>
                      <a:pt x="3" y="59"/>
                      <a:pt x="3" y="46"/>
                    </a:cubicBezTo>
                    <a:cubicBezTo>
                      <a:pt x="3" y="32"/>
                      <a:pt x="0" y="15"/>
                      <a:pt x="10" y="7"/>
                    </a:cubicBezTo>
                    <a:close/>
                  </a:path>
                </a:pathLst>
              </a:cu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1" name="任意多边形: 形状 310">
                <a:extLst>
                  <a:ext uri="{FF2B5EF4-FFF2-40B4-BE49-F238E27FC236}">
                    <a16:creationId xmlns:a16="http://schemas.microsoft.com/office/drawing/2014/main" id="{88FF7724-675F-D6BE-AC64-987732E3DAA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80363" y="4238626"/>
                <a:ext cx="47625" cy="55563"/>
              </a:xfrm>
              <a:custGeom>
                <a:avLst/>
                <a:gdLst>
                  <a:gd name="T0" fmla="*/ 0 w 13"/>
                  <a:gd name="T1" fmla="*/ 12 h 15"/>
                  <a:gd name="T2" fmla="*/ 8 w 13"/>
                  <a:gd name="T3" fmla="*/ 1 h 15"/>
                  <a:gd name="T4" fmla="*/ 4 w 13"/>
                  <a:gd name="T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5">
                    <a:moveTo>
                      <a:pt x="0" y="12"/>
                    </a:moveTo>
                    <a:cubicBezTo>
                      <a:pt x="0" y="12"/>
                      <a:pt x="3" y="0"/>
                      <a:pt x="8" y="1"/>
                    </a:cubicBezTo>
                    <a:cubicBezTo>
                      <a:pt x="13" y="3"/>
                      <a:pt x="4" y="15"/>
                      <a:pt x="4" y="15"/>
                    </a:cubicBezTo>
                  </a:path>
                </a:pathLst>
              </a:custGeom>
              <a:solidFill>
                <a:srgbClr val="D9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2" name="椭圆 311">
                <a:extLst>
                  <a:ext uri="{FF2B5EF4-FFF2-40B4-BE49-F238E27FC236}">
                    <a16:creationId xmlns:a16="http://schemas.microsoft.com/office/drawing/2014/main" id="{6A74B01A-BC3C-A04E-3519-3371AA1553A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8010525" y="4529138"/>
                <a:ext cx="379413" cy="411163"/>
              </a:xfrm>
              <a:prstGeom prst="ellipse">
                <a:avLst/>
              </a:pr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3" name="任意多边形: 形状 312">
                <a:extLst>
                  <a:ext uri="{FF2B5EF4-FFF2-40B4-BE49-F238E27FC236}">
                    <a16:creationId xmlns:a16="http://schemas.microsoft.com/office/drawing/2014/main" id="{6C948AA8-F748-F77E-BF80-9006C87B3F6A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8051800" y="4773613"/>
                <a:ext cx="225425" cy="101600"/>
              </a:xfrm>
              <a:custGeom>
                <a:avLst/>
                <a:gdLst>
                  <a:gd name="T0" fmla="*/ 18 w 60"/>
                  <a:gd name="T1" fmla="*/ 27 h 27"/>
                  <a:gd name="T2" fmla="*/ 33 w 60"/>
                  <a:gd name="T3" fmla="*/ 27 h 27"/>
                  <a:gd name="T4" fmla="*/ 40 w 60"/>
                  <a:gd name="T5" fmla="*/ 27 h 27"/>
                  <a:gd name="T6" fmla="*/ 47 w 60"/>
                  <a:gd name="T7" fmla="*/ 25 h 27"/>
                  <a:gd name="T8" fmla="*/ 57 w 60"/>
                  <a:gd name="T9" fmla="*/ 16 h 27"/>
                  <a:gd name="T10" fmla="*/ 59 w 60"/>
                  <a:gd name="T11" fmla="*/ 9 h 27"/>
                  <a:gd name="T12" fmla="*/ 59 w 60"/>
                  <a:gd name="T13" fmla="*/ 1 h 27"/>
                  <a:gd name="T14" fmla="*/ 59 w 60"/>
                  <a:gd name="T15" fmla="*/ 2 h 27"/>
                  <a:gd name="T16" fmla="*/ 30 w 60"/>
                  <a:gd name="T17" fmla="*/ 2 h 27"/>
                  <a:gd name="T18" fmla="*/ 0 w 60"/>
                  <a:gd name="T19" fmla="*/ 1 h 27"/>
                  <a:gd name="T20" fmla="*/ 1 w 60"/>
                  <a:gd name="T21" fmla="*/ 1 h 27"/>
                  <a:gd name="T22" fmla="*/ 0 w 60"/>
                  <a:gd name="T23" fmla="*/ 10 h 27"/>
                  <a:gd name="T24" fmla="*/ 3 w 60"/>
                  <a:gd name="T25" fmla="*/ 18 h 27"/>
                  <a:gd name="T26" fmla="*/ 9 w 60"/>
                  <a:gd name="T27" fmla="*/ 25 h 27"/>
                  <a:gd name="T28" fmla="*/ 18 w 60"/>
                  <a:gd name="T29" fmla="*/ 27 h 27"/>
                  <a:gd name="T30" fmla="*/ 18 w 60"/>
                  <a:gd name="T31" fmla="*/ 27 h 27"/>
                  <a:gd name="T32" fmla="*/ 9 w 60"/>
                  <a:gd name="T33" fmla="*/ 25 h 27"/>
                  <a:gd name="T34" fmla="*/ 3 w 60"/>
                  <a:gd name="T35" fmla="*/ 19 h 27"/>
                  <a:gd name="T36" fmla="*/ 0 w 60"/>
                  <a:gd name="T37" fmla="*/ 10 h 27"/>
                  <a:gd name="T38" fmla="*/ 0 w 60"/>
                  <a:gd name="T39" fmla="*/ 1 h 27"/>
                  <a:gd name="T40" fmla="*/ 0 w 60"/>
                  <a:gd name="T41" fmla="*/ 1 h 27"/>
                  <a:gd name="T42" fmla="*/ 0 w 60"/>
                  <a:gd name="T43" fmla="*/ 1 h 27"/>
                  <a:gd name="T44" fmla="*/ 30 w 60"/>
                  <a:gd name="T45" fmla="*/ 0 h 27"/>
                  <a:gd name="T46" fmla="*/ 59 w 60"/>
                  <a:gd name="T47" fmla="*/ 0 h 27"/>
                  <a:gd name="T48" fmla="*/ 60 w 60"/>
                  <a:gd name="T49" fmla="*/ 0 h 27"/>
                  <a:gd name="T50" fmla="*/ 60 w 60"/>
                  <a:gd name="T51" fmla="*/ 1 h 27"/>
                  <a:gd name="T52" fmla="*/ 60 w 60"/>
                  <a:gd name="T53" fmla="*/ 9 h 27"/>
                  <a:gd name="T54" fmla="*/ 58 w 60"/>
                  <a:gd name="T55" fmla="*/ 16 h 27"/>
                  <a:gd name="T56" fmla="*/ 48 w 60"/>
                  <a:gd name="T57" fmla="*/ 26 h 27"/>
                  <a:gd name="T58" fmla="*/ 40 w 60"/>
                  <a:gd name="T59" fmla="*/ 27 h 27"/>
                  <a:gd name="T60" fmla="*/ 33 w 60"/>
                  <a:gd name="T61" fmla="*/ 27 h 27"/>
                  <a:gd name="T62" fmla="*/ 18 w 60"/>
                  <a:gd name="T63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0" h="27">
                    <a:moveTo>
                      <a:pt x="18" y="27"/>
                    </a:moveTo>
                    <a:cubicBezTo>
                      <a:pt x="33" y="27"/>
                      <a:pt x="33" y="27"/>
                      <a:pt x="33" y="27"/>
                    </a:cubicBezTo>
                    <a:cubicBezTo>
                      <a:pt x="40" y="27"/>
                      <a:pt x="40" y="27"/>
                      <a:pt x="40" y="27"/>
                    </a:cubicBezTo>
                    <a:cubicBezTo>
                      <a:pt x="43" y="27"/>
                      <a:pt x="45" y="26"/>
                      <a:pt x="47" y="25"/>
                    </a:cubicBezTo>
                    <a:cubicBezTo>
                      <a:pt x="52" y="24"/>
                      <a:pt x="56" y="20"/>
                      <a:pt x="57" y="16"/>
                    </a:cubicBezTo>
                    <a:cubicBezTo>
                      <a:pt x="58" y="13"/>
                      <a:pt x="59" y="11"/>
                      <a:pt x="59" y="9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59" y="2"/>
                      <a:pt x="59" y="2"/>
                      <a:pt x="59" y="2"/>
                    </a:cubicBezTo>
                    <a:cubicBezTo>
                      <a:pt x="49" y="2"/>
                      <a:pt x="40" y="2"/>
                      <a:pt x="30" y="2"/>
                    </a:cubicBezTo>
                    <a:cubicBezTo>
                      <a:pt x="20" y="2"/>
                      <a:pt x="10" y="2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4"/>
                      <a:pt x="0" y="7"/>
                      <a:pt x="0" y="10"/>
                    </a:cubicBezTo>
                    <a:cubicBezTo>
                      <a:pt x="1" y="13"/>
                      <a:pt x="1" y="16"/>
                      <a:pt x="3" y="18"/>
                    </a:cubicBezTo>
                    <a:cubicBezTo>
                      <a:pt x="5" y="21"/>
                      <a:pt x="7" y="23"/>
                      <a:pt x="9" y="25"/>
                    </a:cubicBezTo>
                    <a:cubicBezTo>
                      <a:pt x="12" y="26"/>
                      <a:pt x="15" y="27"/>
                      <a:pt x="18" y="27"/>
                    </a:cubicBezTo>
                    <a:close/>
                    <a:moveTo>
                      <a:pt x="18" y="27"/>
                    </a:moveTo>
                    <a:cubicBezTo>
                      <a:pt x="15" y="27"/>
                      <a:pt x="12" y="26"/>
                      <a:pt x="9" y="25"/>
                    </a:cubicBezTo>
                    <a:cubicBezTo>
                      <a:pt x="7" y="23"/>
                      <a:pt x="4" y="21"/>
                      <a:pt x="3" y="19"/>
                    </a:cubicBezTo>
                    <a:cubicBezTo>
                      <a:pt x="1" y="16"/>
                      <a:pt x="0" y="13"/>
                      <a:pt x="0" y="10"/>
                    </a:cubicBezTo>
                    <a:cubicBezTo>
                      <a:pt x="0" y="7"/>
                      <a:pt x="0" y="4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1"/>
                      <a:pt x="20" y="0"/>
                      <a:pt x="30" y="0"/>
                    </a:cubicBezTo>
                    <a:cubicBezTo>
                      <a:pt x="40" y="0"/>
                      <a:pt x="49" y="0"/>
                      <a:pt x="59" y="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60" y="1"/>
                      <a:pt x="60" y="1"/>
                      <a:pt x="60" y="1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11"/>
                      <a:pt x="59" y="14"/>
                      <a:pt x="58" y="16"/>
                    </a:cubicBezTo>
                    <a:cubicBezTo>
                      <a:pt x="56" y="21"/>
                      <a:pt x="52" y="24"/>
                      <a:pt x="48" y="26"/>
                    </a:cubicBezTo>
                    <a:cubicBezTo>
                      <a:pt x="45" y="27"/>
                      <a:pt x="43" y="27"/>
                      <a:pt x="40" y="27"/>
                    </a:cubicBezTo>
                    <a:cubicBezTo>
                      <a:pt x="33" y="27"/>
                      <a:pt x="33" y="27"/>
                      <a:pt x="33" y="27"/>
                    </a:cubicBezTo>
                    <a:lnTo>
                      <a:pt x="18" y="27"/>
                    </a:ln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4" name="任意多边形: 形状 313">
                <a:extLst>
                  <a:ext uri="{FF2B5EF4-FFF2-40B4-BE49-F238E27FC236}">
                    <a16:creationId xmlns:a16="http://schemas.microsoft.com/office/drawing/2014/main" id="{68EA4014-1B57-1819-8D54-0549CA41513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51800" y="4184651"/>
                <a:ext cx="387350" cy="363538"/>
              </a:xfrm>
              <a:custGeom>
                <a:avLst/>
                <a:gdLst>
                  <a:gd name="T0" fmla="*/ 12 w 103"/>
                  <a:gd name="T1" fmla="*/ 61 h 96"/>
                  <a:gd name="T2" fmla="*/ 16 w 103"/>
                  <a:gd name="T3" fmla="*/ 36 h 96"/>
                  <a:gd name="T4" fmla="*/ 51 w 103"/>
                  <a:gd name="T5" fmla="*/ 6 h 96"/>
                  <a:gd name="T6" fmla="*/ 102 w 103"/>
                  <a:gd name="T7" fmla="*/ 27 h 96"/>
                  <a:gd name="T8" fmla="*/ 86 w 103"/>
                  <a:gd name="T9" fmla="*/ 49 h 96"/>
                  <a:gd name="T10" fmla="*/ 84 w 103"/>
                  <a:gd name="T11" fmla="*/ 72 h 96"/>
                  <a:gd name="T12" fmla="*/ 55 w 103"/>
                  <a:gd name="T13" fmla="*/ 85 h 96"/>
                  <a:gd name="T14" fmla="*/ 20 w 103"/>
                  <a:gd name="T15" fmla="*/ 81 h 96"/>
                  <a:gd name="T16" fmla="*/ 12 w 103"/>
                  <a:gd name="T17" fmla="*/ 61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3" h="96">
                    <a:moveTo>
                      <a:pt x="12" y="61"/>
                    </a:moveTo>
                    <a:cubicBezTo>
                      <a:pt x="0" y="54"/>
                      <a:pt x="12" y="35"/>
                      <a:pt x="16" y="36"/>
                    </a:cubicBezTo>
                    <a:cubicBezTo>
                      <a:pt x="17" y="18"/>
                      <a:pt x="38" y="3"/>
                      <a:pt x="51" y="6"/>
                    </a:cubicBezTo>
                    <a:cubicBezTo>
                      <a:pt x="70" y="0"/>
                      <a:pt x="97" y="7"/>
                      <a:pt x="102" y="27"/>
                    </a:cubicBezTo>
                    <a:cubicBezTo>
                      <a:pt x="103" y="34"/>
                      <a:pt x="87" y="45"/>
                      <a:pt x="86" y="49"/>
                    </a:cubicBezTo>
                    <a:cubicBezTo>
                      <a:pt x="90" y="58"/>
                      <a:pt x="93" y="70"/>
                      <a:pt x="84" y="72"/>
                    </a:cubicBezTo>
                    <a:cubicBezTo>
                      <a:pt x="82" y="88"/>
                      <a:pt x="67" y="95"/>
                      <a:pt x="55" y="85"/>
                    </a:cubicBezTo>
                    <a:cubicBezTo>
                      <a:pt x="37" y="96"/>
                      <a:pt x="18" y="88"/>
                      <a:pt x="20" y="81"/>
                    </a:cubicBezTo>
                    <a:cubicBezTo>
                      <a:pt x="4" y="83"/>
                      <a:pt x="5" y="64"/>
                      <a:pt x="12" y="61"/>
                    </a:cubicBezTo>
                    <a:close/>
                  </a:path>
                </a:pathLst>
              </a:custGeom>
              <a:solidFill>
                <a:srgbClr val="353A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5" name="任意多边形: 形状 314">
                <a:extLst>
                  <a:ext uri="{FF2B5EF4-FFF2-40B4-BE49-F238E27FC236}">
                    <a16:creationId xmlns:a16="http://schemas.microsoft.com/office/drawing/2014/main" id="{71D05634-CDAF-7AE9-CC9B-1AC8FBF3D59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28038" y="5738813"/>
                <a:ext cx="19050" cy="53975"/>
              </a:xfrm>
              <a:custGeom>
                <a:avLst/>
                <a:gdLst>
                  <a:gd name="T0" fmla="*/ 0 w 5"/>
                  <a:gd name="T1" fmla="*/ 0 h 14"/>
                  <a:gd name="T2" fmla="*/ 2 w 5"/>
                  <a:gd name="T3" fmla="*/ 1 h 14"/>
                  <a:gd name="T4" fmla="*/ 3 w 5"/>
                  <a:gd name="T5" fmla="*/ 3 h 14"/>
                  <a:gd name="T6" fmla="*/ 5 w 5"/>
                  <a:gd name="T7" fmla="*/ 6 h 14"/>
                  <a:gd name="T8" fmla="*/ 5 w 5"/>
                  <a:gd name="T9" fmla="*/ 9 h 14"/>
                  <a:gd name="T10" fmla="*/ 5 w 5"/>
                  <a:gd name="T11" fmla="*/ 12 h 14"/>
                  <a:gd name="T12" fmla="*/ 3 w 5"/>
                  <a:gd name="T13" fmla="*/ 14 h 14"/>
                  <a:gd name="T14" fmla="*/ 4 w 5"/>
                  <a:gd name="T15" fmla="*/ 13 h 14"/>
                  <a:gd name="T16" fmla="*/ 4 w 5"/>
                  <a:gd name="T17" fmla="*/ 12 h 14"/>
                  <a:gd name="T18" fmla="*/ 4 w 5"/>
                  <a:gd name="T19" fmla="*/ 9 h 14"/>
                  <a:gd name="T20" fmla="*/ 3 w 5"/>
                  <a:gd name="T21" fmla="*/ 7 h 14"/>
                  <a:gd name="T22" fmla="*/ 1 w 5"/>
                  <a:gd name="T23" fmla="*/ 2 h 14"/>
                  <a:gd name="T24" fmla="*/ 0 w 5"/>
                  <a:gd name="T25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14">
                    <a:moveTo>
                      <a:pt x="0" y="0"/>
                    </a:moveTo>
                    <a:cubicBezTo>
                      <a:pt x="0" y="0"/>
                      <a:pt x="1" y="0"/>
                      <a:pt x="2" y="1"/>
                    </a:cubicBezTo>
                    <a:cubicBezTo>
                      <a:pt x="2" y="2"/>
                      <a:pt x="3" y="3"/>
                      <a:pt x="3" y="3"/>
                    </a:cubicBezTo>
                    <a:cubicBezTo>
                      <a:pt x="4" y="4"/>
                      <a:pt x="4" y="5"/>
                      <a:pt x="5" y="6"/>
                    </a:cubicBezTo>
                    <a:cubicBezTo>
                      <a:pt x="5" y="7"/>
                      <a:pt x="5" y="8"/>
                      <a:pt x="5" y="9"/>
                    </a:cubicBezTo>
                    <a:cubicBezTo>
                      <a:pt x="5" y="10"/>
                      <a:pt x="5" y="11"/>
                      <a:pt x="5" y="12"/>
                    </a:cubicBezTo>
                    <a:cubicBezTo>
                      <a:pt x="4" y="13"/>
                      <a:pt x="3" y="14"/>
                      <a:pt x="3" y="14"/>
                    </a:cubicBezTo>
                    <a:cubicBezTo>
                      <a:pt x="3" y="14"/>
                      <a:pt x="4" y="14"/>
                      <a:pt x="4" y="13"/>
                    </a:cubicBezTo>
                    <a:cubicBezTo>
                      <a:pt x="4" y="13"/>
                      <a:pt x="4" y="12"/>
                      <a:pt x="4" y="12"/>
                    </a:cubicBezTo>
                    <a:cubicBezTo>
                      <a:pt x="4" y="11"/>
                      <a:pt x="4" y="10"/>
                      <a:pt x="4" y="9"/>
                    </a:cubicBezTo>
                    <a:cubicBezTo>
                      <a:pt x="4" y="8"/>
                      <a:pt x="3" y="8"/>
                      <a:pt x="3" y="7"/>
                    </a:cubicBezTo>
                    <a:cubicBezTo>
                      <a:pt x="3" y="5"/>
                      <a:pt x="2" y="3"/>
                      <a:pt x="1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6" name="任意多边形: 形状 315">
                <a:extLst>
                  <a:ext uri="{FF2B5EF4-FFF2-40B4-BE49-F238E27FC236}">
                    <a16:creationId xmlns:a16="http://schemas.microsoft.com/office/drawing/2014/main" id="{0C64FE1E-8C1F-7AAE-CCAA-A01695EB931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99450" y="5765801"/>
                <a:ext cx="53975" cy="49213"/>
              </a:xfrm>
              <a:custGeom>
                <a:avLst/>
                <a:gdLst>
                  <a:gd name="T0" fmla="*/ 14 w 14"/>
                  <a:gd name="T1" fmla="*/ 13 h 13"/>
                  <a:gd name="T2" fmla="*/ 13 w 14"/>
                  <a:gd name="T3" fmla="*/ 10 h 13"/>
                  <a:gd name="T4" fmla="*/ 11 w 14"/>
                  <a:gd name="T5" fmla="*/ 7 h 13"/>
                  <a:gd name="T6" fmla="*/ 9 w 14"/>
                  <a:gd name="T7" fmla="*/ 5 h 13"/>
                  <a:gd name="T8" fmla="*/ 6 w 14"/>
                  <a:gd name="T9" fmla="*/ 2 h 13"/>
                  <a:gd name="T10" fmla="*/ 3 w 14"/>
                  <a:gd name="T11" fmla="*/ 1 h 13"/>
                  <a:gd name="T12" fmla="*/ 1 w 14"/>
                  <a:gd name="T13" fmla="*/ 1 h 13"/>
                  <a:gd name="T14" fmla="*/ 0 w 14"/>
                  <a:gd name="T15" fmla="*/ 1 h 13"/>
                  <a:gd name="T16" fmla="*/ 4 w 14"/>
                  <a:gd name="T17" fmla="*/ 0 h 13"/>
                  <a:gd name="T18" fmla="*/ 7 w 14"/>
                  <a:gd name="T19" fmla="*/ 1 h 13"/>
                  <a:gd name="T20" fmla="*/ 10 w 14"/>
                  <a:gd name="T21" fmla="*/ 4 h 13"/>
                  <a:gd name="T22" fmla="*/ 13 w 14"/>
                  <a:gd name="T23" fmla="*/ 10 h 13"/>
                  <a:gd name="T24" fmla="*/ 14 w 14"/>
                  <a:gd name="T25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" h="13">
                    <a:moveTo>
                      <a:pt x="14" y="13"/>
                    </a:moveTo>
                    <a:cubicBezTo>
                      <a:pt x="14" y="13"/>
                      <a:pt x="14" y="12"/>
                      <a:pt x="13" y="10"/>
                    </a:cubicBezTo>
                    <a:cubicBezTo>
                      <a:pt x="12" y="9"/>
                      <a:pt x="11" y="8"/>
                      <a:pt x="11" y="7"/>
                    </a:cubicBezTo>
                    <a:cubicBezTo>
                      <a:pt x="10" y="7"/>
                      <a:pt x="9" y="6"/>
                      <a:pt x="9" y="5"/>
                    </a:cubicBezTo>
                    <a:cubicBezTo>
                      <a:pt x="8" y="4"/>
                      <a:pt x="7" y="3"/>
                      <a:pt x="6" y="2"/>
                    </a:cubicBezTo>
                    <a:cubicBezTo>
                      <a:pt x="5" y="2"/>
                      <a:pt x="4" y="1"/>
                      <a:pt x="3" y="1"/>
                    </a:cubicBezTo>
                    <a:cubicBezTo>
                      <a:pt x="3" y="1"/>
                      <a:pt x="2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2" y="0"/>
                      <a:pt x="4" y="0"/>
                    </a:cubicBezTo>
                    <a:cubicBezTo>
                      <a:pt x="5" y="0"/>
                      <a:pt x="6" y="1"/>
                      <a:pt x="7" y="1"/>
                    </a:cubicBezTo>
                    <a:cubicBezTo>
                      <a:pt x="8" y="2"/>
                      <a:pt x="9" y="3"/>
                      <a:pt x="10" y="4"/>
                    </a:cubicBezTo>
                    <a:cubicBezTo>
                      <a:pt x="12" y="6"/>
                      <a:pt x="13" y="8"/>
                      <a:pt x="13" y="10"/>
                    </a:cubicBezTo>
                    <a:cubicBezTo>
                      <a:pt x="14" y="11"/>
                      <a:pt x="14" y="13"/>
                      <a:pt x="14" y="13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7" name="任意多边形: 形状 316">
                <a:extLst>
                  <a:ext uri="{FF2B5EF4-FFF2-40B4-BE49-F238E27FC236}">
                    <a16:creationId xmlns:a16="http://schemas.microsoft.com/office/drawing/2014/main" id="{A561EA62-5E1F-68BC-8DBF-EF39A809718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64513" y="5738813"/>
                <a:ext cx="14288" cy="53975"/>
              </a:xfrm>
              <a:custGeom>
                <a:avLst/>
                <a:gdLst>
                  <a:gd name="T0" fmla="*/ 0 w 4"/>
                  <a:gd name="T1" fmla="*/ 0 h 14"/>
                  <a:gd name="T2" fmla="*/ 2 w 4"/>
                  <a:gd name="T3" fmla="*/ 2 h 14"/>
                  <a:gd name="T4" fmla="*/ 3 w 4"/>
                  <a:gd name="T5" fmla="*/ 4 h 14"/>
                  <a:gd name="T6" fmla="*/ 4 w 4"/>
                  <a:gd name="T7" fmla="*/ 6 h 14"/>
                  <a:gd name="T8" fmla="*/ 4 w 4"/>
                  <a:gd name="T9" fmla="*/ 9 h 14"/>
                  <a:gd name="T10" fmla="*/ 4 w 4"/>
                  <a:gd name="T11" fmla="*/ 12 h 14"/>
                  <a:gd name="T12" fmla="*/ 3 w 4"/>
                  <a:gd name="T13" fmla="*/ 14 h 14"/>
                  <a:gd name="T14" fmla="*/ 3 w 4"/>
                  <a:gd name="T15" fmla="*/ 12 h 14"/>
                  <a:gd name="T16" fmla="*/ 3 w 4"/>
                  <a:gd name="T17" fmla="*/ 9 h 14"/>
                  <a:gd name="T18" fmla="*/ 3 w 4"/>
                  <a:gd name="T19" fmla="*/ 7 h 14"/>
                  <a:gd name="T20" fmla="*/ 2 w 4"/>
                  <a:gd name="T21" fmla="*/ 4 h 14"/>
                  <a:gd name="T22" fmla="*/ 1 w 4"/>
                  <a:gd name="T23" fmla="*/ 2 h 14"/>
                  <a:gd name="T24" fmla="*/ 0 w 4"/>
                  <a:gd name="T25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" h="14">
                    <a:moveTo>
                      <a:pt x="0" y="0"/>
                    </a:moveTo>
                    <a:cubicBezTo>
                      <a:pt x="0" y="0"/>
                      <a:pt x="1" y="0"/>
                      <a:pt x="2" y="2"/>
                    </a:cubicBezTo>
                    <a:cubicBezTo>
                      <a:pt x="2" y="2"/>
                      <a:pt x="3" y="3"/>
                      <a:pt x="3" y="4"/>
                    </a:cubicBezTo>
                    <a:cubicBezTo>
                      <a:pt x="4" y="5"/>
                      <a:pt x="4" y="6"/>
                      <a:pt x="4" y="6"/>
                    </a:cubicBezTo>
                    <a:cubicBezTo>
                      <a:pt x="4" y="7"/>
                      <a:pt x="4" y="8"/>
                      <a:pt x="4" y="9"/>
                    </a:cubicBezTo>
                    <a:cubicBezTo>
                      <a:pt x="4" y="10"/>
                      <a:pt x="4" y="11"/>
                      <a:pt x="4" y="12"/>
                    </a:cubicBezTo>
                    <a:cubicBezTo>
                      <a:pt x="3" y="13"/>
                      <a:pt x="3" y="14"/>
                      <a:pt x="3" y="14"/>
                    </a:cubicBezTo>
                    <a:cubicBezTo>
                      <a:pt x="3" y="14"/>
                      <a:pt x="3" y="13"/>
                      <a:pt x="3" y="12"/>
                    </a:cubicBezTo>
                    <a:cubicBezTo>
                      <a:pt x="3" y="11"/>
                      <a:pt x="3" y="10"/>
                      <a:pt x="3" y="9"/>
                    </a:cubicBezTo>
                    <a:cubicBezTo>
                      <a:pt x="3" y="9"/>
                      <a:pt x="3" y="8"/>
                      <a:pt x="3" y="7"/>
                    </a:cubicBezTo>
                    <a:cubicBezTo>
                      <a:pt x="2" y="6"/>
                      <a:pt x="2" y="5"/>
                      <a:pt x="2" y="4"/>
                    </a:cubicBezTo>
                    <a:cubicBezTo>
                      <a:pt x="2" y="3"/>
                      <a:pt x="1" y="3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8" name="任意多边形: 形状 317">
                <a:extLst>
                  <a:ext uri="{FF2B5EF4-FFF2-40B4-BE49-F238E27FC236}">
                    <a16:creationId xmlns:a16="http://schemas.microsoft.com/office/drawing/2014/main" id="{013506A1-1D67-AFDC-18AC-EB7EE73012A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32750" y="5768976"/>
                <a:ext cx="52388" cy="46038"/>
              </a:xfrm>
              <a:custGeom>
                <a:avLst/>
                <a:gdLst>
                  <a:gd name="T0" fmla="*/ 0 w 14"/>
                  <a:gd name="T1" fmla="*/ 0 h 12"/>
                  <a:gd name="T2" fmla="*/ 3 w 14"/>
                  <a:gd name="T3" fmla="*/ 0 h 12"/>
                  <a:gd name="T4" fmla="*/ 10 w 14"/>
                  <a:gd name="T5" fmla="*/ 3 h 12"/>
                  <a:gd name="T6" fmla="*/ 12 w 14"/>
                  <a:gd name="T7" fmla="*/ 5 h 12"/>
                  <a:gd name="T8" fmla="*/ 14 w 14"/>
                  <a:gd name="T9" fmla="*/ 8 h 12"/>
                  <a:gd name="T10" fmla="*/ 14 w 14"/>
                  <a:gd name="T11" fmla="*/ 12 h 12"/>
                  <a:gd name="T12" fmla="*/ 14 w 14"/>
                  <a:gd name="T13" fmla="*/ 11 h 12"/>
                  <a:gd name="T14" fmla="*/ 13 w 14"/>
                  <a:gd name="T15" fmla="*/ 9 h 12"/>
                  <a:gd name="T16" fmla="*/ 11 w 14"/>
                  <a:gd name="T17" fmla="*/ 6 h 12"/>
                  <a:gd name="T18" fmla="*/ 9 w 14"/>
                  <a:gd name="T19" fmla="*/ 4 h 12"/>
                  <a:gd name="T20" fmla="*/ 5 w 14"/>
                  <a:gd name="T21" fmla="*/ 2 h 12"/>
                  <a:gd name="T22" fmla="*/ 3 w 14"/>
                  <a:gd name="T23" fmla="*/ 1 h 12"/>
                  <a:gd name="T24" fmla="*/ 0 w 14"/>
                  <a:gd name="T2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" h="12">
                    <a:moveTo>
                      <a:pt x="0" y="0"/>
                    </a:moveTo>
                    <a:cubicBezTo>
                      <a:pt x="0" y="0"/>
                      <a:pt x="1" y="0"/>
                      <a:pt x="3" y="0"/>
                    </a:cubicBezTo>
                    <a:cubicBezTo>
                      <a:pt x="5" y="0"/>
                      <a:pt x="7" y="1"/>
                      <a:pt x="10" y="3"/>
                    </a:cubicBezTo>
                    <a:cubicBezTo>
                      <a:pt x="11" y="3"/>
                      <a:pt x="12" y="4"/>
                      <a:pt x="12" y="5"/>
                    </a:cubicBezTo>
                    <a:cubicBezTo>
                      <a:pt x="13" y="6"/>
                      <a:pt x="14" y="7"/>
                      <a:pt x="14" y="8"/>
                    </a:cubicBezTo>
                    <a:cubicBezTo>
                      <a:pt x="14" y="10"/>
                      <a:pt x="14" y="12"/>
                      <a:pt x="14" y="12"/>
                    </a:cubicBezTo>
                    <a:cubicBezTo>
                      <a:pt x="14" y="12"/>
                      <a:pt x="14" y="11"/>
                      <a:pt x="14" y="11"/>
                    </a:cubicBezTo>
                    <a:cubicBezTo>
                      <a:pt x="14" y="10"/>
                      <a:pt x="13" y="10"/>
                      <a:pt x="13" y="9"/>
                    </a:cubicBezTo>
                    <a:cubicBezTo>
                      <a:pt x="13" y="8"/>
                      <a:pt x="12" y="7"/>
                      <a:pt x="11" y="6"/>
                    </a:cubicBezTo>
                    <a:cubicBezTo>
                      <a:pt x="10" y="5"/>
                      <a:pt x="10" y="5"/>
                      <a:pt x="9" y="4"/>
                    </a:cubicBezTo>
                    <a:cubicBezTo>
                      <a:pt x="8" y="3"/>
                      <a:pt x="7" y="3"/>
                      <a:pt x="5" y="2"/>
                    </a:cubicBezTo>
                    <a:cubicBezTo>
                      <a:pt x="4" y="2"/>
                      <a:pt x="3" y="1"/>
                      <a:pt x="3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9" name="任意多边形: 形状 318">
                <a:extLst>
                  <a:ext uri="{FF2B5EF4-FFF2-40B4-BE49-F238E27FC236}">
                    <a16:creationId xmlns:a16="http://schemas.microsoft.com/office/drawing/2014/main" id="{EB86FA4A-24CD-130E-B898-B2835C630AA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93075" y="4954588"/>
                <a:ext cx="334963" cy="34925"/>
              </a:xfrm>
              <a:custGeom>
                <a:avLst/>
                <a:gdLst>
                  <a:gd name="T0" fmla="*/ 89 w 89"/>
                  <a:gd name="T1" fmla="*/ 0 h 9"/>
                  <a:gd name="T2" fmla="*/ 85 w 89"/>
                  <a:gd name="T3" fmla="*/ 1 h 9"/>
                  <a:gd name="T4" fmla="*/ 75 w 89"/>
                  <a:gd name="T5" fmla="*/ 4 h 9"/>
                  <a:gd name="T6" fmla="*/ 61 w 89"/>
                  <a:gd name="T7" fmla="*/ 7 h 9"/>
                  <a:gd name="T8" fmla="*/ 44 w 89"/>
                  <a:gd name="T9" fmla="*/ 9 h 9"/>
                  <a:gd name="T10" fmla="*/ 36 w 89"/>
                  <a:gd name="T11" fmla="*/ 9 h 9"/>
                  <a:gd name="T12" fmla="*/ 28 w 89"/>
                  <a:gd name="T13" fmla="*/ 9 h 9"/>
                  <a:gd name="T14" fmla="*/ 20 w 89"/>
                  <a:gd name="T15" fmla="*/ 8 h 9"/>
                  <a:gd name="T16" fmla="*/ 13 w 89"/>
                  <a:gd name="T17" fmla="*/ 7 h 9"/>
                  <a:gd name="T18" fmla="*/ 8 w 89"/>
                  <a:gd name="T19" fmla="*/ 6 h 9"/>
                  <a:gd name="T20" fmla="*/ 3 w 89"/>
                  <a:gd name="T21" fmla="*/ 4 h 9"/>
                  <a:gd name="T22" fmla="*/ 0 w 89"/>
                  <a:gd name="T23" fmla="*/ 3 h 9"/>
                  <a:gd name="T24" fmla="*/ 3 w 89"/>
                  <a:gd name="T25" fmla="*/ 4 h 9"/>
                  <a:gd name="T26" fmla="*/ 8 w 89"/>
                  <a:gd name="T27" fmla="*/ 5 h 9"/>
                  <a:gd name="T28" fmla="*/ 13 w 89"/>
                  <a:gd name="T29" fmla="*/ 6 h 9"/>
                  <a:gd name="T30" fmla="*/ 20 w 89"/>
                  <a:gd name="T31" fmla="*/ 7 h 9"/>
                  <a:gd name="T32" fmla="*/ 28 w 89"/>
                  <a:gd name="T33" fmla="*/ 7 h 9"/>
                  <a:gd name="T34" fmla="*/ 36 w 89"/>
                  <a:gd name="T35" fmla="*/ 7 h 9"/>
                  <a:gd name="T36" fmla="*/ 44 w 89"/>
                  <a:gd name="T37" fmla="*/ 7 h 9"/>
                  <a:gd name="T38" fmla="*/ 61 w 89"/>
                  <a:gd name="T39" fmla="*/ 5 h 9"/>
                  <a:gd name="T40" fmla="*/ 75 w 89"/>
                  <a:gd name="T41" fmla="*/ 3 h 9"/>
                  <a:gd name="T42" fmla="*/ 85 w 89"/>
                  <a:gd name="T43" fmla="*/ 1 h 9"/>
                  <a:gd name="T44" fmla="*/ 89 w 89"/>
                  <a:gd name="T4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9" h="9">
                    <a:moveTo>
                      <a:pt x="89" y="0"/>
                    </a:moveTo>
                    <a:cubicBezTo>
                      <a:pt x="89" y="0"/>
                      <a:pt x="87" y="1"/>
                      <a:pt x="85" y="1"/>
                    </a:cubicBezTo>
                    <a:cubicBezTo>
                      <a:pt x="83" y="2"/>
                      <a:pt x="79" y="3"/>
                      <a:pt x="75" y="4"/>
                    </a:cubicBezTo>
                    <a:cubicBezTo>
                      <a:pt x="71" y="5"/>
                      <a:pt x="66" y="6"/>
                      <a:pt x="61" y="7"/>
                    </a:cubicBezTo>
                    <a:cubicBezTo>
                      <a:pt x="56" y="7"/>
                      <a:pt x="50" y="8"/>
                      <a:pt x="44" y="9"/>
                    </a:cubicBezTo>
                    <a:cubicBezTo>
                      <a:pt x="41" y="9"/>
                      <a:pt x="39" y="9"/>
                      <a:pt x="36" y="9"/>
                    </a:cubicBezTo>
                    <a:cubicBezTo>
                      <a:pt x="33" y="9"/>
                      <a:pt x="30" y="9"/>
                      <a:pt x="28" y="9"/>
                    </a:cubicBezTo>
                    <a:cubicBezTo>
                      <a:pt x="25" y="9"/>
                      <a:pt x="22" y="8"/>
                      <a:pt x="20" y="8"/>
                    </a:cubicBezTo>
                    <a:cubicBezTo>
                      <a:pt x="18" y="8"/>
                      <a:pt x="15" y="8"/>
                      <a:pt x="13" y="7"/>
                    </a:cubicBezTo>
                    <a:cubicBezTo>
                      <a:pt x="11" y="7"/>
                      <a:pt x="9" y="6"/>
                      <a:pt x="8" y="6"/>
                    </a:cubicBezTo>
                    <a:cubicBezTo>
                      <a:pt x="6" y="6"/>
                      <a:pt x="4" y="5"/>
                      <a:pt x="3" y="4"/>
                    </a:cubicBezTo>
                    <a:cubicBezTo>
                      <a:pt x="1" y="4"/>
                      <a:pt x="0" y="3"/>
                      <a:pt x="0" y="3"/>
                    </a:cubicBezTo>
                    <a:cubicBezTo>
                      <a:pt x="0" y="3"/>
                      <a:pt x="1" y="4"/>
                      <a:pt x="3" y="4"/>
                    </a:cubicBezTo>
                    <a:cubicBezTo>
                      <a:pt x="5" y="5"/>
                      <a:pt x="6" y="5"/>
                      <a:pt x="8" y="5"/>
                    </a:cubicBezTo>
                    <a:cubicBezTo>
                      <a:pt x="9" y="6"/>
                      <a:pt x="11" y="6"/>
                      <a:pt x="13" y="6"/>
                    </a:cubicBezTo>
                    <a:cubicBezTo>
                      <a:pt x="15" y="7"/>
                      <a:pt x="18" y="7"/>
                      <a:pt x="20" y="7"/>
                    </a:cubicBezTo>
                    <a:cubicBezTo>
                      <a:pt x="23" y="7"/>
                      <a:pt x="25" y="7"/>
                      <a:pt x="28" y="7"/>
                    </a:cubicBezTo>
                    <a:cubicBezTo>
                      <a:pt x="30" y="7"/>
                      <a:pt x="33" y="7"/>
                      <a:pt x="36" y="7"/>
                    </a:cubicBezTo>
                    <a:cubicBezTo>
                      <a:pt x="39" y="7"/>
                      <a:pt x="41" y="7"/>
                      <a:pt x="44" y="7"/>
                    </a:cubicBezTo>
                    <a:cubicBezTo>
                      <a:pt x="50" y="7"/>
                      <a:pt x="55" y="6"/>
                      <a:pt x="61" y="5"/>
                    </a:cubicBezTo>
                    <a:cubicBezTo>
                      <a:pt x="66" y="4"/>
                      <a:pt x="71" y="4"/>
                      <a:pt x="75" y="3"/>
                    </a:cubicBezTo>
                    <a:cubicBezTo>
                      <a:pt x="79" y="2"/>
                      <a:pt x="83" y="2"/>
                      <a:pt x="85" y="1"/>
                    </a:cubicBezTo>
                    <a:cubicBezTo>
                      <a:pt x="87" y="1"/>
                      <a:pt x="89" y="0"/>
                      <a:pt x="89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0" name="任意多边形: 形状 319">
                <a:extLst>
                  <a:ext uri="{FF2B5EF4-FFF2-40B4-BE49-F238E27FC236}">
                    <a16:creationId xmlns:a16="http://schemas.microsoft.com/office/drawing/2014/main" id="{76DE139C-50CC-5DBD-9D03-66A6350F228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54975" y="4554538"/>
                <a:ext cx="241300" cy="150813"/>
              </a:xfrm>
              <a:custGeom>
                <a:avLst/>
                <a:gdLst>
                  <a:gd name="T0" fmla="*/ 64 w 64"/>
                  <a:gd name="T1" fmla="*/ 0 h 40"/>
                  <a:gd name="T2" fmla="*/ 60 w 64"/>
                  <a:gd name="T3" fmla="*/ 8 h 40"/>
                  <a:gd name="T4" fmla="*/ 58 w 64"/>
                  <a:gd name="T5" fmla="*/ 17 h 40"/>
                  <a:gd name="T6" fmla="*/ 57 w 64"/>
                  <a:gd name="T7" fmla="*/ 26 h 40"/>
                  <a:gd name="T8" fmla="*/ 57 w 64"/>
                  <a:gd name="T9" fmla="*/ 36 h 40"/>
                  <a:gd name="T10" fmla="*/ 57 w 64"/>
                  <a:gd name="T11" fmla="*/ 36 h 40"/>
                  <a:gd name="T12" fmla="*/ 56 w 64"/>
                  <a:gd name="T13" fmla="*/ 36 h 40"/>
                  <a:gd name="T14" fmla="*/ 42 w 64"/>
                  <a:gd name="T15" fmla="*/ 39 h 40"/>
                  <a:gd name="T16" fmla="*/ 28 w 64"/>
                  <a:gd name="T17" fmla="*/ 40 h 40"/>
                  <a:gd name="T18" fmla="*/ 15 w 64"/>
                  <a:gd name="T19" fmla="*/ 40 h 40"/>
                  <a:gd name="T20" fmla="*/ 1 w 64"/>
                  <a:gd name="T21" fmla="*/ 38 h 40"/>
                  <a:gd name="T22" fmla="*/ 0 w 64"/>
                  <a:gd name="T23" fmla="*/ 38 h 40"/>
                  <a:gd name="T24" fmla="*/ 0 w 64"/>
                  <a:gd name="T25" fmla="*/ 37 h 40"/>
                  <a:gd name="T26" fmla="*/ 1 w 64"/>
                  <a:gd name="T27" fmla="*/ 22 h 40"/>
                  <a:gd name="T28" fmla="*/ 5 w 64"/>
                  <a:gd name="T29" fmla="*/ 7 h 40"/>
                  <a:gd name="T30" fmla="*/ 2 w 64"/>
                  <a:gd name="T31" fmla="*/ 22 h 40"/>
                  <a:gd name="T32" fmla="*/ 1 w 64"/>
                  <a:gd name="T33" fmla="*/ 38 h 40"/>
                  <a:gd name="T34" fmla="*/ 1 w 64"/>
                  <a:gd name="T35" fmla="*/ 37 h 40"/>
                  <a:gd name="T36" fmla="*/ 15 w 64"/>
                  <a:gd name="T37" fmla="*/ 38 h 40"/>
                  <a:gd name="T38" fmla="*/ 28 w 64"/>
                  <a:gd name="T39" fmla="*/ 38 h 40"/>
                  <a:gd name="T40" fmla="*/ 42 w 64"/>
                  <a:gd name="T41" fmla="*/ 37 h 40"/>
                  <a:gd name="T42" fmla="*/ 56 w 64"/>
                  <a:gd name="T43" fmla="*/ 35 h 40"/>
                  <a:gd name="T44" fmla="*/ 55 w 64"/>
                  <a:gd name="T45" fmla="*/ 36 h 40"/>
                  <a:gd name="T46" fmla="*/ 56 w 64"/>
                  <a:gd name="T47" fmla="*/ 26 h 40"/>
                  <a:gd name="T48" fmla="*/ 57 w 64"/>
                  <a:gd name="T49" fmla="*/ 17 h 40"/>
                  <a:gd name="T50" fmla="*/ 60 w 64"/>
                  <a:gd name="T51" fmla="*/ 8 h 40"/>
                  <a:gd name="T52" fmla="*/ 64 w 64"/>
                  <a:gd name="T5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4" h="40">
                    <a:moveTo>
                      <a:pt x="64" y="0"/>
                    </a:moveTo>
                    <a:cubicBezTo>
                      <a:pt x="62" y="3"/>
                      <a:pt x="61" y="5"/>
                      <a:pt x="60" y="8"/>
                    </a:cubicBezTo>
                    <a:cubicBezTo>
                      <a:pt x="59" y="11"/>
                      <a:pt x="58" y="14"/>
                      <a:pt x="58" y="17"/>
                    </a:cubicBezTo>
                    <a:cubicBezTo>
                      <a:pt x="57" y="20"/>
                      <a:pt x="57" y="23"/>
                      <a:pt x="57" y="26"/>
                    </a:cubicBezTo>
                    <a:cubicBezTo>
                      <a:pt x="57" y="30"/>
                      <a:pt x="57" y="33"/>
                      <a:pt x="57" y="36"/>
                    </a:cubicBezTo>
                    <a:cubicBezTo>
                      <a:pt x="57" y="36"/>
                      <a:pt x="57" y="36"/>
                      <a:pt x="57" y="36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51" y="37"/>
                      <a:pt x="47" y="38"/>
                      <a:pt x="42" y="39"/>
                    </a:cubicBezTo>
                    <a:cubicBezTo>
                      <a:pt x="38" y="39"/>
                      <a:pt x="33" y="40"/>
                      <a:pt x="28" y="40"/>
                    </a:cubicBezTo>
                    <a:cubicBezTo>
                      <a:pt x="24" y="40"/>
                      <a:pt x="19" y="40"/>
                      <a:pt x="15" y="40"/>
                    </a:cubicBezTo>
                    <a:cubicBezTo>
                      <a:pt x="10" y="40"/>
                      <a:pt x="5" y="39"/>
                      <a:pt x="1" y="38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2"/>
                      <a:pt x="1" y="27"/>
                      <a:pt x="1" y="22"/>
                    </a:cubicBezTo>
                    <a:cubicBezTo>
                      <a:pt x="2" y="17"/>
                      <a:pt x="3" y="11"/>
                      <a:pt x="5" y="7"/>
                    </a:cubicBezTo>
                    <a:cubicBezTo>
                      <a:pt x="3" y="12"/>
                      <a:pt x="3" y="17"/>
                      <a:pt x="2" y="22"/>
                    </a:cubicBezTo>
                    <a:cubicBezTo>
                      <a:pt x="2" y="27"/>
                      <a:pt x="1" y="32"/>
                      <a:pt x="1" y="38"/>
                    </a:cubicBezTo>
                    <a:cubicBezTo>
                      <a:pt x="1" y="37"/>
                      <a:pt x="1" y="37"/>
                      <a:pt x="1" y="37"/>
                    </a:cubicBezTo>
                    <a:cubicBezTo>
                      <a:pt x="5" y="38"/>
                      <a:pt x="10" y="38"/>
                      <a:pt x="15" y="38"/>
                    </a:cubicBezTo>
                    <a:cubicBezTo>
                      <a:pt x="19" y="39"/>
                      <a:pt x="24" y="39"/>
                      <a:pt x="28" y="38"/>
                    </a:cubicBezTo>
                    <a:cubicBezTo>
                      <a:pt x="33" y="38"/>
                      <a:pt x="38" y="38"/>
                      <a:pt x="42" y="37"/>
                    </a:cubicBezTo>
                    <a:cubicBezTo>
                      <a:pt x="47" y="37"/>
                      <a:pt x="51" y="36"/>
                      <a:pt x="56" y="35"/>
                    </a:cubicBezTo>
                    <a:cubicBezTo>
                      <a:pt x="55" y="36"/>
                      <a:pt x="55" y="36"/>
                      <a:pt x="55" y="36"/>
                    </a:cubicBezTo>
                    <a:cubicBezTo>
                      <a:pt x="55" y="33"/>
                      <a:pt x="55" y="29"/>
                      <a:pt x="56" y="26"/>
                    </a:cubicBezTo>
                    <a:cubicBezTo>
                      <a:pt x="56" y="23"/>
                      <a:pt x="56" y="20"/>
                      <a:pt x="57" y="17"/>
                    </a:cubicBezTo>
                    <a:cubicBezTo>
                      <a:pt x="57" y="14"/>
                      <a:pt x="58" y="11"/>
                      <a:pt x="60" y="8"/>
                    </a:cubicBezTo>
                    <a:cubicBezTo>
                      <a:pt x="61" y="5"/>
                      <a:pt x="62" y="3"/>
                      <a:pt x="64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1" name="任意多边形: 形状 320">
                <a:extLst>
                  <a:ext uri="{FF2B5EF4-FFF2-40B4-BE49-F238E27FC236}">
                    <a16:creationId xmlns:a16="http://schemas.microsoft.com/office/drawing/2014/main" id="{E112D9A1-0C62-A10C-72BD-2281FC55538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18475" y="4581526"/>
                <a:ext cx="223838" cy="339725"/>
              </a:xfrm>
              <a:custGeom>
                <a:avLst/>
                <a:gdLst>
                  <a:gd name="T0" fmla="*/ 44 w 59"/>
                  <a:gd name="T1" fmla="*/ 0 h 90"/>
                  <a:gd name="T2" fmla="*/ 47 w 59"/>
                  <a:gd name="T3" fmla="*/ 5 h 90"/>
                  <a:gd name="T4" fmla="*/ 53 w 59"/>
                  <a:gd name="T5" fmla="*/ 19 h 90"/>
                  <a:gd name="T6" fmla="*/ 58 w 59"/>
                  <a:gd name="T7" fmla="*/ 39 h 90"/>
                  <a:gd name="T8" fmla="*/ 56 w 59"/>
                  <a:gd name="T9" fmla="*/ 64 h 90"/>
                  <a:gd name="T10" fmla="*/ 41 w 59"/>
                  <a:gd name="T11" fmla="*/ 83 h 90"/>
                  <a:gd name="T12" fmla="*/ 31 w 59"/>
                  <a:gd name="T13" fmla="*/ 88 h 90"/>
                  <a:gd name="T14" fmla="*/ 21 w 59"/>
                  <a:gd name="T15" fmla="*/ 90 h 90"/>
                  <a:gd name="T16" fmla="*/ 6 w 59"/>
                  <a:gd name="T17" fmla="*/ 90 h 90"/>
                  <a:gd name="T18" fmla="*/ 0 w 59"/>
                  <a:gd name="T19" fmla="*/ 89 h 90"/>
                  <a:gd name="T20" fmla="*/ 6 w 59"/>
                  <a:gd name="T21" fmla="*/ 90 h 90"/>
                  <a:gd name="T22" fmla="*/ 21 w 59"/>
                  <a:gd name="T23" fmla="*/ 89 h 90"/>
                  <a:gd name="T24" fmla="*/ 31 w 59"/>
                  <a:gd name="T25" fmla="*/ 87 h 90"/>
                  <a:gd name="T26" fmla="*/ 35 w 59"/>
                  <a:gd name="T27" fmla="*/ 84 h 90"/>
                  <a:gd name="T28" fmla="*/ 40 w 59"/>
                  <a:gd name="T29" fmla="*/ 82 h 90"/>
                  <a:gd name="T30" fmla="*/ 55 w 59"/>
                  <a:gd name="T31" fmla="*/ 63 h 90"/>
                  <a:gd name="T32" fmla="*/ 57 w 59"/>
                  <a:gd name="T33" fmla="*/ 39 h 90"/>
                  <a:gd name="T34" fmla="*/ 52 w 59"/>
                  <a:gd name="T35" fmla="*/ 19 h 90"/>
                  <a:gd name="T36" fmla="*/ 44 w 59"/>
                  <a:gd name="T37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9" h="90">
                    <a:moveTo>
                      <a:pt x="44" y="0"/>
                    </a:moveTo>
                    <a:cubicBezTo>
                      <a:pt x="44" y="0"/>
                      <a:pt x="46" y="2"/>
                      <a:pt x="47" y="5"/>
                    </a:cubicBezTo>
                    <a:cubicBezTo>
                      <a:pt x="49" y="8"/>
                      <a:pt x="51" y="13"/>
                      <a:pt x="53" y="19"/>
                    </a:cubicBezTo>
                    <a:cubicBezTo>
                      <a:pt x="55" y="24"/>
                      <a:pt x="57" y="31"/>
                      <a:pt x="58" y="39"/>
                    </a:cubicBezTo>
                    <a:cubicBezTo>
                      <a:pt x="59" y="47"/>
                      <a:pt x="59" y="56"/>
                      <a:pt x="56" y="64"/>
                    </a:cubicBezTo>
                    <a:cubicBezTo>
                      <a:pt x="53" y="72"/>
                      <a:pt x="48" y="78"/>
                      <a:pt x="41" y="83"/>
                    </a:cubicBezTo>
                    <a:cubicBezTo>
                      <a:pt x="38" y="85"/>
                      <a:pt x="35" y="87"/>
                      <a:pt x="31" y="88"/>
                    </a:cubicBezTo>
                    <a:cubicBezTo>
                      <a:pt x="27" y="89"/>
                      <a:pt x="24" y="89"/>
                      <a:pt x="21" y="90"/>
                    </a:cubicBezTo>
                    <a:cubicBezTo>
                      <a:pt x="15" y="90"/>
                      <a:pt x="10" y="90"/>
                      <a:pt x="6" y="90"/>
                    </a:cubicBezTo>
                    <a:cubicBezTo>
                      <a:pt x="2" y="90"/>
                      <a:pt x="0" y="89"/>
                      <a:pt x="0" y="89"/>
                    </a:cubicBezTo>
                    <a:cubicBezTo>
                      <a:pt x="0" y="89"/>
                      <a:pt x="2" y="90"/>
                      <a:pt x="6" y="90"/>
                    </a:cubicBezTo>
                    <a:cubicBezTo>
                      <a:pt x="10" y="90"/>
                      <a:pt x="15" y="89"/>
                      <a:pt x="21" y="89"/>
                    </a:cubicBezTo>
                    <a:cubicBezTo>
                      <a:pt x="24" y="88"/>
                      <a:pt x="27" y="88"/>
                      <a:pt x="31" y="87"/>
                    </a:cubicBezTo>
                    <a:cubicBezTo>
                      <a:pt x="32" y="86"/>
                      <a:pt x="34" y="85"/>
                      <a:pt x="35" y="84"/>
                    </a:cubicBezTo>
                    <a:cubicBezTo>
                      <a:pt x="37" y="84"/>
                      <a:pt x="39" y="83"/>
                      <a:pt x="40" y="82"/>
                    </a:cubicBezTo>
                    <a:cubicBezTo>
                      <a:pt x="47" y="77"/>
                      <a:pt x="52" y="71"/>
                      <a:pt x="55" y="63"/>
                    </a:cubicBezTo>
                    <a:cubicBezTo>
                      <a:pt x="57" y="55"/>
                      <a:pt x="58" y="47"/>
                      <a:pt x="57" y="39"/>
                    </a:cubicBezTo>
                    <a:cubicBezTo>
                      <a:pt x="56" y="32"/>
                      <a:pt x="54" y="25"/>
                      <a:pt x="52" y="19"/>
                    </a:cubicBezTo>
                    <a:cubicBezTo>
                      <a:pt x="48" y="7"/>
                      <a:pt x="44" y="0"/>
                      <a:pt x="44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2" name="任意多边形: 形状 321">
                <a:extLst>
                  <a:ext uri="{FF2B5EF4-FFF2-40B4-BE49-F238E27FC236}">
                    <a16:creationId xmlns:a16="http://schemas.microsoft.com/office/drawing/2014/main" id="{C8C22A74-6B54-EA83-6812-5578C361AF0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31175" y="4683126"/>
                <a:ext cx="47625" cy="38100"/>
              </a:xfrm>
              <a:custGeom>
                <a:avLst/>
                <a:gdLst>
                  <a:gd name="T0" fmla="*/ 28 w 30"/>
                  <a:gd name="T1" fmla="*/ 0 h 24"/>
                  <a:gd name="T2" fmla="*/ 30 w 30"/>
                  <a:gd name="T3" fmla="*/ 24 h 24"/>
                  <a:gd name="T4" fmla="*/ 0 w 30"/>
                  <a:gd name="T5" fmla="*/ 24 h 24"/>
                  <a:gd name="T6" fmla="*/ 0 w 30"/>
                  <a:gd name="T7" fmla="*/ 0 h 24"/>
                  <a:gd name="T8" fmla="*/ 28 w 30"/>
                  <a:gd name="T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4">
                    <a:moveTo>
                      <a:pt x="28" y="0"/>
                    </a:moveTo>
                    <a:lnTo>
                      <a:pt x="30" y="24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F8B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3" name="任意多边形: 形状 322">
                <a:extLst>
                  <a:ext uri="{FF2B5EF4-FFF2-40B4-BE49-F238E27FC236}">
                    <a16:creationId xmlns:a16="http://schemas.microsoft.com/office/drawing/2014/main" id="{4504308C-4181-39CD-855B-67748612B81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661400" y="4845051"/>
                <a:ext cx="15875" cy="68263"/>
              </a:xfrm>
              <a:custGeom>
                <a:avLst/>
                <a:gdLst>
                  <a:gd name="T0" fmla="*/ 4 w 4"/>
                  <a:gd name="T1" fmla="*/ 0 h 18"/>
                  <a:gd name="T2" fmla="*/ 4 w 4"/>
                  <a:gd name="T3" fmla="*/ 3 h 18"/>
                  <a:gd name="T4" fmla="*/ 4 w 4"/>
                  <a:gd name="T5" fmla="*/ 6 h 18"/>
                  <a:gd name="T6" fmla="*/ 4 w 4"/>
                  <a:gd name="T7" fmla="*/ 9 h 18"/>
                  <a:gd name="T8" fmla="*/ 2 w 4"/>
                  <a:gd name="T9" fmla="*/ 16 h 18"/>
                  <a:gd name="T10" fmla="*/ 1 w 4"/>
                  <a:gd name="T11" fmla="*/ 18 h 18"/>
                  <a:gd name="T12" fmla="*/ 0 w 4"/>
                  <a:gd name="T13" fmla="*/ 18 h 18"/>
                  <a:gd name="T14" fmla="*/ 0 w 4"/>
                  <a:gd name="T15" fmla="*/ 17 h 18"/>
                  <a:gd name="T16" fmla="*/ 1 w 4"/>
                  <a:gd name="T17" fmla="*/ 15 h 18"/>
                  <a:gd name="T18" fmla="*/ 2 w 4"/>
                  <a:gd name="T19" fmla="*/ 12 h 18"/>
                  <a:gd name="T20" fmla="*/ 2 w 4"/>
                  <a:gd name="T21" fmla="*/ 9 h 18"/>
                  <a:gd name="T22" fmla="*/ 3 w 4"/>
                  <a:gd name="T23" fmla="*/ 6 h 18"/>
                  <a:gd name="T24" fmla="*/ 3 w 4"/>
                  <a:gd name="T25" fmla="*/ 3 h 18"/>
                  <a:gd name="T26" fmla="*/ 4 w 4"/>
                  <a:gd name="T2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" h="18">
                    <a:moveTo>
                      <a:pt x="4" y="0"/>
                    </a:moveTo>
                    <a:cubicBezTo>
                      <a:pt x="4" y="0"/>
                      <a:pt x="4" y="1"/>
                      <a:pt x="4" y="3"/>
                    </a:cubicBezTo>
                    <a:cubicBezTo>
                      <a:pt x="4" y="4"/>
                      <a:pt x="4" y="5"/>
                      <a:pt x="4" y="6"/>
                    </a:cubicBezTo>
                    <a:cubicBezTo>
                      <a:pt x="4" y="7"/>
                      <a:pt x="4" y="8"/>
                      <a:pt x="4" y="9"/>
                    </a:cubicBezTo>
                    <a:cubicBezTo>
                      <a:pt x="3" y="12"/>
                      <a:pt x="3" y="14"/>
                      <a:pt x="2" y="16"/>
                    </a:cubicBezTo>
                    <a:cubicBezTo>
                      <a:pt x="2" y="17"/>
                      <a:pt x="1" y="17"/>
                      <a:pt x="1" y="18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7"/>
                    </a:cubicBezTo>
                    <a:cubicBezTo>
                      <a:pt x="1" y="17"/>
                      <a:pt x="1" y="16"/>
                      <a:pt x="1" y="15"/>
                    </a:cubicBezTo>
                    <a:cubicBezTo>
                      <a:pt x="1" y="15"/>
                      <a:pt x="1" y="14"/>
                      <a:pt x="2" y="12"/>
                    </a:cubicBezTo>
                    <a:cubicBezTo>
                      <a:pt x="2" y="11"/>
                      <a:pt x="2" y="10"/>
                      <a:pt x="2" y="9"/>
                    </a:cubicBezTo>
                    <a:cubicBezTo>
                      <a:pt x="2" y="8"/>
                      <a:pt x="2" y="7"/>
                      <a:pt x="3" y="6"/>
                    </a:cubicBezTo>
                    <a:cubicBezTo>
                      <a:pt x="3" y="5"/>
                      <a:pt x="3" y="4"/>
                      <a:pt x="3" y="3"/>
                    </a:cubicBezTo>
                    <a:cubicBezTo>
                      <a:pt x="3" y="1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4" name="任意多边形: 形状 323">
                <a:extLst>
                  <a:ext uri="{FF2B5EF4-FFF2-40B4-BE49-F238E27FC236}">
                    <a16:creationId xmlns:a16="http://schemas.microsoft.com/office/drawing/2014/main" id="{F043B398-9234-462C-156A-16040AD3A06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83588" y="4784726"/>
                <a:ext cx="33338" cy="76200"/>
              </a:xfrm>
              <a:custGeom>
                <a:avLst/>
                <a:gdLst>
                  <a:gd name="T0" fmla="*/ 9 w 9"/>
                  <a:gd name="T1" fmla="*/ 20 h 20"/>
                  <a:gd name="T2" fmla="*/ 7 w 9"/>
                  <a:gd name="T3" fmla="*/ 17 h 20"/>
                  <a:gd name="T4" fmla="*/ 5 w 9"/>
                  <a:gd name="T5" fmla="*/ 14 h 20"/>
                  <a:gd name="T6" fmla="*/ 4 w 9"/>
                  <a:gd name="T7" fmla="*/ 10 h 20"/>
                  <a:gd name="T8" fmla="*/ 2 w 9"/>
                  <a:gd name="T9" fmla="*/ 7 h 20"/>
                  <a:gd name="T10" fmla="*/ 1 w 9"/>
                  <a:gd name="T11" fmla="*/ 3 h 20"/>
                  <a:gd name="T12" fmla="*/ 0 w 9"/>
                  <a:gd name="T13" fmla="*/ 1 h 20"/>
                  <a:gd name="T14" fmla="*/ 0 w 9"/>
                  <a:gd name="T15" fmla="*/ 0 h 20"/>
                  <a:gd name="T16" fmla="*/ 2 w 9"/>
                  <a:gd name="T17" fmla="*/ 3 h 20"/>
                  <a:gd name="T18" fmla="*/ 5 w 9"/>
                  <a:gd name="T19" fmla="*/ 10 h 20"/>
                  <a:gd name="T20" fmla="*/ 7 w 9"/>
                  <a:gd name="T21" fmla="*/ 13 h 20"/>
                  <a:gd name="T22" fmla="*/ 8 w 9"/>
                  <a:gd name="T23" fmla="*/ 17 h 20"/>
                  <a:gd name="T24" fmla="*/ 9 w 9"/>
                  <a:gd name="T2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" h="20">
                    <a:moveTo>
                      <a:pt x="9" y="20"/>
                    </a:moveTo>
                    <a:cubicBezTo>
                      <a:pt x="9" y="20"/>
                      <a:pt x="8" y="19"/>
                      <a:pt x="7" y="17"/>
                    </a:cubicBezTo>
                    <a:cubicBezTo>
                      <a:pt x="7" y="16"/>
                      <a:pt x="6" y="15"/>
                      <a:pt x="5" y="14"/>
                    </a:cubicBezTo>
                    <a:cubicBezTo>
                      <a:pt x="5" y="13"/>
                      <a:pt x="4" y="12"/>
                      <a:pt x="4" y="10"/>
                    </a:cubicBezTo>
                    <a:cubicBezTo>
                      <a:pt x="3" y="9"/>
                      <a:pt x="3" y="8"/>
                      <a:pt x="2" y="7"/>
                    </a:cubicBezTo>
                    <a:cubicBezTo>
                      <a:pt x="2" y="6"/>
                      <a:pt x="1" y="4"/>
                      <a:pt x="1" y="3"/>
                    </a:cubicBezTo>
                    <a:cubicBezTo>
                      <a:pt x="1" y="2"/>
                      <a:pt x="0" y="2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2" y="3"/>
                    </a:cubicBezTo>
                    <a:cubicBezTo>
                      <a:pt x="3" y="5"/>
                      <a:pt x="4" y="7"/>
                      <a:pt x="5" y="10"/>
                    </a:cubicBezTo>
                    <a:cubicBezTo>
                      <a:pt x="6" y="11"/>
                      <a:pt x="6" y="12"/>
                      <a:pt x="7" y="13"/>
                    </a:cubicBezTo>
                    <a:cubicBezTo>
                      <a:pt x="7" y="15"/>
                      <a:pt x="8" y="16"/>
                      <a:pt x="8" y="17"/>
                    </a:cubicBezTo>
                    <a:cubicBezTo>
                      <a:pt x="9" y="19"/>
                      <a:pt x="9" y="20"/>
                      <a:pt x="9" y="2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5" name="任意多边形: 形状 324">
                <a:extLst>
                  <a:ext uri="{FF2B5EF4-FFF2-40B4-BE49-F238E27FC236}">
                    <a16:creationId xmlns:a16="http://schemas.microsoft.com/office/drawing/2014/main" id="{7C3E5152-0D9D-0412-7BDB-CBBB9D457DE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93125" y="4770438"/>
                <a:ext cx="33338" cy="19050"/>
              </a:xfrm>
              <a:custGeom>
                <a:avLst/>
                <a:gdLst>
                  <a:gd name="T0" fmla="*/ 9 w 9"/>
                  <a:gd name="T1" fmla="*/ 5 h 5"/>
                  <a:gd name="T2" fmla="*/ 7 w 9"/>
                  <a:gd name="T3" fmla="*/ 5 h 5"/>
                  <a:gd name="T4" fmla="*/ 6 w 9"/>
                  <a:gd name="T5" fmla="*/ 4 h 5"/>
                  <a:gd name="T6" fmla="*/ 4 w 9"/>
                  <a:gd name="T7" fmla="*/ 3 h 5"/>
                  <a:gd name="T8" fmla="*/ 2 w 9"/>
                  <a:gd name="T9" fmla="*/ 2 h 5"/>
                  <a:gd name="T10" fmla="*/ 1 w 9"/>
                  <a:gd name="T11" fmla="*/ 1 h 5"/>
                  <a:gd name="T12" fmla="*/ 0 w 9"/>
                  <a:gd name="T13" fmla="*/ 0 h 5"/>
                  <a:gd name="T14" fmla="*/ 2 w 9"/>
                  <a:gd name="T15" fmla="*/ 0 h 5"/>
                  <a:gd name="T16" fmla="*/ 3 w 9"/>
                  <a:gd name="T17" fmla="*/ 1 h 5"/>
                  <a:gd name="T18" fmla="*/ 5 w 9"/>
                  <a:gd name="T19" fmla="*/ 2 h 5"/>
                  <a:gd name="T20" fmla="*/ 6 w 9"/>
                  <a:gd name="T21" fmla="*/ 3 h 5"/>
                  <a:gd name="T22" fmla="*/ 8 w 9"/>
                  <a:gd name="T23" fmla="*/ 4 h 5"/>
                  <a:gd name="T24" fmla="*/ 9 w 9"/>
                  <a:gd name="T2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" h="5">
                    <a:moveTo>
                      <a:pt x="9" y="5"/>
                    </a:moveTo>
                    <a:cubicBezTo>
                      <a:pt x="9" y="5"/>
                      <a:pt x="8" y="5"/>
                      <a:pt x="7" y="5"/>
                    </a:cubicBezTo>
                    <a:cubicBezTo>
                      <a:pt x="7" y="4"/>
                      <a:pt x="6" y="4"/>
                      <a:pt x="6" y="4"/>
                    </a:cubicBezTo>
                    <a:cubicBezTo>
                      <a:pt x="5" y="4"/>
                      <a:pt x="5" y="3"/>
                      <a:pt x="4" y="3"/>
                    </a:cubicBezTo>
                    <a:cubicBezTo>
                      <a:pt x="3" y="3"/>
                      <a:pt x="3" y="2"/>
                      <a:pt x="2" y="2"/>
                    </a:cubicBezTo>
                    <a:cubicBezTo>
                      <a:pt x="2" y="2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2" y="0"/>
                      <a:pt x="3" y="1"/>
                      <a:pt x="3" y="1"/>
                    </a:cubicBezTo>
                    <a:cubicBezTo>
                      <a:pt x="4" y="1"/>
                      <a:pt x="4" y="1"/>
                      <a:pt x="5" y="2"/>
                    </a:cubicBezTo>
                    <a:cubicBezTo>
                      <a:pt x="5" y="2"/>
                      <a:pt x="6" y="2"/>
                      <a:pt x="6" y="3"/>
                    </a:cubicBezTo>
                    <a:cubicBezTo>
                      <a:pt x="7" y="3"/>
                      <a:pt x="7" y="4"/>
                      <a:pt x="8" y="4"/>
                    </a:cubicBezTo>
                    <a:cubicBezTo>
                      <a:pt x="9" y="5"/>
                      <a:pt x="9" y="5"/>
                      <a:pt x="9" y="5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6" name="任意多边形: 形状 325">
                <a:extLst>
                  <a:ext uri="{FF2B5EF4-FFF2-40B4-BE49-F238E27FC236}">
                    <a16:creationId xmlns:a16="http://schemas.microsoft.com/office/drawing/2014/main" id="{84F1FFB4-0124-4ACF-5558-4F430330631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83538" y="4510088"/>
                <a:ext cx="22225" cy="7938"/>
              </a:xfrm>
              <a:custGeom>
                <a:avLst/>
                <a:gdLst>
                  <a:gd name="T0" fmla="*/ 6 w 6"/>
                  <a:gd name="T1" fmla="*/ 1 h 2"/>
                  <a:gd name="T2" fmla="*/ 5 w 6"/>
                  <a:gd name="T3" fmla="*/ 2 h 2"/>
                  <a:gd name="T4" fmla="*/ 4 w 6"/>
                  <a:gd name="T5" fmla="*/ 2 h 2"/>
                  <a:gd name="T6" fmla="*/ 3 w 6"/>
                  <a:gd name="T7" fmla="*/ 2 h 2"/>
                  <a:gd name="T8" fmla="*/ 2 w 6"/>
                  <a:gd name="T9" fmla="*/ 2 h 2"/>
                  <a:gd name="T10" fmla="*/ 1 w 6"/>
                  <a:gd name="T11" fmla="*/ 2 h 2"/>
                  <a:gd name="T12" fmla="*/ 0 w 6"/>
                  <a:gd name="T13" fmla="*/ 1 h 2"/>
                  <a:gd name="T14" fmla="*/ 1 w 6"/>
                  <a:gd name="T15" fmla="*/ 1 h 2"/>
                  <a:gd name="T16" fmla="*/ 2 w 6"/>
                  <a:gd name="T17" fmla="*/ 1 h 2"/>
                  <a:gd name="T18" fmla="*/ 3 w 6"/>
                  <a:gd name="T19" fmla="*/ 0 h 2"/>
                  <a:gd name="T20" fmla="*/ 4 w 6"/>
                  <a:gd name="T21" fmla="*/ 1 h 2"/>
                  <a:gd name="T22" fmla="*/ 5 w 6"/>
                  <a:gd name="T23" fmla="*/ 1 h 2"/>
                  <a:gd name="T24" fmla="*/ 6 w 6"/>
                  <a:gd name="T2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" h="2">
                    <a:moveTo>
                      <a:pt x="6" y="1"/>
                    </a:moveTo>
                    <a:cubicBezTo>
                      <a:pt x="6" y="1"/>
                      <a:pt x="6" y="2"/>
                      <a:pt x="5" y="2"/>
                    </a:cubicBezTo>
                    <a:cubicBezTo>
                      <a:pt x="5" y="2"/>
                      <a:pt x="5" y="2"/>
                      <a:pt x="4" y="2"/>
                    </a:cubicBezTo>
                    <a:cubicBezTo>
                      <a:pt x="4" y="2"/>
                      <a:pt x="4" y="2"/>
                      <a:pt x="3" y="2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1"/>
                      <a:pt x="6" y="1"/>
                      <a:pt x="6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7" name="任意多边形: 形状 326">
                <a:extLst>
                  <a:ext uri="{FF2B5EF4-FFF2-40B4-BE49-F238E27FC236}">
                    <a16:creationId xmlns:a16="http://schemas.microsoft.com/office/drawing/2014/main" id="{F6951250-7E84-C329-85CE-7A57A3B8145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931150" y="4348163"/>
                <a:ext cx="82550" cy="11113"/>
              </a:xfrm>
              <a:custGeom>
                <a:avLst/>
                <a:gdLst>
                  <a:gd name="T0" fmla="*/ 22 w 22"/>
                  <a:gd name="T1" fmla="*/ 1 h 3"/>
                  <a:gd name="T2" fmla="*/ 19 w 22"/>
                  <a:gd name="T3" fmla="*/ 1 h 3"/>
                  <a:gd name="T4" fmla="*/ 15 w 22"/>
                  <a:gd name="T5" fmla="*/ 2 h 3"/>
                  <a:gd name="T6" fmla="*/ 11 w 22"/>
                  <a:gd name="T7" fmla="*/ 3 h 3"/>
                  <a:gd name="T8" fmla="*/ 7 w 22"/>
                  <a:gd name="T9" fmla="*/ 3 h 3"/>
                  <a:gd name="T10" fmla="*/ 3 w 22"/>
                  <a:gd name="T11" fmla="*/ 3 h 3"/>
                  <a:gd name="T12" fmla="*/ 0 w 22"/>
                  <a:gd name="T13" fmla="*/ 3 h 3"/>
                  <a:gd name="T14" fmla="*/ 3 w 22"/>
                  <a:gd name="T15" fmla="*/ 2 h 3"/>
                  <a:gd name="T16" fmla="*/ 7 w 22"/>
                  <a:gd name="T17" fmla="*/ 1 h 3"/>
                  <a:gd name="T18" fmla="*/ 11 w 22"/>
                  <a:gd name="T19" fmla="*/ 1 h 3"/>
                  <a:gd name="T20" fmla="*/ 15 w 22"/>
                  <a:gd name="T21" fmla="*/ 1 h 3"/>
                  <a:gd name="T22" fmla="*/ 19 w 22"/>
                  <a:gd name="T23" fmla="*/ 0 h 3"/>
                  <a:gd name="T24" fmla="*/ 22 w 2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3">
                    <a:moveTo>
                      <a:pt x="22" y="1"/>
                    </a:moveTo>
                    <a:cubicBezTo>
                      <a:pt x="22" y="1"/>
                      <a:pt x="21" y="1"/>
                      <a:pt x="19" y="1"/>
                    </a:cubicBezTo>
                    <a:cubicBezTo>
                      <a:pt x="18" y="2"/>
                      <a:pt x="16" y="2"/>
                      <a:pt x="15" y="2"/>
                    </a:cubicBezTo>
                    <a:cubicBezTo>
                      <a:pt x="14" y="2"/>
                      <a:pt x="12" y="2"/>
                      <a:pt x="11" y="3"/>
                    </a:cubicBezTo>
                    <a:cubicBezTo>
                      <a:pt x="10" y="3"/>
                      <a:pt x="8" y="3"/>
                      <a:pt x="7" y="3"/>
                    </a:cubicBezTo>
                    <a:cubicBezTo>
                      <a:pt x="6" y="3"/>
                      <a:pt x="4" y="3"/>
                      <a:pt x="3" y="3"/>
                    </a:cubicBezTo>
                    <a:cubicBezTo>
                      <a:pt x="1" y="3"/>
                      <a:pt x="0" y="3"/>
                      <a:pt x="0" y="3"/>
                    </a:cubicBezTo>
                    <a:cubicBezTo>
                      <a:pt x="0" y="3"/>
                      <a:pt x="1" y="2"/>
                      <a:pt x="3" y="2"/>
                    </a:cubicBezTo>
                    <a:cubicBezTo>
                      <a:pt x="4" y="2"/>
                      <a:pt x="6" y="1"/>
                      <a:pt x="7" y="1"/>
                    </a:cubicBezTo>
                    <a:cubicBezTo>
                      <a:pt x="8" y="1"/>
                      <a:pt x="10" y="1"/>
                      <a:pt x="11" y="1"/>
                    </a:cubicBezTo>
                    <a:cubicBezTo>
                      <a:pt x="12" y="1"/>
                      <a:pt x="14" y="1"/>
                      <a:pt x="15" y="1"/>
                    </a:cubicBezTo>
                    <a:cubicBezTo>
                      <a:pt x="16" y="0"/>
                      <a:pt x="18" y="0"/>
                      <a:pt x="19" y="0"/>
                    </a:cubicBezTo>
                    <a:cubicBezTo>
                      <a:pt x="21" y="0"/>
                      <a:pt x="22" y="1"/>
                      <a:pt x="22" y="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8" name="任意多边形: 形状 327">
                <a:extLst>
                  <a:ext uri="{FF2B5EF4-FFF2-40B4-BE49-F238E27FC236}">
                    <a16:creationId xmlns:a16="http://schemas.microsoft.com/office/drawing/2014/main" id="{3FA221BB-424F-423E-7403-20D5DC45A93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43888" y="4192588"/>
                <a:ext cx="169863" cy="177800"/>
              </a:xfrm>
              <a:custGeom>
                <a:avLst/>
                <a:gdLst>
                  <a:gd name="T0" fmla="*/ 35 w 45"/>
                  <a:gd name="T1" fmla="*/ 47 h 47"/>
                  <a:gd name="T2" fmla="*/ 0 w 45"/>
                  <a:gd name="T3" fmla="*/ 4 h 47"/>
                  <a:gd name="T4" fmla="*/ 11 w 45"/>
                  <a:gd name="T5" fmla="*/ 0 h 47"/>
                  <a:gd name="T6" fmla="*/ 35 w 45"/>
                  <a:gd name="T7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5" h="47">
                    <a:moveTo>
                      <a:pt x="35" y="47"/>
                    </a:moveTo>
                    <a:cubicBezTo>
                      <a:pt x="35" y="47"/>
                      <a:pt x="26" y="11"/>
                      <a:pt x="0" y="4"/>
                    </a:cubicBezTo>
                    <a:cubicBezTo>
                      <a:pt x="2" y="1"/>
                      <a:pt x="11" y="0"/>
                      <a:pt x="11" y="0"/>
                    </a:cubicBezTo>
                    <a:cubicBezTo>
                      <a:pt x="11" y="0"/>
                      <a:pt x="45" y="9"/>
                      <a:pt x="35" y="47"/>
                    </a:cubicBezTo>
                    <a:close/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9" name="矩形 328">
                <a:extLst>
                  <a:ext uri="{FF2B5EF4-FFF2-40B4-BE49-F238E27FC236}">
                    <a16:creationId xmlns:a16="http://schemas.microsoft.com/office/drawing/2014/main" id="{F136A734-A63A-8AD3-D354-A1740FCAD08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8389938" y="4989513"/>
                <a:ext cx="1588" cy="25400"/>
              </a:xfrm>
              <a:prstGeom prst="rect">
                <a:avLst/>
              </a:pr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0" name="任意多边形: 形状 329">
                <a:extLst>
                  <a:ext uri="{FF2B5EF4-FFF2-40B4-BE49-F238E27FC236}">
                    <a16:creationId xmlns:a16="http://schemas.microsoft.com/office/drawing/2014/main" id="{2692A604-9EB1-4BC0-3404-03946BD6579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83588" y="5014913"/>
                <a:ext cx="22225" cy="687388"/>
              </a:xfrm>
              <a:custGeom>
                <a:avLst/>
                <a:gdLst>
                  <a:gd name="T0" fmla="*/ 2 w 6"/>
                  <a:gd name="T1" fmla="*/ 0 h 182"/>
                  <a:gd name="T2" fmla="*/ 2 w 6"/>
                  <a:gd name="T3" fmla="*/ 0 h 182"/>
                  <a:gd name="T4" fmla="*/ 3 w 6"/>
                  <a:gd name="T5" fmla="*/ 22 h 182"/>
                  <a:gd name="T6" fmla="*/ 4 w 6"/>
                  <a:gd name="T7" fmla="*/ 53 h 182"/>
                  <a:gd name="T8" fmla="*/ 4 w 6"/>
                  <a:gd name="T9" fmla="*/ 87 h 182"/>
                  <a:gd name="T10" fmla="*/ 4 w 6"/>
                  <a:gd name="T11" fmla="*/ 122 h 182"/>
                  <a:gd name="T12" fmla="*/ 3 w 6"/>
                  <a:gd name="T13" fmla="*/ 153 h 182"/>
                  <a:gd name="T14" fmla="*/ 2 w 6"/>
                  <a:gd name="T15" fmla="*/ 165 h 182"/>
                  <a:gd name="T16" fmla="*/ 1 w 6"/>
                  <a:gd name="T17" fmla="*/ 174 h 182"/>
                  <a:gd name="T18" fmla="*/ 0 w 6"/>
                  <a:gd name="T19" fmla="*/ 182 h 182"/>
                  <a:gd name="T20" fmla="*/ 2 w 6"/>
                  <a:gd name="T21" fmla="*/ 174 h 182"/>
                  <a:gd name="T22" fmla="*/ 3 w 6"/>
                  <a:gd name="T23" fmla="*/ 165 h 182"/>
                  <a:gd name="T24" fmla="*/ 4 w 6"/>
                  <a:gd name="T25" fmla="*/ 153 h 182"/>
                  <a:gd name="T26" fmla="*/ 5 w 6"/>
                  <a:gd name="T27" fmla="*/ 138 h 182"/>
                  <a:gd name="T28" fmla="*/ 6 w 6"/>
                  <a:gd name="T29" fmla="*/ 122 h 182"/>
                  <a:gd name="T30" fmla="*/ 6 w 6"/>
                  <a:gd name="T31" fmla="*/ 87 h 182"/>
                  <a:gd name="T32" fmla="*/ 4 w 6"/>
                  <a:gd name="T33" fmla="*/ 22 h 182"/>
                  <a:gd name="T34" fmla="*/ 2 w 6"/>
                  <a:gd name="T35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" h="182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5"/>
                      <a:pt x="3" y="13"/>
                      <a:pt x="3" y="22"/>
                    </a:cubicBezTo>
                    <a:cubicBezTo>
                      <a:pt x="3" y="31"/>
                      <a:pt x="3" y="42"/>
                      <a:pt x="4" y="53"/>
                    </a:cubicBezTo>
                    <a:cubicBezTo>
                      <a:pt x="4" y="64"/>
                      <a:pt x="4" y="76"/>
                      <a:pt x="4" y="87"/>
                    </a:cubicBezTo>
                    <a:cubicBezTo>
                      <a:pt x="4" y="99"/>
                      <a:pt x="4" y="111"/>
                      <a:pt x="4" y="122"/>
                    </a:cubicBezTo>
                    <a:cubicBezTo>
                      <a:pt x="4" y="133"/>
                      <a:pt x="4" y="144"/>
                      <a:pt x="3" y="153"/>
                    </a:cubicBezTo>
                    <a:cubicBezTo>
                      <a:pt x="3" y="157"/>
                      <a:pt x="3" y="161"/>
                      <a:pt x="2" y="165"/>
                    </a:cubicBezTo>
                    <a:cubicBezTo>
                      <a:pt x="2" y="168"/>
                      <a:pt x="2" y="171"/>
                      <a:pt x="1" y="174"/>
                    </a:cubicBezTo>
                    <a:cubicBezTo>
                      <a:pt x="1" y="179"/>
                      <a:pt x="0" y="182"/>
                      <a:pt x="0" y="182"/>
                    </a:cubicBezTo>
                    <a:cubicBezTo>
                      <a:pt x="0" y="182"/>
                      <a:pt x="1" y="179"/>
                      <a:pt x="2" y="174"/>
                    </a:cubicBezTo>
                    <a:cubicBezTo>
                      <a:pt x="2" y="172"/>
                      <a:pt x="2" y="168"/>
                      <a:pt x="3" y="165"/>
                    </a:cubicBezTo>
                    <a:cubicBezTo>
                      <a:pt x="3" y="161"/>
                      <a:pt x="4" y="157"/>
                      <a:pt x="4" y="153"/>
                    </a:cubicBezTo>
                    <a:cubicBezTo>
                      <a:pt x="4" y="148"/>
                      <a:pt x="5" y="143"/>
                      <a:pt x="5" y="138"/>
                    </a:cubicBezTo>
                    <a:cubicBezTo>
                      <a:pt x="5" y="133"/>
                      <a:pt x="5" y="128"/>
                      <a:pt x="6" y="122"/>
                    </a:cubicBezTo>
                    <a:cubicBezTo>
                      <a:pt x="6" y="111"/>
                      <a:pt x="6" y="99"/>
                      <a:pt x="6" y="87"/>
                    </a:cubicBezTo>
                    <a:cubicBezTo>
                      <a:pt x="6" y="64"/>
                      <a:pt x="5" y="40"/>
                      <a:pt x="4" y="22"/>
                    </a:cubicBezTo>
                    <a:cubicBezTo>
                      <a:pt x="3" y="13"/>
                      <a:pt x="3" y="5"/>
                      <a:pt x="2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1" name="任意多边形: 形状 330">
                <a:extLst>
                  <a:ext uri="{FF2B5EF4-FFF2-40B4-BE49-F238E27FC236}">
                    <a16:creationId xmlns:a16="http://schemas.microsoft.com/office/drawing/2014/main" id="{D5DAF43E-51A4-2CD8-E079-D2E3B3F0972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89938" y="498951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A9B1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2" name="任意多边形: 形状 331">
                <a:extLst>
                  <a:ext uri="{FF2B5EF4-FFF2-40B4-BE49-F238E27FC236}">
                    <a16:creationId xmlns:a16="http://schemas.microsoft.com/office/drawing/2014/main" id="{7A40BD31-3683-1624-8E29-78165947BCA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53425" y="4995863"/>
                <a:ext cx="3175" cy="41275"/>
              </a:xfrm>
              <a:custGeom>
                <a:avLst/>
                <a:gdLst>
                  <a:gd name="T0" fmla="*/ 0 w 1"/>
                  <a:gd name="T1" fmla="*/ 0 h 11"/>
                  <a:gd name="T2" fmla="*/ 0 w 1"/>
                  <a:gd name="T3" fmla="*/ 0 h 11"/>
                  <a:gd name="T4" fmla="*/ 0 w 1"/>
                  <a:gd name="T5" fmla="*/ 11 h 11"/>
                  <a:gd name="T6" fmla="*/ 1 w 1"/>
                  <a:gd name="T7" fmla="*/ 11 h 11"/>
                  <a:gd name="T8" fmla="*/ 0 w 1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4"/>
                      <a:pt x="0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0" y="4"/>
                      <a:pt x="0" y="0"/>
                      <a:pt x="0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3" name="任意多边形: 形状 332">
                <a:extLst>
                  <a:ext uri="{FF2B5EF4-FFF2-40B4-BE49-F238E27FC236}">
                    <a16:creationId xmlns:a16="http://schemas.microsoft.com/office/drawing/2014/main" id="{74AFAEF8-7E10-08C8-8039-44955039634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53425" y="5037138"/>
                <a:ext cx="14288" cy="671513"/>
              </a:xfrm>
              <a:custGeom>
                <a:avLst/>
                <a:gdLst>
                  <a:gd name="T0" fmla="*/ 1 w 4"/>
                  <a:gd name="T1" fmla="*/ 0 h 178"/>
                  <a:gd name="T2" fmla="*/ 0 w 4"/>
                  <a:gd name="T3" fmla="*/ 0 h 178"/>
                  <a:gd name="T4" fmla="*/ 2 w 4"/>
                  <a:gd name="T5" fmla="*/ 83 h 178"/>
                  <a:gd name="T6" fmla="*/ 2 w 4"/>
                  <a:gd name="T7" fmla="*/ 118 h 178"/>
                  <a:gd name="T8" fmla="*/ 2 w 4"/>
                  <a:gd name="T9" fmla="*/ 148 h 178"/>
                  <a:gd name="T10" fmla="*/ 2 w 4"/>
                  <a:gd name="T11" fmla="*/ 160 h 178"/>
                  <a:gd name="T12" fmla="*/ 1 w 4"/>
                  <a:gd name="T13" fmla="*/ 170 h 178"/>
                  <a:gd name="T14" fmla="*/ 1 w 4"/>
                  <a:gd name="T15" fmla="*/ 178 h 178"/>
                  <a:gd name="T16" fmla="*/ 2 w 4"/>
                  <a:gd name="T17" fmla="*/ 170 h 178"/>
                  <a:gd name="T18" fmla="*/ 3 w 4"/>
                  <a:gd name="T19" fmla="*/ 148 h 178"/>
                  <a:gd name="T20" fmla="*/ 4 w 4"/>
                  <a:gd name="T21" fmla="*/ 118 h 178"/>
                  <a:gd name="T22" fmla="*/ 4 w 4"/>
                  <a:gd name="T23" fmla="*/ 83 h 178"/>
                  <a:gd name="T24" fmla="*/ 3 w 4"/>
                  <a:gd name="T25" fmla="*/ 49 h 178"/>
                  <a:gd name="T26" fmla="*/ 2 w 4"/>
                  <a:gd name="T27" fmla="*/ 18 h 178"/>
                  <a:gd name="T28" fmla="*/ 1 w 4"/>
                  <a:gd name="T29" fmla="*/ 0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" h="178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7"/>
                      <a:pt x="1" y="50"/>
                      <a:pt x="2" y="83"/>
                    </a:cubicBezTo>
                    <a:cubicBezTo>
                      <a:pt x="2" y="95"/>
                      <a:pt x="2" y="107"/>
                      <a:pt x="2" y="118"/>
                    </a:cubicBezTo>
                    <a:cubicBezTo>
                      <a:pt x="2" y="129"/>
                      <a:pt x="2" y="139"/>
                      <a:pt x="2" y="148"/>
                    </a:cubicBezTo>
                    <a:cubicBezTo>
                      <a:pt x="2" y="153"/>
                      <a:pt x="2" y="157"/>
                      <a:pt x="2" y="160"/>
                    </a:cubicBezTo>
                    <a:cubicBezTo>
                      <a:pt x="2" y="164"/>
                      <a:pt x="2" y="167"/>
                      <a:pt x="1" y="170"/>
                    </a:cubicBezTo>
                    <a:cubicBezTo>
                      <a:pt x="1" y="175"/>
                      <a:pt x="1" y="178"/>
                      <a:pt x="1" y="178"/>
                    </a:cubicBezTo>
                    <a:cubicBezTo>
                      <a:pt x="1" y="178"/>
                      <a:pt x="1" y="175"/>
                      <a:pt x="2" y="170"/>
                    </a:cubicBezTo>
                    <a:cubicBezTo>
                      <a:pt x="2" y="165"/>
                      <a:pt x="3" y="157"/>
                      <a:pt x="3" y="148"/>
                    </a:cubicBezTo>
                    <a:cubicBezTo>
                      <a:pt x="4" y="140"/>
                      <a:pt x="4" y="129"/>
                      <a:pt x="4" y="118"/>
                    </a:cubicBezTo>
                    <a:cubicBezTo>
                      <a:pt x="4" y="107"/>
                      <a:pt x="4" y="95"/>
                      <a:pt x="4" y="83"/>
                    </a:cubicBezTo>
                    <a:cubicBezTo>
                      <a:pt x="3" y="71"/>
                      <a:pt x="3" y="60"/>
                      <a:pt x="3" y="49"/>
                    </a:cubicBezTo>
                    <a:cubicBezTo>
                      <a:pt x="3" y="37"/>
                      <a:pt x="2" y="27"/>
                      <a:pt x="2" y="18"/>
                    </a:cubicBezTo>
                    <a:cubicBezTo>
                      <a:pt x="1" y="11"/>
                      <a:pt x="1" y="5"/>
                      <a:pt x="1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4" name="任意多边形: 形状 333">
                <a:extLst>
                  <a:ext uri="{FF2B5EF4-FFF2-40B4-BE49-F238E27FC236}">
                    <a16:creationId xmlns:a16="http://schemas.microsoft.com/office/drawing/2014/main" id="{60B6BECB-C5EC-AF56-2CC3-77D918B07D3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53425" y="499586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A9B1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5" name="任意多边形: 形状 334">
                <a:extLst>
                  <a:ext uri="{FF2B5EF4-FFF2-40B4-BE49-F238E27FC236}">
                    <a16:creationId xmlns:a16="http://schemas.microsoft.com/office/drawing/2014/main" id="{6D1A53BE-2916-C89D-7387-6DDFB4F14EE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12150" y="5000626"/>
                <a:ext cx="3175" cy="63500"/>
              </a:xfrm>
              <a:custGeom>
                <a:avLst/>
                <a:gdLst>
                  <a:gd name="T0" fmla="*/ 0 w 1"/>
                  <a:gd name="T1" fmla="*/ 0 h 17"/>
                  <a:gd name="T2" fmla="*/ 0 w 1"/>
                  <a:gd name="T3" fmla="*/ 0 h 17"/>
                  <a:gd name="T4" fmla="*/ 0 w 1"/>
                  <a:gd name="T5" fmla="*/ 17 h 17"/>
                  <a:gd name="T6" fmla="*/ 1 w 1"/>
                  <a:gd name="T7" fmla="*/ 16 h 17"/>
                  <a:gd name="T8" fmla="*/ 0 w 1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7"/>
                      <a:pt x="0" y="17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0" y="6"/>
                      <a:pt x="0" y="0"/>
                      <a:pt x="0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6" name="任意多边形: 形状 335">
                <a:extLst>
                  <a:ext uri="{FF2B5EF4-FFF2-40B4-BE49-F238E27FC236}">
                    <a16:creationId xmlns:a16="http://schemas.microsoft.com/office/drawing/2014/main" id="{27E2536D-70C6-64DB-3AFB-1ECE5E8251F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12150" y="5060951"/>
                <a:ext cx="25400" cy="647700"/>
              </a:xfrm>
              <a:custGeom>
                <a:avLst/>
                <a:gdLst>
                  <a:gd name="T0" fmla="*/ 1 w 7"/>
                  <a:gd name="T1" fmla="*/ 0 h 172"/>
                  <a:gd name="T2" fmla="*/ 0 w 7"/>
                  <a:gd name="T3" fmla="*/ 1 h 172"/>
                  <a:gd name="T4" fmla="*/ 4 w 7"/>
                  <a:gd name="T5" fmla="*/ 78 h 172"/>
                  <a:gd name="T6" fmla="*/ 5 w 7"/>
                  <a:gd name="T7" fmla="*/ 112 h 172"/>
                  <a:gd name="T8" fmla="*/ 6 w 7"/>
                  <a:gd name="T9" fmla="*/ 142 h 172"/>
                  <a:gd name="T10" fmla="*/ 6 w 7"/>
                  <a:gd name="T11" fmla="*/ 154 h 172"/>
                  <a:gd name="T12" fmla="*/ 5 w 7"/>
                  <a:gd name="T13" fmla="*/ 164 h 172"/>
                  <a:gd name="T14" fmla="*/ 5 w 7"/>
                  <a:gd name="T15" fmla="*/ 170 h 172"/>
                  <a:gd name="T16" fmla="*/ 4 w 7"/>
                  <a:gd name="T17" fmla="*/ 172 h 172"/>
                  <a:gd name="T18" fmla="*/ 5 w 7"/>
                  <a:gd name="T19" fmla="*/ 170 h 172"/>
                  <a:gd name="T20" fmla="*/ 6 w 7"/>
                  <a:gd name="T21" fmla="*/ 164 h 172"/>
                  <a:gd name="T22" fmla="*/ 6 w 7"/>
                  <a:gd name="T23" fmla="*/ 154 h 172"/>
                  <a:gd name="T24" fmla="*/ 7 w 7"/>
                  <a:gd name="T25" fmla="*/ 142 h 172"/>
                  <a:gd name="T26" fmla="*/ 6 w 7"/>
                  <a:gd name="T27" fmla="*/ 112 h 172"/>
                  <a:gd name="T28" fmla="*/ 5 w 7"/>
                  <a:gd name="T29" fmla="*/ 78 h 172"/>
                  <a:gd name="T30" fmla="*/ 4 w 7"/>
                  <a:gd name="T31" fmla="*/ 43 h 172"/>
                  <a:gd name="T32" fmla="*/ 2 w 7"/>
                  <a:gd name="T33" fmla="*/ 13 h 172"/>
                  <a:gd name="T34" fmla="*/ 1 w 7"/>
                  <a:gd name="T35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" h="17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9"/>
                      <a:pt x="2" y="48"/>
                      <a:pt x="4" y="78"/>
                    </a:cubicBezTo>
                    <a:cubicBezTo>
                      <a:pt x="4" y="90"/>
                      <a:pt x="5" y="101"/>
                      <a:pt x="5" y="112"/>
                    </a:cubicBezTo>
                    <a:cubicBezTo>
                      <a:pt x="5" y="123"/>
                      <a:pt x="6" y="134"/>
                      <a:pt x="6" y="142"/>
                    </a:cubicBezTo>
                    <a:cubicBezTo>
                      <a:pt x="6" y="147"/>
                      <a:pt x="6" y="151"/>
                      <a:pt x="6" y="154"/>
                    </a:cubicBezTo>
                    <a:cubicBezTo>
                      <a:pt x="6" y="158"/>
                      <a:pt x="5" y="161"/>
                      <a:pt x="5" y="164"/>
                    </a:cubicBezTo>
                    <a:cubicBezTo>
                      <a:pt x="5" y="166"/>
                      <a:pt x="5" y="168"/>
                      <a:pt x="5" y="170"/>
                    </a:cubicBezTo>
                    <a:cubicBezTo>
                      <a:pt x="4" y="171"/>
                      <a:pt x="4" y="172"/>
                      <a:pt x="4" y="172"/>
                    </a:cubicBezTo>
                    <a:cubicBezTo>
                      <a:pt x="4" y="172"/>
                      <a:pt x="4" y="171"/>
                      <a:pt x="5" y="170"/>
                    </a:cubicBezTo>
                    <a:cubicBezTo>
                      <a:pt x="5" y="168"/>
                      <a:pt x="5" y="166"/>
                      <a:pt x="6" y="164"/>
                    </a:cubicBezTo>
                    <a:cubicBezTo>
                      <a:pt x="6" y="161"/>
                      <a:pt x="6" y="158"/>
                      <a:pt x="6" y="154"/>
                    </a:cubicBezTo>
                    <a:cubicBezTo>
                      <a:pt x="6" y="151"/>
                      <a:pt x="7" y="147"/>
                      <a:pt x="7" y="142"/>
                    </a:cubicBezTo>
                    <a:cubicBezTo>
                      <a:pt x="7" y="134"/>
                      <a:pt x="7" y="123"/>
                      <a:pt x="6" y="112"/>
                    </a:cubicBezTo>
                    <a:cubicBezTo>
                      <a:pt x="6" y="101"/>
                      <a:pt x="6" y="90"/>
                      <a:pt x="5" y="78"/>
                    </a:cubicBezTo>
                    <a:cubicBezTo>
                      <a:pt x="5" y="66"/>
                      <a:pt x="4" y="54"/>
                      <a:pt x="4" y="43"/>
                    </a:cubicBezTo>
                    <a:cubicBezTo>
                      <a:pt x="3" y="32"/>
                      <a:pt x="2" y="22"/>
                      <a:pt x="2" y="13"/>
                    </a:cubicBezTo>
                    <a:cubicBezTo>
                      <a:pt x="1" y="9"/>
                      <a:pt x="1" y="4"/>
                      <a:pt x="1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7" name="任意多边形: 形状 336">
                <a:extLst>
                  <a:ext uri="{FF2B5EF4-FFF2-40B4-BE49-F238E27FC236}">
                    <a16:creationId xmlns:a16="http://schemas.microsoft.com/office/drawing/2014/main" id="{F2F3A604-8F96-8309-8092-89F93214E42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312150" y="50006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A9B1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8" name="任意多边形: 形状 337">
                <a:extLst>
                  <a:ext uri="{FF2B5EF4-FFF2-40B4-BE49-F238E27FC236}">
                    <a16:creationId xmlns:a16="http://schemas.microsoft.com/office/drawing/2014/main" id="{B776E6B3-7EB4-5C6C-E575-E61ADD00BC2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99450" y="571341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E9E9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9" name="任意多边形: 形状 338">
                <a:extLst>
                  <a:ext uri="{FF2B5EF4-FFF2-40B4-BE49-F238E27FC236}">
                    <a16:creationId xmlns:a16="http://schemas.microsoft.com/office/drawing/2014/main" id="{7CF2B4AD-10A2-E107-99F5-81457AD444D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74050" y="5000626"/>
                <a:ext cx="3175" cy="85725"/>
              </a:xfrm>
              <a:custGeom>
                <a:avLst/>
                <a:gdLst>
                  <a:gd name="T0" fmla="*/ 0 w 1"/>
                  <a:gd name="T1" fmla="*/ 0 h 23"/>
                  <a:gd name="T2" fmla="*/ 0 w 1"/>
                  <a:gd name="T3" fmla="*/ 3 h 23"/>
                  <a:gd name="T4" fmla="*/ 0 w 1"/>
                  <a:gd name="T5" fmla="*/ 9 h 23"/>
                  <a:gd name="T6" fmla="*/ 0 w 1"/>
                  <a:gd name="T7" fmla="*/ 23 h 23"/>
                  <a:gd name="T8" fmla="*/ 1 w 1"/>
                  <a:gd name="T9" fmla="*/ 23 h 23"/>
                  <a:gd name="T10" fmla="*/ 0 w 1"/>
                  <a:gd name="T11" fmla="*/ 9 h 23"/>
                  <a:gd name="T12" fmla="*/ 0 w 1"/>
                  <a:gd name="T13" fmla="*/ 3 h 23"/>
                  <a:gd name="T14" fmla="*/ 0 w 1"/>
                  <a:gd name="T1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3">
                    <a:moveTo>
                      <a:pt x="0" y="0"/>
                    </a:moveTo>
                    <a:cubicBezTo>
                      <a:pt x="0" y="0"/>
                      <a:pt x="0" y="1"/>
                      <a:pt x="0" y="3"/>
                    </a:cubicBezTo>
                    <a:cubicBezTo>
                      <a:pt x="0" y="4"/>
                      <a:pt x="0" y="6"/>
                      <a:pt x="0" y="9"/>
                    </a:cubicBezTo>
                    <a:cubicBezTo>
                      <a:pt x="0" y="12"/>
                      <a:pt x="0" y="17"/>
                      <a:pt x="0" y="23"/>
                    </a:cubicBezTo>
                    <a:cubicBezTo>
                      <a:pt x="1" y="23"/>
                      <a:pt x="1" y="23"/>
                      <a:pt x="1" y="23"/>
                    </a:cubicBezTo>
                    <a:cubicBezTo>
                      <a:pt x="0" y="17"/>
                      <a:pt x="0" y="12"/>
                      <a:pt x="0" y="9"/>
                    </a:cubicBezTo>
                    <a:cubicBezTo>
                      <a:pt x="0" y="6"/>
                      <a:pt x="0" y="4"/>
                      <a:pt x="0" y="3"/>
                    </a:cubicBezTo>
                    <a:cubicBezTo>
                      <a:pt x="0" y="1"/>
                      <a:pt x="0" y="0"/>
                      <a:pt x="0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0" name="任意多边形: 形状 339">
                <a:extLst>
                  <a:ext uri="{FF2B5EF4-FFF2-40B4-BE49-F238E27FC236}">
                    <a16:creationId xmlns:a16="http://schemas.microsoft.com/office/drawing/2014/main" id="{F68FD4F6-FCB3-B09F-E3E0-05AA83DBD45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74050" y="5086351"/>
                <a:ext cx="25400" cy="627063"/>
              </a:xfrm>
              <a:custGeom>
                <a:avLst/>
                <a:gdLst>
                  <a:gd name="T0" fmla="*/ 1 w 7"/>
                  <a:gd name="T1" fmla="*/ 0 h 166"/>
                  <a:gd name="T2" fmla="*/ 0 w 7"/>
                  <a:gd name="T3" fmla="*/ 0 h 166"/>
                  <a:gd name="T4" fmla="*/ 0 w 7"/>
                  <a:gd name="T5" fmla="*/ 7 h 166"/>
                  <a:gd name="T6" fmla="*/ 0 w 7"/>
                  <a:gd name="T7" fmla="*/ 37 h 166"/>
                  <a:gd name="T8" fmla="*/ 1 w 7"/>
                  <a:gd name="T9" fmla="*/ 72 h 166"/>
                  <a:gd name="T10" fmla="*/ 2 w 7"/>
                  <a:gd name="T11" fmla="*/ 107 h 166"/>
                  <a:gd name="T12" fmla="*/ 4 w 7"/>
                  <a:gd name="T13" fmla="*/ 137 h 166"/>
                  <a:gd name="T14" fmla="*/ 6 w 7"/>
                  <a:gd name="T15" fmla="*/ 158 h 166"/>
                  <a:gd name="T16" fmla="*/ 7 w 7"/>
                  <a:gd name="T17" fmla="*/ 164 h 166"/>
                  <a:gd name="T18" fmla="*/ 7 w 7"/>
                  <a:gd name="T19" fmla="*/ 166 h 166"/>
                  <a:gd name="T20" fmla="*/ 7 w 7"/>
                  <a:gd name="T21" fmla="*/ 166 h 166"/>
                  <a:gd name="T22" fmla="*/ 7 w 7"/>
                  <a:gd name="T23" fmla="*/ 164 h 166"/>
                  <a:gd name="T24" fmla="*/ 6 w 7"/>
                  <a:gd name="T25" fmla="*/ 158 h 166"/>
                  <a:gd name="T26" fmla="*/ 5 w 7"/>
                  <a:gd name="T27" fmla="*/ 137 h 166"/>
                  <a:gd name="T28" fmla="*/ 2 w 7"/>
                  <a:gd name="T29" fmla="*/ 72 h 166"/>
                  <a:gd name="T30" fmla="*/ 1 w 7"/>
                  <a:gd name="T31" fmla="*/ 7 h 166"/>
                  <a:gd name="T32" fmla="*/ 1 w 7"/>
                  <a:gd name="T33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" h="166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5"/>
                      <a:pt x="0" y="7"/>
                    </a:cubicBezTo>
                    <a:cubicBezTo>
                      <a:pt x="0" y="16"/>
                      <a:pt x="0" y="26"/>
                      <a:pt x="0" y="37"/>
                    </a:cubicBezTo>
                    <a:cubicBezTo>
                      <a:pt x="0" y="48"/>
                      <a:pt x="0" y="60"/>
                      <a:pt x="1" y="72"/>
                    </a:cubicBezTo>
                    <a:cubicBezTo>
                      <a:pt x="1" y="84"/>
                      <a:pt x="2" y="96"/>
                      <a:pt x="2" y="107"/>
                    </a:cubicBezTo>
                    <a:cubicBezTo>
                      <a:pt x="3" y="118"/>
                      <a:pt x="3" y="128"/>
                      <a:pt x="4" y="137"/>
                    </a:cubicBezTo>
                    <a:cubicBezTo>
                      <a:pt x="5" y="146"/>
                      <a:pt x="5" y="153"/>
                      <a:pt x="6" y="158"/>
                    </a:cubicBezTo>
                    <a:cubicBezTo>
                      <a:pt x="6" y="161"/>
                      <a:pt x="7" y="163"/>
                      <a:pt x="7" y="164"/>
                    </a:cubicBezTo>
                    <a:cubicBezTo>
                      <a:pt x="7" y="165"/>
                      <a:pt x="7" y="166"/>
                      <a:pt x="7" y="166"/>
                    </a:cubicBezTo>
                    <a:cubicBezTo>
                      <a:pt x="7" y="166"/>
                      <a:pt x="7" y="166"/>
                      <a:pt x="7" y="166"/>
                    </a:cubicBezTo>
                    <a:cubicBezTo>
                      <a:pt x="7" y="166"/>
                      <a:pt x="7" y="165"/>
                      <a:pt x="7" y="164"/>
                    </a:cubicBezTo>
                    <a:cubicBezTo>
                      <a:pt x="7" y="163"/>
                      <a:pt x="7" y="161"/>
                      <a:pt x="6" y="158"/>
                    </a:cubicBezTo>
                    <a:cubicBezTo>
                      <a:pt x="6" y="153"/>
                      <a:pt x="5" y="146"/>
                      <a:pt x="5" y="137"/>
                    </a:cubicBezTo>
                    <a:cubicBezTo>
                      <a:pt x="4" y="119"/>
                      <a:pt x="3" y="96"/>
                      <a:pt x="2" y="72"/>
                    </a:cubicBezTo>
                    <a:cubicBezTo>
                      <a:pt x="2" y="48"/>
                      <a:pt x="1" y="25"/>
                      <a:pt x="1" y="7"/>
                    </a:cubicBezTo>
                    <a:cubicBezTo>
                      <a:pt x="1" y="4"/>
                      <a:pt x="1" y="2"/>
                      <a:pt x="1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1" name="任意多边形: 形状 340">
                <a:extLst>
                  <a:ext uri="{FF2B5EF4-FFF2-40B4-BE49-F238E27FC236}">
                    <a16:creationId xmlns:a16="http://schemas.microsoft.com/office/drawing/2014/main" id="{420F96E4-9718-EF8E-1F3D-0177AAC98F0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28013" y="5000626"/>
                <a:ext cx="4763" cy="90488"/>
              </a:xfrm>
              <a:custGeom>
                <a:avLst/>
                <a:gdLst>
                  <a:gd name="T0" fmla="*/ 0 w 1"/>
                  <a:gd name="T1" fmla="*/ 0 h 24"/>
                  <a:gd name="T2" fmla="*/ 0 w 1"/>
                  <a:gd name="T3" fmla="*/ 24 h 24"/>
                  <a:gd name="T4" fmla="*/ 1 w 1"/>
                  <a:gd name="T5" fmla="*/ 24 h 24"/>
                  <a:gd name="T6" fmla="*/ 0 w 1"/>
                  <a:gd name="T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4">
                    <a:moveTo>
                      <a:pt x="0" y="0"/>
                    </a:moveTo>
                    <a:cubicBezTo>
                      <a:pt x="0" y="8"/>
                      <a:pt x="0" y="16"/>
                      <a:pt x="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16"/>
                      <a:pt x="0" y="8"/>
                      <a:pt x="0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2" name="任意多边形: 形状 341">
                <a:extLst>
                  <a:ext uri="{FF2B5EF4-FFF2-40B4-BE49-F238E27FC236}">
                    <a16:creationId xmlns:a16="http://schemas.microsoft.com/office/drawing/2014/main" id="{706B3B53-C497-4891-C463-A69BFD5642C8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8197850" y="5091113"/>
                <a:ext cx="38100" cy="411163"/>
              </a:xfrm>
              <a:custGeom>
                <a:avLst/>
                <a:gdLst>
                  <a:gd name="T0" fmla="*/ 9 w 10"/>
                  <a:gd name="T1" fmla="*/ 40 h 109"/>
                  <a:gd name="T2" fmla="*/ 9 w 10"/>
                  <a:gd name="T3" fmla="*/ 40 h 109"/>
                  <a:gd name="T4" fmla="*/ 9 w 10"/>
                  <a:gd name="T5" fmla="*/ 40 h 109"/>
                  <a:gd name="T6" fmla="*/ 8 w 10"/>
                  <a:gd name="T7" fmla="*/ 19 h 109"/>
                  <a:gd name="T8" fmla="*/ 9 w 10"/>
                  <a:gd name="T9" fmla="*/ 40 h 109"/>
                  <a:gd name="T10" fmla="*/ 3 w 10"/>
                  <a:gd name="T11" fmla="*/ 74 h 109"/>
                  <a:gd name="T12" fmla="*/ 0 w 10"/>
                  <a:gd name="T13" fmla="*/ 109 h 109"/>
                  <a:gd name="T14" fmla="*/ 2 w 10"/>
                  <a:gd name="T15" fmla="*/ 91 h 109"/>
                  <a:gd name="T16" fmla="*/ 5 w 10"/>
                  <a:gd name="T17" fmla="*/ 74 h 109"/>
                  <a:gd name="T18" fmla="*/ 10 w 10"/>
                  <a:gd name="T19" fmla="*/ 40 h 109"/>
                  <a:gd name="T20" fmla="*/ 8 w 10"/>
                  <a:gd name="T21" fmla="*/ 19 h 109"/>
                  <a:gd name="T22" fmla="*/ 8 w 10"/>
                  <a:gd name="T23" fmla="*/ 0 h 109"/>
                  <a:gd name="T24" fmla="*/ 8 w 10"/>
                  <a:gd name="T25" fmla="*/ 6 h 109"/>
                  <a:gd name="T26" fmla="*/ 9 w 10"/>
                  <a:gd name="T27" fmla="*/ 5 h 109"/>
                  <a:gd name="T28" fmla="*/ 9 w 10"/>
                  <a:gd name="T29" fmla="*/ 0 h 109"/>
                  <a:gd name="T30" fmla="*/ 8 w 10"/>
                  <a:gd name="T3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" h="109">
                    <a:moveTo>
                      <a:pt x="9" y="40"/>
                    </a:moveTo>
                    <a:cubicBezTo>
                      <a:pt x="9" y="40"/>
                      <a:pt x="9" y="40"/>
                      <a:pt x="9" y="40"/>
                    </a:cubicBezTo>
                    <a:cubicBezTo>
                      <a:pt x="9" y="40"/>
                      <a:pt x="9" y="40"/>
                      <a:pt x="9" y="40"/>
                    </a:cubicBezTo>
                    <a:moveTo>
                      <a:pt x="8" y="19"/>
                    </a:moveTo>
                    <a:cubicBezTo>
                      <a:pt x="8" y="26"/>
                      <a:pt x="9" y="33"/>
                      <a:pt x="9" y="40"/>
                    </a:cubicBezTo>
                    <a:cubicBezTo>
                      <a:pt x="7" y="51"/>
                      <a:pt x="5" y="63"/>
                      <a:pt x="3" y="74"/>
                    </a:cubicBezTo>
                    <a:cubicBezTo>
                      <a:pt x="2" y="86"/>
                      <a:pt x="0" y="97"/>
                      <a:pt x="0" y="109"/>
                    </a:cubicBezTo>
                    <a:cubicBezTo>
                      <a:pt x="1" y="103"/>
                      <a:pt x="1" y="97"/>
                      <a:pt x="2" y="91"/>
                    </a:cubicBezTo>
                    <a:cubicBezTo>
                      <a:pt x="3" y="86"/>
                      <a:pt x="4" y="80"/>
                      <a:pt x="5" y="74"/>
                    </a:cubicBezTo>
                    <a:cubicBezTo>
                      <a:pt x="6" y="63"/>
                      <a:pt x="8" y="52"/>
                      <a:pt x="10" y="40"/>
                    </a:cubicBezTo>
                    <a:cubicBezTo>
                      <a:pt x="9" y="32"/>
                      <a:pt x="9" y="25"/>
                      <a:pt x="8" y="19"/>
                    </a:cubicBezTo>
                    <a:moveTo>
                      <a:pt x="8" y="0"/>
                    </a:moveTo>
                    <a:cubicBezTo>
                      <a:pt x="8" y="2"/>
                      <a:pt x="8" y="4"/>
                      <a:pt x="8" y="6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8" y="0"/>
                      <a:pt x="8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3" name="任意多边形: 形状 342">
                <a:extLst>
                  <a:ext uri="{FF2B5EF4-FFF2-40B4-BE49-F238E27FC236}">
                    <a16:creationId xmlns:a16="http://schemas.microsoft.com/office/drawing/2014/main" id="{231F2D76-5937-2A5D-115C-292BFE928E1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28013" y="5110163"/>
                <a:ext cx="7938" cy="131763"/>
              </a:xfrm>
              <a:custGeom>
                <a:avLst/>
                <a:gdLst>
                  <a:gd name="T0" fmla="*/ 1 w 2"/>
                  <a:gd name="T1" fmla="*/ 0 h 35"/>
                  <a:gd name="T2" fmla="*/ 0 w 2"/>
                  <a:gd name="T3" fmla="*/ 1 h 35"/>
                  <a:gd name="T4" fmla="*/ 0 w 2"/>
                  <a:gd name="T5" fmla="*/ 3 h 35"/>
                  <a:gd name="T6" fmla="*/ 0 w 2"/>
                  <a:gd name="T7" fmla="*/ 14 h 35"/>
                  <a:gd name="T8" fmla="*/ 2 w 2"/>
                  <a:gd name="T9" fmla="*/ 35 h 35"/>
                  <a:gd name="T10" fmla="*/ 2 w 2"/>
                  <a:gd name="T11" fmla="*/ 35 h 35"/>
                  <a:gd name="T12" fmla="*/ 2 w 2"/>
                  <a:gd name="T13" fmla="*/ 35 h 35"/>
                  <a:gd name="T14" fmla="*/ 2 w 2"/>
                  <a:gd name="T15" fmla="*/ 35 h 35"/>
                  <a:gd name="T16" fmla="*/ 1 w 2"/>
                  <a:gd name="T17" fmla="*/ 3 h 35"/>
                  <a:gd name="T18" fmla="*/ 1 w 2"/>
                  <a:gd name="T1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35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7"/>
                      <a:pt x="0" y="11"/>
                      <a:pt x="0" y="14"/>
                    </a:cubicBezTo>
                    <a:cubicBezTo>
                      <a:pt x="1" y="20"/>
                      <a:pt x="1" y="27"/>
                      <a:pt x="2" y="35"/>
                    </a:cubicBezTo>
                    <a:cubicBezTo>
                      <a:pt x="2" y="35"/>
                      <a:pt x="2" y="35"/>
                      <a:pt x="2" y="35"/>
                    </a:cubicBezTo>
                    <a:cubicBezTo>
                      <a:pt x="2" y="35"/>
                      <a:pt x="2" y="35"/>
                      <a:pt x="2" y="35"/>
                    </a:cubicBezTo>
                    <a:cubicBezTo>
                      <a:pt x="2" y="35"/>
                      <a:pt x="2" y="35"/>
                      <a:pt x="2" y="35"/>
                    </a:cubicBezTo>
                    <a:cubicBezTo>
                      <a:pt x="2" y="24"/>
                      <a:pt x="2" y="14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4" name="任意多边形: 形状 343">
                <a:extLst>
                  <a:ext uri="{FF2B5EF4-FFF2-40B4-BE49-F238E27FC236}">
                    <a16:creationId xmlns:a16="http://schemas.microsoft.com/office/drawing/2014/main" id="{5FDE46C8-A92A-D743-3B46-38E0EE8E0B2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86738" y="5000626"/>
                <a:ext cx="4763" cy="71438"/>
              </a:xfrm>
              <a:custGeom>
                <a:avLst/>
                <a:gdLst>
                  <a:gd name="T0" fmla="*/ 0 w 1"/>
                  <a:gd name="T1" fmla="*/ 0 h 19"/>
                  <a:gd name="T2" fmla="*/ 1 w 1"/>
                  <a:gd name="T3" fmla="*/ 19 h 19"/>
                  <a:gd name="T4" fmla="*/ 1 w 1"/>
                  <a:gd name="T5" fmla="*/ 19 h 19"/>
                  <a:gd name="T6" fmla="*/ 0 w 1"/>
                  <a:gd name="T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9">
                    <a:moveTo>
                      <a:pt x="0" y="0"/>
                    </a:moveTo>
                    <a:cubicBezTo>
                      <a:pt x="0" y="0"/>
                      <a:pt x="0" y="8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0" y="8"/>
                      <a:pt x="0" y="0"/>
                      <a:pt x="0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5" name="任意多边形: 形状 344">
                <a:extLst>
                  <a:ext uri="{FF2B5EF4-FFF2-40B4-BE49-F238E27FC236}">
                    <a16:creationId xmlns:a16="http://schemas.microsoft.com/office/drawing/2014/main" id="{7FFCBFB8-C9D8-5C07-81E1-6E055DFA778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31175" y="5072063"/>
                <a:ext cx="63500" cy="636588"/>
              </a:xfrm>
              <a:custGeom>
                <a:avLst/>
                <a:gdLst>
                  <a:gd name="T0" fmla="*/ 16 w 17"/>
                  <a:gd name="T1" fmla="*/ 0 h 169"/>
                  <a:gd name="T2" fmla="*/ 16 w 17"/>
                  <a:gd name="T3" fmla="*/ 11 h 169"/>
                  <a:gd name="T4" fmla="*/ 16 w 17"/>
                  <a:gd name="T5" fmla="*/ 41 h 169"/>
                  <a:gd name="T6" fmla="*/ 14 w 17"/>
                  <a:gd name="T7" fmla="*/ 58 h 169"/>
                  <a:gd name="T8" fmla="*/ 12 w 17"/>
                  <a:gd name="T9" fmla="*/ 75 h 169"/>
                  <a:gd name="T10" fmla="*/ 7 w 17"/>
                  <a:gd name="T11" fmla="*/ 109 h 169"/>
                  <a:gd name="T12" fmla="*/ 3 w 17"/>
                  <a:gd name="T13" fmla="*/ 139 h 169"/>
                  <a:gd name="T14" fmla="*/ 0 w 17"/>
                  <a:gd name="T15" fmla="*/ 169 h 169"/>
                  <a:gd name="T16" fmla="*/ 4 w 17"/>
                  <a:gd name="T17" fmla="*/ 140 h 169"/>
                  <a:gd name="T18" fmla="*/ 9 w 17"/>
                  <a:gd name="T19" fmla="*/ 110 h 169"/>
                  <a:gd name="T20" fmla="*/ 14 w 17"/>
                  <a:gd name="T21" fmla="*/ 75 h 169"/>
                  <a:gd name="T22" fmla="*/ 16 w 17"/>
                  <a:gd name="T23" fmla="*/ 58 h 169"/>
                  <a:gd name="T24" fmla="*/ 17 w 17"/>
                  <a:gd name="T25" fmla="*/ 41 h 169"/>
                  <a:gd name="T26" fmla="*/ 17 w 17"/>
                  <a:gd name="T27" fmla="*/ 11 h 169"/>
                  <a:gd name="T28" fmla="*/ 16 w 17"/>
                  <a:gd name="T29" fmla="*/ 0 h 169"/>
                  <a:gd name="T30" fmla="*/ 16 w 17"/>
                  <a:gd name="T31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" h="169">
                    <a:moveTo>
                      <a:pt x="16" y="0"/>
                    </a:moveTo>
                    <a:cubicBezTo>
                      <a:pt x="16" y="3"/>
                      <a:pt x="16" y="7"/>
                      <a:pt x="16" y="11"/>
                    </a:cubicBezTo>
                    <a:cubicBezTo>
                      <a:pt x="16" y="20"/>
                      <a:pt x="16" y="30"/>
                      <a:pt x="16" y="41"/>
                    </a:cubicBezTo>
                    <a:cubicBezTo>
                      <a:pt x="15" y="46"/>
                      <a:pt x="15" y="52"/>
                      <a:pt x="14" y="58"/>
                    </a:cubicBezTo>
                    <a:cubicBezTo>
                      <a:pt x="14" y="64"/>
                      <a:pt x="13" y="69"/>
                      <a:pt x="12" y="75"/>
                    </a:cubicBezTo>
                    <a:cubicBezTo>
                      <a:pt x="10" y="87"/>
                      <a:pt x="9" y="99"/>
                      <a:pt x="7" y="109"/>
                    </a:cubicBezTo>
                    <a:cubicBezTo>
                      <a:pt x="6" y="120"/>
                      <a:pt x="5" y="131"/>
                      <a:pt x="3" y="139"/>
                    </a:cubicBezTo>
                    <a:cubicBezTo>
                      <a:pt x="1" y="157"/>
                      <a:pt x="0" y="169"/>
                      <a:pt x="0" y="169"/>
                    </a:cubicBezTo>
                    <a:cubicBezTo>
                      <a:pt x="0" y="169"/>
                      <a:pt x="2" y="157"/>
                      <a:pt x="4" y="140"/>
                    </a:cubicBezTo>
                    <a:cubicBezTo>
                      <a:pt x="6" y="131"/>
                      <a:pt x="7" y="121"/>
                      <a:pt x="9" y="110"/>
                    </a:cubicBezTo>
                    <a:cubicBezTo>
                      <a:pt x="10" y="99"/>
                      <a:pt x="12" y="87"/>
                      <a:pt x="14" y="75"/>
                    </a:cubicBezTo>
                    <a:cubicBezTo>
                      <a:pt x="14" y="70"/>
                      <a:pt x="15" y="64"/>
                      <a:pt x="16" y="58"/>
                    </a:cubicBezTo>
                    <a:cubicBezTo>
                      <a:pt x="16" y="52"/>
                      <a:pt x="17" y="47"/>
                      <a:pt x="17" y="41"/>
                    </a:cubicBezTo>
                    <a:cubicBezTo>
                      <a:pt x="17" y="30"/>
                      <a:pt x="17" y="20"/>
                      <a:pt x="17" y="11"/>
                    </a:cubicBezTo>
                    <a:cubicBezTo>
                      <a:pt x="17" y="7"/>
                      <a:pt x="16" y="3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6" name="任意多边形: 形状 345">
                <a:extLst>
                  <a:ext uri="{FF2B5EF4-FFF2-40B4-BE49-F238E27FC236}">
                    <a16:creationId xmlns:a16="http://schemas.microsoft.com/office/drawing/2014/main" id="{26124046-642A-B3C5-1EC3-F70C4841262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53400" y="4995863"/>
                <a:ext cx="3175" cy="60325"/>
              </a:xfrm>
              <a:custGeom>
                <a:avLst/>
                <a:gdLst>
                  <a:gd name="T0" fmla="*/ 0 w 1"/>
                  <a:gd name="T1" fmla="*/ 0 h 16"/>
                  <a:gd name="T2" fmla="*/ 0 w 1"/>
                  <a:gd name="T3" fmla="*/ 16 h 16"/>
                  <a:gd name="T4" fmla="*/ 1 w 1"/>
                  <a:gd name="T5" fmla="*/ 16 h 16"/>
                  <a:gd name="T6" fmla="*/ 0 w 1"/>
                  <a:gd name="T7" fmla="*/ 8 h 16"/>
                  <a:gd name="T8" fmla="*/ 0 w 1"/>
                  <a:gd name="T9" fmla="*/ 0 h 16"/>
                  <a:gd name="T10" fmla="*/ 0 w 1"/>
                  <a:gd name="T11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6">
                    <a:moveTo>
                      <a:pt x="0" y="0"/>
                    </a:moveTo>
                    <a:cubicBezTo>
                      <a:pt x="0" y="1"/>
                      <a:pt x="0" y="7"/>
                      <a:pt x="0" y="1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0" y="13"/>
                      <a:pt x="0" y="10"/>
                      <a:pt x="0" y="8"/>
                    </a:cubicBezTo>
                    <a:cubicBezTo>
                      <a:pt x="0" y="3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7" name="任意多边形: 形状 346">
                <a:extLst>
                  <a:ext uri="{FF2B5EF4-FFF2-40B4-BE49-F238E27FC236}">
                    <a16:creationId xmlns:a16="http://schemas.microsoft.com/office/drawing/2014/main" id="{1BC0E03E-C43F-0097-BB0A-5F03A792B43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96250" y="5056188"/>
                <a:ext cx="60325" cy="652463"/>
              </a:xfrm>
              <a:custGeom>
                <a:avLst/>
                <a:gdLst>
                  <a:gd name="T0" fmla="*/ 15 w 16"/>
                  <a:gd name="T1" fmla="*/ 0 h 173"/>
                  <a:gd name="T2" fmla="*/ 15 w 16"/>
                  <a:gd name="T3" fmla="*/ 13 h 173"/>
                  <a:gd name="T4" fmla="*/ 14 w 16"/>
                  <a:gd name="T5" fmla="*/ 44 h 173"/>
                  <a:gd name="T6" fmla="*/ 12 w 16"/>
                  <a:gd name="T7" fmla="*/ 61 h 173"/>
                  <a:gd name="T8" fmla="*/ 9 w 16"/>
                  <a:gd name="T9" fmla="*/ 78 h 173"/>
                  <a:gd name="T10" fmla="*/ 3 w 16"/>
                  <a:gd name="T11" fmla="*/ 143 h 173"/>
                  <a:gd name="T12" fmla="*/ 0 w 16"/>
                  <a:gd name="T13" fmla="*/ 173 h 173"/>
                  <a:gd name="T14" fmla="*/ 3 w 16"/>
                  <a:gd name="T15" fmla="*/ 143 h 173"/>
                  <a:gd name="T16" fmla="*/ 7 w 16"/>
                  <a:gd name="T17" fmla="*/ 113 h 173"/>
                  <a:gd name="T18" fmla="*/ 11 w 16"/>
                  <a:gd name="T19" fmla="*/ 78 h 173"/>
                  <a:gd name="T20" fmla="*/ 14 w 16"/>
                  <a:gd name="T21" fmla="*/ 61 h 173"/>
                  <a:gd name="T22" fmla="*/ 15 w 16"/>
                  <a:gd name="T23" fmla="*/ 44 h 173"/>
                  <a:gd name="T24" fmla="*/ 16 w 16"/>
                  <a:gd name="T25" fmla="*/ 13 h 173"/>
                  <a:gd name="T26" fmla="*/ 16 w 16"/>
                  <a:gd name="T27" fmla="*/ 0 h 173"/>
                  <a:gd name="T28" fmla="*/ 15 w 16"/>
                  <a:gd name="T29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" h="173">
                    <a:moveTo>
                      <a:pt x="15" y="0"/>
                    </a:moveTo>
                    <a:cubicBezTo>
                      <a:pt x="15" y="4"/>
                      <a:pt x="15" y="8"/>
                      <a:pt x="15" y="13"/>
                    </a:cubicBezTo>
                    <a:cubicBezTo>
                      <a:pt x="15" y="22"/>
                      <a:pt x="15" y="33"/>
                      <a:pt x="14" y="44"/>
                    </a:cubicBezTo>
                    <a:cubicBezTo>
                      <a:pt x="13" y="49"/>
                      <a:pt x="13" y="55"/>
                      <a:pt x="12" y="61"/>
                    </a:cubicBezTo>
                    <a:cubicBezTo>
                      <a:pt x="11" y="66"/>
                      <a:pt x="10" y="72"/>
                      <a:pt x="9" y="78"/>
                    </a:cubicBezTo>
                    <a:cubicBezTo>
                      <a:pt x="6" y="102"/>
                      <a:pt x="4" y="125"/>
                      <a:pt x="3" y="143"/>
                    </a:cubicBezTo>
                    <a:cubicBezTo>
                      <a:pt x="1" y="161"/>
                      <a:pt x="0" y="173"/>
                      <a:pt x="0" y="173"/>
                    </a:cubicBezTo>
                    <a:cubicBezTo>
                      <a:pt x="0" y="173"/>
                      <a:pt x="2" y="161"/>
                      <a:pt x="3" y="143"/>
                    </a:cubicBezTo>
                    <a:cubicBezTo>
                      <a:pt x="4" y="134"/>
                      <a:pt x="6" y="124"/>
                      <a:pt x="7" y="113"/>
                    </a:cubicBezTo>
                    <a:cubicBezTo>
                      <a:pt x="8" y="102"/>
                      <a:pt x="9" y="90"/>
                      <a:pt x="11" y="78"/>
                    </a:cubicBezTo>
                    <a:cubicBezTo>
                      <a:pt x="12" y="72"/>
                      <a:pt x="13" y="67"/>
                      <a:pt x="14" y="61"/>
                    </a:cubicBezTo>
                    <a:cubicBezTo>
                      <a:pt x="15" y="55"/>
                      <a:pt x="15" y="49"/>
                      <a:pt x="15" y="44"/>
                    </a:cubicBezTo>
                    <a:cubicBezTo>
                      <a:pt x="16" y="33"/>
                      <a:pt x="16" y="22"/>
                      <a:pt x="16" y="13"/>
                    </a:cubicBezTo>
                    <a:cubicBezTo>
                      <a:pt x="16" y="8"/>
                      <a:pt x="16" y="4"/>
                      <a:pt x="16" y="0"/>
                    </a:cubicBezTo>
                    <a:cubicBezTo>
                      <a:pt x="15" y="0"/>
                      <a:pt x="15" y="0"/>
                      <a:pt x="15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8" name="任意多边形: 形状 347">
                <a:extLst>
                  <a:ext uri="{FF2B5EF4-FFF2-40B4-BE49-F238E27FC236}">
                    <a16:creationId xmlns:a16="http://schemas.microsoft.com/office/drawing/2014/main" id="{FEB630D0-B620-B4C6-0A32-F24CBEFF92D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53400" y="499586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A9B1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9" name="任意多边形: 形状 348">
                <a:extLst>
                  <a:ext uri="{FF2B5EF4-FFF2-40B4-BE49-F238E27FC236}">
                    <a16:creationId xmlns:a16="http://schemas.microsoft.com/office/drawing/2014/main" id="{FDDE53AA-4CFB-2539-33F4-0A964FC5B72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23238" y="5000626"/>
                <a:ext cx="0" cy="41275"/>
              </a:xfrm>
              <a:custGeom>
                <a:avLst/>
                <a:gdLst>
                  <a:gd name="T0" fmla="*/ 0 h 11"/>
                  <a:gd name="T1" fmla="*/ 9 h 11"/>
                  <a:gd name="T2" fmla="*/ 11 h 11"/>
                  <a:gd name="T3" fmla="*/ 11 h 11"/>
                  <a:gd name="T4" fmla="*/ 0 h 1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1">
                    <a:moveTo>
                      <a:pt x="0" y="0"/>
                    </a:moveTo>
                    <a:cubicBezTo>
                      <a:pt x="0" y="0"/>
                      <a:pt x="0" y="3"/>
                      <a:pt x="0" y="9"/>
                    </a:cubicBezTo>
                    <a:cubicBezTo>
                      <a:pt x="0" y="9"/>
                      <a:pt x="0" y="10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4"/>
                      <a:pt x="0" y="0"/>
                      <a:pt x="0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0" name="任意多边形: 形状 349">
                <a:extLst>
                  <a:ext uri="{FF2B5EF4-FFF2-40B4-BE49-F238E27FC236}">
                    <a16:creationId xmlns:a16="http://schemas.microsoft.com/office/drawing/2014/main" id="{3E866621-F50E-5B5F-807E-35A118E873F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58150" y="5041901"/>
                <a:ext cx="73025" cy="666750"/>
              </a:xfrm>
              <a:custGeom>
                <a:avLst/>
                <a:gdLst>
                  <a:gd name="T0" fmla="*/ 17 w 19"/>
                  <a:gd name="T1" fmla="*/ 0 h 177"/>
                  <a:gd name="T2" fmla="*/ 17 w 19"/>
                  <a:gd name="T3" fmla="*/ 19 h 177"/>
                  <a:gd name="T4" fmla="*/ 17 w 19"/>
                  <a:gd name="T5" fmla="*/ 33 h 177"/>
                  <a:gd name="T6" fmla="*/ 17 w 19"/>
                  <a:gd name="T7" fmla="*/ 41 h 177"/>
                  <a:gd name="T8" fmla="*/ 16 w 19"/>
                  <a:gd name="T9" fmla="*/ 49 h 177"/>
                  <a:gd name="T10" fmla="*/ 12 w 19"/>
                  <a:gd name="T11" fmla="*/ 83 h 177"/>
                  <a:gd name="T12" fmla="*/ 3 w 19"/>
                  <a:gd name="T13" fmla="*/ 148 h 177"/>
                  <a:gd name="T14" fmla="*/ 0 w 19"/>
                  <a:gd name="T15" fmla="*/ 177 h 177"/>
                  <a:gd name="T16" fmla="*/ 4 w 19"/>
                  <a:gd name="T17" fmla="*/ 148 h 177"/>
                  <a:gd name="T18" fmla="*/ 9 w 19"/>
                  <a:gd name="T19" fmla="*/ 118 h 177"/>
                  <a:gd name="T20" fmla="*/ 13 w 19"/>
                  <a:gd name="T21" fmla="*/ 84 h 177"/>
                  <a:gd name="T22" fmla="*/ 18 w 19"/>
                  <a:gd name="T23" fmla="*/ 49 h 177"/>
                  <a:gd name="T24" fmla="*/ 18 w 19"/>
                  <a:gd name="T25" fmla="*/ 41 h 177"/>
                  <a:gd name="T26" fmla="*/ 18 w 19"/>
                  <a:gd name="T27" fmla="*/ 33 h 177"/>
                  <a:gd name="T28" fmla="*/ 17 w 19"/>
                  <a:gd name="T29" fmla="*/ 19 h 177"/>
                  <a:gd name="T30" fmla="*/ 17 w 19"/>
                  <a:gd name="T31" fmla="*/ 0 h 177"/>
                  <a:gd name="T32" fmla="*/ 17 w 19"/>
                  <a:gd name="T33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9" h="177">
                    <a:moveTo>
                      <a:pt x="17" y="0"/>
                    </a:moveTo>
                    <a:cubicBezTo>
                      <a:pt x="16" y="5"/>
                      <a:pt x="16" y="11"/>
                      <a:pt x="17" y="19"/>
                    </a:cubicBezTo>
                    <a:cubicBezTo>
                      <a:pt x="17" y="23"/>
                      <a:pt x="17" y="28"/>
                      <a:pt x="17" y="33"/>
                    </a:cubicBezTo>
                    <a:cubicBezTo>
                      <a:pt x="17" y="36"/>
                      <a:pt x="17" y="38"/>
                      <a:pt x="17" y="41"/>
                    </a:cubicBezTo>
                    <a:cubicBezTo>
                      <a:pt x="17" y="44"/>
                      <a:pt x="16" y="46"/>
                      <a:pt x="16" y="49"/>
                    </a:cubicBezTo>
                    <a:cubicBezTo>
                      <a:pt x="15" y="60"/>
                      <a:pt x="13" y="72"/>
                      <a:pt x="12" y="83"/>
                    </a:cubicBezTo>
                    <a:cubicBezTo>
                      <a:pt x="9" y="107"/>
                      <a:pt x="6" y="130"/>
                      <a:pt x="3" y="148"/>
                    </a:cubicBezTo>
                    <a:cubicBezTo>
                      <a:pt x="1" y="165"/>
                      <a:pt x="0" y="177"/>
                      <a:pt x="0" y="177"/>
                    </a:cubicBezTo>
                    <a:cubicBezTo>
                      <a:pt x="0" y="177"/>
                      <a:pt x="2" y="165"/>
                      <a:pt x="4" y="148"/>
                    </a:cubicBezTo>
                    <a:cubicBezTo>
                      <a:pt x="6" y="139"/>
                      <a:pt x="7" y="129"/>
                      <a:pt x="9" y="118"/>
                    </a:cubicBezTo>
                    <a:cubicBezTo>
                      <a:pt x="10" y="107"/>
                      <a:pt x="12" y="95"/>
                      <a:pt x="13" y="84"/>
                    </a:cubicBezTo>
                    <a:cubicBezTo>
                      <a:pt x="15" y="72"/>
                      <a:pt x="16" y="60"/>
                      <a:pt x="18" y="49"/>
                    </a:cubicBezTo>
                    <a:cubicBezTo>
                      <a:pt x="18" y="46"/>
                      <a:pt x="18" y="44"/>
                      <a:pt x="18" y="41"/>
                    </a:cubicBezTo>
                    <a:cubicBezTo>
                      <a:pt x="19" y="38"/>
                      <a:pt x="19" y="36"/>
                      <a:pt x="18" y="33"/>
                    </a:cubicBezTo>
                    <a:cubicBezTo>
                      <a:pt x="18" y="28"/>
                      <a:pt x="18" y="23"/>
                      <a:pt x="17" y="19"/>
                    </a:cubicBezTo>
                    <a:cubicBezTo>
                      <a:pt x="17" y="11"/>
                      <a:pt x="17" y="5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1" name="任意多边形: 形状 350">
                <a:extLst>
                  <a:ext uri="{FF2B5EF4-FFF2-40B4-BE49-F238E27FC236}">
                    <a16:creationId xmlns:a16="http://schemas.microsoft.com/office/drawing/2014/main" id="{73E91D01-2DD5-ACDA-CB61-F3272195A1F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01013" y="4995863"/>
                <a:ext cx="3175" cy="38100"/>
              </a:xfrm>
              <a:custGeom>
                <a:avLst/>
                <a:gdLst>
                  <a:gd name="T0" fmla="*/ 1 w 1"/>
                  <a:gd name="T1" fmla="*/ 0 h 10"/>
                  <a:gd name="T2" fmla="*/ 1 w 1"/>
                  <a:gd name="T3" fmla="*/ 2 h 10"/>
                  <a:gd name="T4" fmla="*/ 0 w 1"/>
                  <a:gd name="T5" fmla="*/ 8 h 10"/>
                  <a:gd name="T6" fmla="*/ 0 w 1"/>
                  <a:gd name="T7" fmla="*/ 10 h 10"/>
                  <a:gd name="T8" fmla="*/ 0 w 1"/>
                  <a:gd name="T9" fmla="*/ 10 h 10"/>
                  <a:gd name="T10" fmla="*/ 1 w 1"/>
                  <a:gd name="T11" fmla="*/ 8 h 10"/>
                  <a:gd name="T12" fmla="*/ 1 w 1"/>
                  <a:gd name="T13" fmla="*/ 2 h 10"/>
                  <a:gd name="T14" fmla="*/ 1 w 1"/>
                  <a:gd name="T1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0">
                    <a:moveTo>
                      <a:pt x="1" y="0"/>
                    </a:moveTo>
                    <a:cubicBezTo>
                      <a:pt x="1" y="0"/>
                      <a:pt x="1" y="0"/>
                      <a:pt x="1" y="2"/>
                    </a:cubicBezTo>
                    <a:cubicBezTo>
                      <a:pt x="0" y="3"/>
                      <a:pt x="0" y="5"/>
                      <a:pt x="0" y="8"/>
                    </a:cubicBezTo>
                    <a:cubicBezTo>
                      <a:pt x="0" y="8"/>
                      <a:pt x="0" y="9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9"/>
                      <a:pt x="0" y="8"/>
                      <a:pt x="1" y="8"/>
                    </a:cubicBezTo>
                    <a:cubicBezTo>
                      <a:pt x="1" y="5"/>
                      <a:pt x="1" y="3"/>
                      <a:pt x="1" y="2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2" name="任意多边形: 形状 351">
                <a:extLst>
                  <a:ext uri="{FF2B5EF4-FFF2-40B4-BE49-F238E27FC236}">
                    <a16:creationId xmlns:a16="http://schemas.microsoft.com/office/drawing/2014/main" id="{955CA52B-D279-A48B-1792-76CFC16229F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032750" y="5033963"/>
                <a:ext cx="68263" cy="644525"/>
              </a:xfrm>
              <a:custGeom>
                <a:avLst/>
                <a:gdLst>
                  <a:gd name="T0" fmla="*/ 18 w 18"/>
                  <a:gd name="T1" fmla="*/ 0 h 171"/>
                  <a:gd name="T2" fmla="*/ 17 w 18"/>
                  <a:gd name="T3" fmla="*/ 18 h 171"/>
                  <a:gd name="T4" fmla="*/ 14 w 18"/>
                  <a:gd name="T5" fmla="*/ 47 h 171"/>
                  <a:gd name="T6" fmla="*/ 13 w 18"/>
                  <a:gd name="T7" fmla="*/ 64 h 171"/>
                  <a:gd name="T8" fmla="*/ 11 w 18"/>
                  <a:gd name="T9" fmla="*/ 72 h 171"/>
                  <a:gd name="T10" fmla="*/ 10 w 18"/>
                  <a:gd name="T11" fmla="*/ 81 h 171"/>
                  <a:gd name="T12" fmla="*/ 3 w 18"/>
                  <a:gd name="T13" fmla="*/ 143 h 171"/>
                  <a:gd name="T14" fmla="*/ 0 w 18"/>
                  <a:gd name="T15" fmla="*/ 171 h 171"/>
                  <a:gd name="T16" fmla="*/ 4 w 18"/>
                  <a:gd name="T17" fmla="*/ 143 h 171"/>
                  <a:gd name="T18" fmla="*/ 7 w 18"/>
                  <a:gd name="T19" fmla="*/ 114 h 171"/>
                  <a:gd name="T20" fmla="*/ 11 w 18"/>
                  <a:gd name="T21" fmla="*/ 81 h 171"/>
                  <a:gd name="T22" fmla="*/ 13 w 18"/>
                  <a:gd name="T23" fmla="*/ 72 h 171"/>
                  <a:gd name="T24" fmla="*/ 14 w 18"/>
                  <a:gd name="T25" fmla="*/ 64 h 171"/>
                  <a:gd name="T26" fmla="*/ 16 w 18"/>
                  <a:gd name="T27" fmla="*/ 47 h 171"/>
                  <a:gd name="T28" fmla="*/ 18 w 18"/>
                  <a:gd name="T29" fmla="*/ 18 h 171"/>
                  <a:gd name="T30" fmla="*/ 18 w 18"/>
                  <a:gd name="T31" fmla="*/ 0 h 171"/>
                  <a:gd name="T32" fmla="*/ 18 w 18"/>
                  <a:gd name="T33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171">
                    <a:moveTo>
                      <a:pt x="18" y="0"/>
                    </a:moveTo>
                    <a:cubicBezTo>
                      <a:pt x="18" y="4"/>
                      <a:pt x="17" y="11"/>
                      <a:pt x="17" y="18"/>
                    </a:cubicBezTo>
                    <a:cubicBezTo>
                      <a:pt x="16" y="27"/>
                      <a:pt x="15" y="37"/>
                      <a:pt x="14" y="47"/>
                    </a:cubicBezTo>
                    <a:cubicBezTo>
                      <a:pt x="14" y="53"/>
                      <a:pt x="13" y="58"/>
                      <a:pt x="13" y="64"/>
                    </a:cubicBezTo>
                    <a:cubicBezTo>
                      <a:pt x="12" y="67"/>
                      <a:pt x="12" y="69"/>
                      <a:pt x="11" y="72"/>
                    </a:cubicBezTo>
                    <a:cubicBezTo>
                      <a:pt x="11" y="75"/>
                      <a:pt x="10" y="78"/>
                      <a:pt x="10" y="81"/>
                    </a:cubicBezTo>
                    <a:cubicBezTo>
                      <a:pt x="7" y="103"/>
                      <a:pt x="5" y="126"/>
                      <a:pt x="3" y="143"/>
                    </a:cubicBezTo>
                    <a:cubicBezTo>
                      <a:pt x="1" y="160"/>
                      <a:pt x="0" y="171"/>
                      <a:pt x="0" y="171"/>
                    </a:cubicBezTo>
                    <a:cubicBezTo>
                      <a:pt x="0" y="171"/>
                      <a:pt x="2" y="160"/>
                      <a:pt x="4" y="143"/>
                    </a:cubicBezTo>
                    <a:cubicBezTo>
                      <a:pt x="5" y="135"/>
                      <a:pt x="6" y="125"/>
                      <a:pt x="7" y="114"/>
                    </a:cubicBezTo>
                    <a:cubicBezTo>
                      <a:pt x="9" y="103"/>
                      <a:pt x="10" y="92"/>
                      <a:pt x="11" y="81"/>
                    </a:cubicBezTo>
                    <a:cubicBezTo>
                      <a:pt x="12" y="78"/>
                      <a:pt x="12" y="75"/>
                      <a:pt x="13" y="72"/>
                    </a:cubicBezTo>
                    <a:cubicBezTo>
                      <a:pt x="13" y="70"/>
                      <a:pt x="14" y="67"/>
                      <a:pt x="14" y="64"/>
                    </a:cubicBezTo>
                    <a:cubicBezTo>
                      <a:pt x="15" y="58"/>
                      <a:pt x="15" y="53"/>
                      <a:pt x="16" y="47"/>
                    </a:cubicBezTo>
                    <a:cubicBezTo>
                      <a:pt x="17" y="37"/>
                      <a:pt x="17" y="27"/>
                      <a:pt x="18" y="18"/>
                    </a:cubicBezTo>
                    <a:cubicBezTo>
                      <a:pt x="18" y="11"/>
                      <a:pt x="18" y="5"/>
                      <a:pt x="18" y="0"/>
                    </a:cubicBezTo>
                    <a:cubicBezTo>
                      <a:pt x="18" y="0"/>
                      <a:pt x="18" y="0"/>
                      <a:pt x="18" y="0"/>
                    </a:cubicBezTo>
                  </a:path>
                </a:pathLst>
              </a:custGeom>
              <a:solidFill>
                <a:srgbClr val="8869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3" name="任意多边形: 形状 352">
                <a:extLst>
                  <a:ext uri="{FF2B5EF4-FFF2-40B4-BE49-F238E27FC236}">
                    <a16:creationId xmlns:a16="http://schemas.microsoft.com/office/drawing/2014/main" id="{8D8D6807-DC7A-C45F-9FEE-DF56F687D00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31175" y="5146676"/>
                <a:ext cx="107950" cy="136525"/>
              </a:xfrm>
              <a:custGeom>
                <a:avLst/>
                <a:gdLst>
                  <a:gd name="T0" fmla="*/ 29 w 29"/>
                  <a:gd name="T1" fmla="*/ 36 h 36"/>
                  <a:gd name="T2" fmla="*/ 27 w 29"/>
                  <a:gd name="T3" fmla="*/ 23 h 36"/>
                  <a:gd name="T4" fmla="*/ 24 w 29"/>
                  <a:gd name="T5" fmla="*/ 10 h 36"/>
                  <a:gd name="T6" fmla="*/ 25 w 29"/>
                  <a:gd name="T7" fmla="*/ 11 h 36"/>
                  <a:gd name="T8" fmla="*/ 12 w 29"/>
                  <a:gd name="T9" fmla="*/ 6 h 36"/>
                  <a:gd name="T10" fmla="*/ 0 w 29"/>
                  <a:gd name="T11" fmla="*/ 0 h 36"/>
                  <a:gd name="T12" fmla="*/ 13 w 29"/>
                  <a:gd name="T13" fmla="*/ 4 h 36"/>
                  <a:gd name="T14" fmla="*/ 25 w 29"/>
                  <a:gd name="T15" fmla="*/ 9 h 36"/>
                  <a:gd name="T16" fmla="*/ 26 w 29"/>
                  <a:gd name="T17" fmla="*/ 9 h 36"/>
                  <a:gd name="T18" fmla="*/ 26 w 29"/>
                  <a:gd name="T19" fmla="*/ 10 h 36"/>
                  <a:gd name="T20" fmla="*/ 28 w 29"/>
                  <a:gd name="T21" fmla="*/ 23 h 36"/>
                  <a:gd name="T22" fmla="*/ 29 w 29"/>
                  <a:gd name="T23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36">
                    <a:moveTo>
                      <a:pt x="29" y="36"/>
                    </a:moveTo>
                    <a:cubicBezTo>
                      <a:pt x="28" y="32"/>
                      <a:pt x="27" y="28"/>
                      <a:pt x="27" y="23"/>
                    </a:cubicBezTo>
                    <a:cubicBezTo>
                      <a:pt x="26" y="19"/>
                      <a:pt x="25" y="14"/>
                      <a:pt x="24" y="10"/>
                    </a:cubicBezTo>
                    <a:cubicBezTo>
                      <a:pt x="25" y="11"/>
                      <a:pt x="25" y="11"/>
                      <a:pt x="25" y="11"/>
                    </a:cubicBezTo>
                    <a:cubicBezTo>
                      <a:pt x="21" y="9"/>
                      <a:pt x="16" y="7"/>
                      <a:pt x="12" y="6"/>
                    </a:cubicBezTo>
                    <a:cubicBezTo>
                      <a:pt x="8" y="4"/>
                      <a:pt x="4" y="2"/>
                      <a:pt x="0" y="0"/>
                    </a:cubicBezTo>
                    <a:cubicBezTo>
                      <a:pt x="4" y="2"/>
                      <a:pt x="9" y="3"/>
                      <a:pt x="13" y="4"/>
                    </a:cubicBezTo>
                    <a:cubicBezTo>
                      <a:pt x="17" y="6"/>
                      <a:pt x="21" y="8"/>
                      <a:pt x="25" y="9"/>
                    </a:cubicBezTo>
                    <a:cubicBezTo>
                      <a:pt x="26" y="9"/>
                      <a:pt x="26" y="9"/>
                      <a:pt x="26" y="9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7" y="14"/>
                      <a:pt x="27" y="19"/>
                      <a:pt x="28" y="23"/>
                    </a:cubicBezTo>
                    <a:cubicBezTo>
                      <a:pt x="28" y="27"/>
                      <a:pt x="29" y="32"/>
                      <a:pt x="29" y="36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4" name="任意多边形: 形状 353">
                <a:extLst>
                  <a:ext uri="{FF2B5EF4-FFF2-40B4-BE49-F238E27FC236}">
                    <a16:creationId xmlns:a16="http://schemas.microsoft.com/office/drawing/2014/main" id="{12B6CCD8-2110-6C6C-9CF4-878ED42A414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39125" y="4324351"/>
                <a:ext cx="34925" cy="68263"/>
              </a:xfrm>
              <a:custGeom>
                <a:avLst/>
                <a:gdLst>
                  <a:gd name="T0" fmla="*/ 9 w 9"/>
                  <a:gd name="T1" fmla="*/ 0 h 18"/>
                  <a:gd name="T2" fmla="*/ 7 w 9"/>
                  <a:gd name="T3" fmla="*/ 2 h 18"/>
                  <a:gd name="T4" fmla="*/ 5 w 9"/>
                  <a:gd name="T5" fmla="*/ 5 h 18"/>
                  <a:gd name="T6" fmla="*/ 3 w 9"/>
                  <a:gd name="T7" fmla="*/ 8 h 18"/>
                  <a:gd name="T8" fmla="*/ 1 w 9"/>
                  <a:gd name="T9" fmla="*/ 11 h 18"/>
                  <a:gd name="T10" fmla="*/ 1 w 9"/>
                  <a:gd name="T11" fmla="*/ 14 h 18"/>
                  <a:gd name="T12" fmla="*/ 0 w 9"/>
                  <a:gd name="T13" fmla="*/ 17 h 18"/>
                  <a:gd name="T14" fmla="*/ 0 w 9"/>
                  <a:gd name="T15" fmla="*/ 18 h 18"/>
                  <a:gd name="T16" fmla="*/ 0 w 9"/>
                  <a:gd name="T17" fmla="*/ 17 h 18"/>
                  <a:gd name="T18" fmla="*/ 0 w 9"/>
                  <a:gd name="T19" fmla="*/ 14 h 18"/>
                  <a:gd name="T20" fmla="*/ 0 w 9"/>
                  <a:gd name="T21" fmla="*/ 11 h 18"/>
                  <a:gd name="T22" fmla="*/ 1 w 9"/>
                  <a:gd name="T23" fmla="*/ 7 h 18"/>
                  <a:gd name="T24" fmla="*/ 6 w 9"/>
                  <a:gd name="T25" fmla="*/ 1 h 18"/>
                  <a:gd name="T26" fmla="*/ 9 w 9"/>
                  <a:gd name="T2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" h="18">
                    <a:moveTo>
                      <a:pt x="9" y="0"/>
                    </a:moveTo>
                    <a:cubicBezTo>
                      <a:pt x="9" y="0"/>
                      <a:pt x="8" y="1"/>
                      <a:pt x="7" y="2"/>
                    </a:cubicBezTo>
                    <a:cubicBezTo>
                      <a:pt x="6" y="3"/>
                      <a:pt x="5" y="4"/>
                      <a:pt x="5" y="5"/>
                    </a:cubicBezTo>
                    <a:cubicBezTo>
                      <a:pt x="4" y="6"/>
                      <a:pt x="3" y="7"/>
                      <a:pt x="3" y="8"/>
                    </a:cubicBezTo>
                    <a:cubicBezTo>
                      <a:pt x="2" y="9"/>
                      <a:pt x="2" y="10"/>
                      <a:pt x="1" y="11"/>
                    </a:cubicBezTo>
                    <a:cubicBezTo>
                      <a:pt x="1" y="12"/>
                      <a:pt x="1" y="13"/>
                      <a:pt x="1" y="14"/>
                    </a:cubicBezTo>
                    <a:cubicBezTo>
                      <a:pt x="0" y="15"/>
                      <a:pt x="0" y="16"/>
                      <a:pt x="0" y="17"/>
                    </a:cubicBezTo>
                    <a:cubicBezTo>
                      <a:pt x="0" y="17"/>
                      <a:pt x="0" y="18"/>
                      <a:pt x="0" y="18"/>
                    </a:cubicBezTo>
                    <a:cubicBezTo>
                      <a:pt x="0" y="18"/>
                      <a:pt x="0" y="17"/>
                      <a:pt x="0" y="17"/>
                    </a:cubicBezTo>
                    <a:cubicBezTo>
                      <a:pt x="0" y="16"/>
                      <a:pt x="0" y="15"/>
                      <a:pt x="0" y="14"/>
                    </a:cubicBezTo>
                    <a:cubicBezTo>
                      <a:pt x="0" y="13"/>
                      <a:pt x="0" y="12"/>
                      <a:pt x="0" y="11"/>
                    </a:cubicBezTo>
                    <a:cubicBezTo>
                      <a:pt x="0" y="10"/>
                      <a:pt x="1" y="8"/>
                      <a:pt x="1" y="7"/>
                    </a:cubicBezTo>
                    <a:cubicBezTo>
                      <a:pt x="2" y="5"/>
                      <a:pt x="4" y="3"/>
                      <a:pt x="6" y="1"/>
                    </a:cubicBezTo>
                    <a:cubicBezTo>
                      <a:pt x="8" y="0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5" name="任意多边形: 形状 354">
                <a:extLst>
                  <a:ext uri="{FF2B5EF4-FFF2-40B4-BE49-F238E27FC236}">
                    <a16:creationId xmlns:a16="http://schemas.microsoft.com/office/drawing/2014/main" id="{738430C0-AC64-55D2-1B7C-B57CA7A377F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67688" y="4324351"/>
                <a:ext cx="49213" cy="84138"/>
              </a:xfrm>
              <a:custGeom>
                <a:avLst/>
                <a:gdLst>
                  <a:gd name="T0" fmla="*/ 13 w 13"/>
                  <a:gd name="T1" fmla="*/ 0 h 22"/>
                  <a:gd name="T2" fmla="*/ 10 w 13"/>
                  <a:gd name="T3" fmla="*/ 3 h 22"/>
                  <a:gd name="T4" fmla="*/ 7 w 13"/>
                  <a:gd name="T5" fmla="*/ 6 h 22"/>
                  <a:gd name="T6" fmla="*/ 4 w 13"/>
                  <a:gd name="T7" fmla="*/ 10 h 22"/>
                  <a:gd name="T8" fmla="*/ 2 w 13"/>
                  <a:gd name="T9" fmla="*/ 14 h 22"/>
                  <a:gd name="T10" fmla="*/ 1 w 13"/>
                  <a:gd name="T11" fmla="*/ 16 h 22"/>
                  <a:gd name="T12" fmla="*/ 1 w 13"/>
                  <a:gd name="T13" fmla="*/ 18 h 22"/>
                  <a:gd name="T14" fmla="*/ 1 w 13"/>
                  <a:gd name="T15" fmla="*/ 21 h 22"/>
                  <a:gd name="T16" fmla="*/ 1 w 13"/>
                  <a:gd name="T17" fmla="*/ 22 h 22"/>
                  <a:gd name="T18" fmla="*/ 0 w 13"/>
                  <a:gd name="T19" fmla="*/ 21 h 22"/>
                  <a:gd name="T20" fmla="*/ 0 w 13"/>
                  <a:gd name="T21" fmla="*/ 18 h 22"/>
                  <a:gd name="T22" fmla="*/ 0 w 13"/>
                  <a:gd name="T23" fmla="*/ 16 h 22"/>
                  <a:gd name="T24" fmla="*/ 0 w 13"/>
                  <a:gd name="T25" fmla="*/ 14 h 22"/>
                  <a:gd name="T26" fmla="*/ 2 w 13"/>
                  <a:gd name="T27" fmla="*/ 9 h 22"/>
                  <a:gd name="T28" fmla="*/ 9 w 13"/>
                  <a:gd name="T29" fmla="*/ 2 h 22"/>
                  <a:gd name="T30" fmla="*/ 13 w 13"/>
                  <a:gd name="T31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" h="22">
                    <a:moveTo>
                      <a:pt x="13" y="0"/>
                    </a:moveTo>
                    <a:cubicBezTo>
                      <a:pt x="13" y="0"/>
                      <a:pt x="11" y="1"/>
                      <a:pt x="10" y="3"/>
                    </a:cubicBezTo>
                    <a:cubicBezTo>
                      <a:pt x="9" y="3"/>
                      <a:pt x="8" y="4"/>
                      <a:pt x="7" y="6"/>
                    </a:cubicBezTo>
                    <a:cubicBezTo>
                      <a:pt x="6" y="7"/>
                      <a:pt x="5" y="8"/>
                      <a:pt x="4" y="10"/>
                    </a:cubicBezTo>
                    <a:cubicBezTo>
                      <a:pt x="3" y="11"/>
                      <a:pt x="2" y="12"/>
                      <a:pt x="2" y="14"/>
                    </a:cubicBezTo>
                    <a:cubicBezTo>
                      <a:pt x="2" y="15"/>
                      <a:pt x="1" y="15"/>
                      <a:pt x="1" y="16"/>
                    </a:cubicBezTo>
                    <a:cubicBezTo>
                      <a:pt x="1" y="17"/>
                      <a:pt x="1" y="17"/>
                      <a:pt x="1" y="18"/>
                    </a:cubicBezTo>
                    <a:cubicBezTo>
                      <a:pt x="1" y="19"/>
                      <a:pt x="1" y="20"/>
                      <a:pt x="1" y="21"/>
                    </a:cubicBezTo>
                    <a:cubicBezTo>
                      <a:pt x="1" y="22"/>
                      <a:pt x="1" y="22"/>
                      <a:pt x="1" y="22"/>
                    </a:cubicBezTo>
                    <a:cubicBezTo>
                      <a:pt x="1" y="22"/>
                      <a:pt x="0" y="22"/>
                      <a:pt x="0" y="21"/>
                    </a:cubicBezTo>
                    <a:cubicBezTo>
                      <a:pt x="0" y="20"/>
                      <a:pt x="0" y="19"/>
                      <a:pt x="0" y="18"/>
                    </a:cubicBezTo>
                    <a:cubicBezTo>
                      <a:pt x="0" y="17"/>
                      <a:pt x="0" y="17"/>
                      <a:pt x="0" y="16"/>
                    </a:cubicBezTo>
                    <a:cubicBezTo>
                      <a:pt x="0" y="15"/>
                      <a:pt x="0" y="14"/>
                      <a:pt x="0" y="14"/>
                    </a:cubicBezTo>
                    <a:cubicBezTo>
                      <a:pt x="1" y="12"/>
                      <a:pt x="1" y="10"/>
                      <a:pt x="2" y="9"/>
                    </a:cubicBezTo>
                    <a:cubicBezTo>
                      <a:pt x="4" y="6"/>
                      <a:pt x="7" y="3"/>
                      <a:pt x="9" y="2"/>
                    </a:cubicBezTo>
                    <a:cubicBezTo>
                      <a:pt x="11" y="0"/>
                      <a:pt x="13" y="0"/>
                      <a:pt x="13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6" name="任意多边形: 形状 355">
                <a:extLst>
                  <a:ext uri="{FF2B5EF4-FFF2-40B4-BE49-F238E27FC236}">
                    <a16:creationId xmlns:a16="http://schemas.microsoft.com/office/drawing/2014/main" id="{B0B3AFDB-A147-A7F5-0FB3-BB342C1F0E9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18475" y="4351338"/>
                <a:ext cx="19050" cy="76200"/>
              </a:xfrm>
              <a:custGeom>
                <a:avLst/>
                <a:gdLst>
                  <a:gd name="T0" fmla="*/ 5 w 5"/>
                  <a:gd name="T1" fmla="*/ 0 h 20"/>
                  <a:gd name="T2" fmla="*/ 3 w 5"/>
                  <a:gd name="T3" fmla="*/ 3 h 20"/>
                  <a:gd name="T4" fmla="*/ 3 w 5"/>
                  <a:gd name="T5" fmla="*/ 6 h 20"/>
                  <a:gd name="T6" fmla="*/ 2 w 5"/>
                  <a:gd name="T7" fmla="*/ 9 h 20"/>
                  <a:gd name="T8" fmla="*/ 1 w 5"/>
                  <a:gd name="T9" fmla="*/ 13 h 20"/>
                  <a:gd name="T10" fmla="*/ 1 w 5"/>
                  <a:gd name="T11" fmla="*/ 16 h 20"/>
                  <a:gd name="T12" fmla="*/ 0 w 5"/>
                  <a:gd name="T13" fmla="*/ 20 h 20"/>
                  <a:gd name="T14" fmla="*/ 0 w 5"/>
                  <a:gd name="T15" fmla="*/ 16 h 20"/>
                  <a:gd name="T16" fmla="*/ 0 w 5"/>
                  <a:gd name="T17" fmla="*/ 9 h 20"/>
                  <a:gd name="T18" fmla="*/ 1 w 5"/>
                  <a:gd name="T19" fmla="*/ 5 h 20"/>
                  <a:gd name="T20" fmla="*/ 3 w 5"/>
                  <a:gd name="T21" fmla="*/ 2 h 20"/>
                  <a:gd name="T22" fmla="*/ 5 w 5"/>
                  <a:gd name="T23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0">
                    <a:moveTo>
                      <a:pt x="5" y="0"/>
                    </a:moveTo>
                    <a:cubicBezTo>
                      <a:pt x="5" y="0"/>
                      <a:pt x="4" y="1"/>
                      <a:pt x="3" y="3"/>
                    </a:cubicBezTo>
                    <a:cubicBezTo>
                      <a:pt x="3" y="4"/>
                      <a:pt x="3" y="5"/>
                      <a:pt x="3" y="6"/>
                    </a:cubicBezTo>
                    <a:cubicBezTo>
                      <a:pt x="2" y="7"/>
                      <a:pt x="2" y="8"/>
                      <a:pt x="2" y="9"/>
                    </a:cubicBezTo>
                    <a:cubicBezTo>
                      <a:pt x="2" y="11"/>
                      <a:pt x="1" y="12"/>
                      <a:pt x="1" y="13"/>
                    </a:cubicBezTo>
                    <a:cubicBezTo>
                      <a:pt x="1" y="14"/>
                      <a:pt x="1" y="15"/>
                      <a:pt x="1" y="16"/>
                    </a:cubicBezTo>
                    <a:cubicBezTo>
                      <a:pt x="1" y="18"/>
                      <a:pt x="0" y="20"/>
                      <a:pt x="0" y="20"/>
                    </a:cubicBezTo>
                    <a:cubicBezTo>
                      <a:pt x="0" y="20"/>
                      <a:pt x="0" y="18"/>
                      <a:pt x="0" y="16"/>
                    </a:cubicBezTo>
                    <a:cubicBezTo>
                      <a:pt x="0" y="14"/>
                      <a:pt x="0" y="12"/>
                      <a:pt x="0" y="9"/>
                    </a:cubicBezTo>
                    <a:cubicBezTo>
                      <a:pt x="1" y="8"/>
                      <a:pt x="1" y="7"/>
                      <a:pt x="1" y="5"/>
                    </a:cubicBezTo>
                    <a:cubicBezTo>
                      <a:pt x="2" y="4"/>
                      <a:pt x="2" y="3"/>
                      <a:pt x="3" y="2"/>
                    </a:cubicBezTo>
                    <a:cubicBezTo>
                      <a:pt x="4" y="0"/>
                      <a:pt x="5" y="0"/>
                      <a:pt x="5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7" name="任意多边形: 形状 356">
                <a:extLst>
                  <a:ext uri="{FF2B5EF4-FFF2-40B4-BE49-F238E27FC236}">
                    <a16:creationId xmlns:a16="http://schemas.microsoft.com/office/drawing/2014/main" id="{0179908C-7203-FFE2-11C8-3D8E646BC3D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288338" y="4373563"/>
                <a:ext cx="23813" cy="84138"/>
              </a:xfrm>
              <a:custGeom>
                <a:avLst/>
                <a:gdLst>
                  <a:gd name="T0" fmla="*/ 2 w 6"/>
                  <a:gd name="T1" fmla="*/ 0 h 22"/>
                  <a:gd name="T2" fmla="*/ 4 w 6"/>
                  <a:gd name="T3" fmla="*/ 3 h 22"/>
                  <a:gd name="T4" fmla="*/ 5 w 6"/>
                  <a:gd name="T5" fmla="*/ 7 h 22"/>
                  <a:gd name="T6" fmla="*/ 5 w 6"/>
                  <a:gd name="T7" fmla="*/ 12 h 22"/>
                  <a:gd name="T8" fmla="*/ 5 w 6"/>
                  <a:gd name="T9" fmla="*/ 14 h 22"/>
                  <a:gd name="T10" fmla="*/ 5 w 6"/>
                  <a:gd name="T11" fmla="*/ 16 h 22"/>
                  <a:gd name="T12" fmla="*/ 4 w 6"/>
                  <a:gd name="T13" fmla="*/ 18 h 22"/>
                  <a:gd name="T14" fmla="*/ 2 w 6"/>
                  <a:gd name="T15" fmla="*/ 20 h 22"/>
                  <a:gd name="T16" fmla="*/ 0 w 6"/>
                  <a:gd name="T17" fmla="*/ 22 h 22"/>
                  <a:gd name="T18" fmla="*/ 0 w 6"/>
                  <a:gd name="T19" fmla="*/ 22 h 22"/>
                  <a:gd name="T20" fmla="*/ 0 w 6"/>
                  <a:gd name="T21" fmla="*/ 22 h 22"/>
                  <a:gd name="T22" fmla="*/ 2 w 6"/>
                  <a:gd name="T23" fmla="*/ 19 h 22"/>
                  <a:gd name="T24" fmla="*/ 3 w 6"/>
                  <a:gd name="T25" fmla="*/ 16 h 22"/>
                  <a:gd name="T26" fmla="*/ 4 w 6"/>
                  <a:gd name="T27" fmla="*/ 14 h 22"/>
                  <a:gd name="T28" fmla="*/ 4 w 6"/>
                  <a:gd name="T29" fmla="*/ 12 h 22"/>
                  <a:gd name="T30" fmla="*/ 3 w 6"/>
                  <a:gd name="T31" fmla="*/ 4 h 22"/>
                  <a:gd name="T32" fmla="*/ 2 w 6"/>
                  <a:gd name="T3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" h="22">
                    <a:moveTo>
                      <a:pt x="2" y="0"/>
                    </a:moveTo>
                    <a:cubicBezTo>
                      <a:pt x="2" y="0"/>
                      <a:pt x="3" y="1"/>
                      <a:pt x="4" y="3"/>
                    </a:cubicBezTo>
                    <a:cubicBezTo>
                      <a:pt x="4" y="5"/>
                      <a:pt x="5" y="6"/>
                      <a:pt x="5" y="7"/>
                    </a:cubicBezTo>
                    <a:cubicBezTo>
                      <a:pt x="5" y="9"/>
                      <a:pt x="6" y="10"/>
                      <a:pt x="5" y="12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15"/>
                      <a:pt x="5" y="16"/>
                      <a:pt x="5" y="16"/>
                    </a:cubicBezTo>
                    <a:cubicBezTo>
                      <a:pt x="4" y="17"/>
                      <a:pt x="4" y="18"/>
                      <a:pt x="4" y="18"/>
                    </a:cubicBezTo>
                    <a:cubicBezTo>
                      <a:pt x="3" y="19"/>
                      <a:pt x="3" y="19"/>
                      <a:pt x="2" y="20"/>
                    </a:cubicBezTo>
                    <a:cubicBezTo>
                      <a:pt x="2" y="21"/>
                      <a:pt x="1" y="21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1" y="21"/>
                      <a:pt x="1" y="20"/>
                      <a:pt x="2" y="19"/>
                    </a:cubicBezTo>
                    <a:cubicBezTo>
                      <a:pt x="2" y="18"/>
                      <a:pt x="3" y="17"/>
                      <a:pt x="3" y="16"/>
                    </a:cubicBezTo>
                    <a:cubicBezTo>
                      <a:pt x="3" y="15"/>
                      <a:pt x="3" y="15"/>
                      <a:pt x="4" y="14"/>
                    </a:cubicBezTo>
                    <a:cubicBezTo>
                      <a:pt x="4" y="13"/>
                      <a:pt x="4" y="12"/>
                      <a:pt x="4" y="12"/>
                    </a:cubicBezTo>
                    <a:cubicBezTo>
                      <a:pt x="4" y="9"/>
                      <a:pt x="3" y="6"/>
                      <a:pt x="3" y="4"/>
                    </a:cubicBezTo>
                    <a:cubicBezTo>
                      <a:pt x="3" y="2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8" name="任意多边形: 形状 357">
                <a:extLst>
                  <a:ext uri="{FF2B5EF4-FFF2-40B4-BE49-F238E27FC236}">
                    <a16:creationId xmlns:a16="http://schemas.microsoft.com/office/drawing/2014/main" id="{6348D54E-15D5-FB36-632C-654C3B16965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78800" y="4257676"/>
                <a:ext cx="49213" cy="36513"/>
              </a:xfrm>
              <a:custGeom>
                <a:avLst/>
                <a:gdLst>
                  <a:gd name="T0" fmla="*/ 13 w 13"/>
                  <a:gd name="T1" fmla="*/ 0 h 10"/>
                  <a:gd name="T2" fmla="*/ 10 w 13"/>
                  <a:gd name="T3" fmla="*/ 1 h 10"/>
                  <a:gd name="T4" fmla="*/ 8 w 13"/>
                  <a:gd name="T5" fmla="*/ 2 h 10"/>
                  <a:gd name="T6" fmla="*/ 6 w 13"/>
                  <a:gd name="T7" fmla="*/ 4 h 10"/>
                  <a:gd name="T8" fmla="*/ 3 w 13"/>
                  <a:gd name="T9" fmla="*/ 6 h 10"/>
                  <a:gd name="T10" fmla="*/ 2 w 13"/>
                  <a:gd name="T11" fmla="*/ 8 h 10"/>
                  <a:gd name="T12" fmla="*/ 0 w 13"/>
                  <a:gd name="T13" fmla="*/ 10 h 10"/>
                  <a:gd name="T14" fmla="*/ 0 w 13"/>
                  <a:gd name="T15" fmla="*/ 10 h 10"/>
                  <a:gd name="T16" fmla="*/ 1 w 13"/>
                  <a:gd name="T17" fmla="*/ 8 h 10"/>
                  <a:gd name="T18" fmla="*/ 4 w 13"/>
                  <a:gd name="T19" fmla="*/ 3 h 10"/>
                  <a:gd name="T20" fmla="*/ 7 w 13"/>
                  <a:gd name="T21" fmla="*/ 1 h 10"/>
                  <a:gd name="T22" fmla="*/ 10 w 13"/>
                  <a:gd name="T23" fmla="*/ 0 h 10"/>
                  <a:gd name="T24" fmla="*/ 13 w 13"/>
                  <a:gd name="T2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0">
                    <a:moveTo>
                      <a:pt x="13" y="0"/>
                    </a:moveTo>
                    <a:cubicBezTo>
                      <a:pt x="13" y="0"/>
                      <a:pt x="12" y="0"/>
                      <a:pt x="10" y="1"/>
                    </a:cubicBezTo>
                    <a:cubicBezTo>
                      <a:pt x="10" y="1"/>
                      <a:pt x="9" y="2"/>
                      <a:pt x="8" y="2"/>
                    </a:cubicBezTo>
                    <a:cubicBezTo>
                      <a:pt x="7" y="3"/>
                      <a:pt x="6" y="3"/>
                      <a:pt x="6" y="4"/>
                    </a:cubicBezTo>
                    <a:cubicBezTo>
                      <a:pt x="5" y="5"/>
                      <a:pt x="4" y="5"/>
                      <a:pt x="3" y="6"/>
                    </a:cubicBezTo>
                    <a:cubicBezTo>
                      <a:pt x="3" y="7"/>
                      <a:pt x="2" y="8"/>
                      <a:pt x="2" y="8"/>
                    </a:cubicBezTo>
                    <a:cubicBezTo>
                      <a:pt x="1" y="9"/>
                      <a:pt x="1" y="9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9"/>
                      <a:pt x="1" y="8"/>
                    </a:cubicBezTo>
                    <a:cubicBezTo>
                      <a:pt x="1" y="6"/>
                      <a:pt x="3" y="4"/>
                      <a:pt x="4" y="3"/>
                    </a:cubicBezTo>
                    <a:cubicBezTo>
                      <a:pt x="5" y="2"/>
                      <a:pt x="6" y="1"/>
                      <a:pt x="7" y="1"/>
                    </a:cubicBezTo>
                    <a:cubicBezTo>
                      <a:pt x="8" y="0"/>
                      <a:pt x="9" y="0"/>
                      <a:pt x="10" y="0"/>
                    </a:cubicBezTo>
                    <a:cubicBezTo>
                      <a:pt x="12" y="0"/>
                      <a:pt x="13" y="0"/>
                      <a:pt x="13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9" name="任意多边形: 形状 358">
                <a:extLst>
                  <a:ext uri="{FF2B5EF4-FFF2-40B4-BE49-F238E27FC236}">
                    <a16:creationId xmlns:a16="http://schemas.microsoft.com/office/drawing/2014/main" id="{64CC9FF6-758F-7053-863A-1D73B5CC43A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183563" y="4392613"/>
                <a:ext cx="14288" cy="65088"/>
              </a:xfrm>
              <a:custGeom>
                <a:avLst/>
                <a:gdLst>
                  <a:gd name="T0" fmla="*/ 4 w 4"/>
                  <a:gd name="T1" fmla="*/ 0 h 17"/>
                  <a:gd name="T2" fmla="*/ 2 w 4"/>
                  <a:gd name="T3" fmla="*/ 8 h 17"/>
                  <a:gd name="T4" fmla="*/ 2 w 4"/>
                  <a:gd name="T5" fmla="*/ 12 h 17"/>
                  <a:gd name="T6" fmla="*/ 3 w 4"/>
                  <a:gd name="T7" fmla="*/ 15 h 17"/>
                  <a:gd name="T8" fmla="*/ 4 w 4"/>
                  <a:gd name="T9" fmla="*/ 17 h 17"/>
                  <a:gd name="T10" fmla="*/ 4 w 4"/>
                  <a:gd name="T11" fmla="*/ 17 h 17"/>
                  <a:gd name="T12" fmla="*/ 4 w 4"/>
                  <a:gd name="T13" fmla="*/ 17 h 17"/>
                  <a:gd name="T14" fmla="*/ 2 w 4"/>
                  <a:gd name="T15" fmla="*/ 15 h 17"/>
                  <a:gd name="T16" fmla="*/ 1 w 4"/>
                  <a:gd name="T17" fmla="*/ 12 h 17"/>
                  <a:gd name="T18" fmla="*/ 0 w 4"/>
                  <a:gd name="T19" fmla="*/ 9 h 17"/>
                  <a:gd name="T20" fmla="*/ 1 w 4"/>
                  <a:gd name="T21" fmla="*/ 5 h 17"/>
                  <a:gd name="T22" fmla="*/ 2 w 4"/>
                  <a:gd name="T23" fmla="*/ 2 h 17"/>
                  <a:gd name="T24" fmla="*/ 4 w 4"/>
                  <a:gd name="T25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" h="17">
                    <a:moveTo>
                      <a:pt x="4" y="0"/>
                    </a:moveTo>
                    <a:cubicBezTo>
                      <a:pt x="4" y="0"/>
                      <a:pt x="2" y="4"/>
                      <a:pt x="2" y="8"/>
                    </a:cubicBezTo>
                    <a:cubicBezTo>
                      <a:pt x="2" y="10"/>
                      <a:pt x="2" y="11"/>
                      <a:pt x="2" y="12"/>
                    </a:cubicBezTo>
                    <a:cubicBezTo>
                      <a:pt x="3" y="13"/>
                      <a:pt x="3" y="14"/>
                      <a:pt x="3" y="15"/>
                    </a:cubicBezTo>
                    <a:cubicBezTo>
                      <a:pt x="3" y="15"/>
                      <a:pt x="4" y="16"/>
                      <a:pt x="4" y="17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3" y="16"/>
                      <a:pt x="3" y="16"/>
                      <a:pt x="2" y="15"/>
                    </a:cubicBezTo>
                    <a:cubicBezTo>
                      <a:pt x="2" y="14"/>
                      <a:pt x="1" y="13"/>
                      <a:pt x="1" y="12"/>
                    </a:cubicBezTo>
                    <a:cubicBezTo>
                      <a:pt x="1" y="11"/>
                      <a:pt x="0" y="10"/>
                      <a:pt x="0" y="9"/>
                    </a:cubicBezTo>
                    <a:cubicBezTo>
                      <a:pt x="0" y="7"/>
                      <a:pt x="1" y="6"/>
                      <a:pt x="1" y="5"/>
                    </a:cubicBezTo>
                    <a:cubicBezTo>
                      <a:pt x="1" y="4"/>
                      <a:pt x="2" y="3"/>
                      <a:pt x="2" y="2"/>
                    </a:cubicBezTo>
                    <a:cubicBezTo>
                      <a:pt x="3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C2320649-ACD7-42E9-A261-E6ED46ACB4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9424" y="2414313"/>
            <a:ext cx="3900389" cy="1920526"/>
          </a:xfrm>
        </p:spPr>
        <p:txBody>
          <a:bodyPr vert="horz" wrap="square" lIns="91440" tIns="45720" rIns="91440" bIns="45720" rtlCol="0" anchor="b">
            <a:spAutoFit/>
          </a:bodyPr>
          <a:lstStyle>
            <a:lvl1pPr marL="0" indent="0">
              <a:buNone/>
              <a:defRPr lang="en-US" altLang="zh-CN" sz="4400" b="1" smtClean="0"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n-US" altLang="zh-CN" smtClean="0"/>
            </a:lvl2pPr>
            <a:lvl3pPr>
              <a:defRPr lang="en-US" altLang="zh-CN" smtClean="0"/>
            </a:lvl3pPr>
            <a:lvl4pPr>
              <a:defRPr lang="en-US" altLang="zh-CN" smtClean="0"/>
            </a:lvl4pPr>
            <a:lvl5pPr>
              <a:defRPr lang="zh-CN" altLang="en-US"/>
            </a:lvl5pPr>
          </a:lstStyle>
          <a:p>
            <a:pPr marL="228600" lvl="0" indent="-228600" defTabSz="914354">
              <a:spcBef>
                <a:spcPct val="0"/>
              </a:spcBef>
            </a:pPr>
            <a:r>
              <a:rPr lang="en-US" altLang="zh-CN" dirty="0"/>
              <a:t>Click to edit Master text styles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DC428848-58C6-4501-8214-B803889F273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756879" y="5875568"/>
            <a:ext cx="1762021" cy="258532"/>
          </a:xfrm>
        </p:spPr>
        <p:txBody>
          <a:bodyPr vert="horz" wrap="none" lIns="91440" tIns="45720" rIns="91440" bIns="45720" rtlCol="0" anchor="ctr">
            <a:spAutoFit/>
          </a:bodyPr>
          <a:lstStyle>
            <a:lvl1pPr marL="0" indent="0">
              <a:buNone/>
              <a:defRPr lang="en-US" altLang="zh-CN" sz="1200" b="0" smtClean="0"/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Speaker name and title</a:t>
            </a: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A01EED25-4D2A-435D-A5F9-01DCC2F0748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0400" y="5875568"/>
            <a:ext cx="1096326" cy="258532"/>
          </a:xfrm>
        </p:spPr>
        <p:txBody>
          <a:bodyPr vert="horz" wrap="none" lIns="91440" tIns="45720" rIns="91440" bIns="45720" rtlCol="0" anchor="ctr">
            <a:spAutoFit/>
          </a:bodyPr>
          <a:lstStyle>
            <a:lvl1pPr marL="0" indent="0">
              <a:buNone/>
              <a:defRPr lang="en-US" altLang="zh-CN" sz="1200" b="0" smtClean="0"/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OfficePLUS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480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9307103-D92B-4D3C-B386-9FD58793C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0"/>
            <a:ext cx="10858500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defTabSz="914354"/>
            <a:r>
              <a:rPr lang="en-US" altLang="zh-CN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F8920D0-E0E5-40BB-AEDA-3D7A09092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400" y="1130300"/>
            <a:ext cx="10858500" cy="500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0B16C00-AE39-4635-9F10-B7233D2AC2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0401" y="6438900"/>
            <a:ext cx="3992171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zh-CN" altLang="en-US"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12D871-753D-4991-B44B-EFAE9F868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4656" y="6438900"/>
            <a:ext cx="1802924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altLang="en-US" sz="10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EBAC152-C384-4126-A41C-02F34DED3069}" type="datetime1">
              <a:rPr lang="zh-CN" altLang="en-US" smtClean="0"/>
              <a:t>2022/9/13</a:t>
            </a:fld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23E9ED-4E00-42D1-BFBF-5EBD27D298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57452" y="6438900"/>
            <a:ext cx="266144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altLang="en-US" sz="10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65B630-C7FF-41C0-9923-C5E5E29EED81}" type="slidenum">
              <a:rPr lang="en-US" altLang="zh-CN" smtClean="0"/>
              <a:pPr/>
              <a:t>‹#›</a:t>
            </a:fld>
            <a:endParaRPr lang="en-US" altLang="zh-CN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D9F061D7-BA21-449B-23E3-6A0A92F6E6AF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A1F067A1-BD9A-CA19-6C99-5FB9D79B07A0}"/>
                </a:ext>
              </a:extLst>
            </p:cNvPr>
            <p:cNvSpPr/>
            <p:nvPr userDrawn="1"/>
          </p:nvSpPr>
          <p:spPr>
            <a:xfrm>
              <a:off x="0" y="0"/>
              <a:ext cx="12192000" cy="6858000"/>
            </a:xfrm>
            <a:custGeom>
              <a:avLst/>
              <a:gdLst>
                <a:gd name="connsiteX0" fmla="*/ 357188 w 12192000"/>
                <a:gd name="connsiteY0" fmla="*/ 442913 h 6858000"/>
                <a:gd name="connsiteX1" fmla="*/ 357188 w 12192000"/>
                <a:gd name="connsiteY1" fmla="*/ 6415087 h 6858000"/>
                <a:gd name="connsiteX2" fmla="*/ 11834812 w 12192000"/>
                <a:gd name="connsiteY2" fmla="*/ 6415087 h 6858000"/>
                <a:gd name="connsiteX3" fmla="*/ 11834812 w 12192000"/>
                <a:gd name="connsiteY3" fmla="*/ 442913 h 6858000"/>
                <a:gd name="connsiteX4" fmla="*/ 0 w 12192000"/>
                <a:gd name="connsiteY4" fmla="*/ 0 h 6858000"/>
                <a:gd name="connsiteX5" fmla="*/ 12192000 w 12192000"/>
                <a:gd name="connsiteY5" fmla="*/ 0 h 6858000"/>
                <a:gd name="connsiteX6" fmla="*/ 12192000 w 12192000"/>
                <a:gd name="connsiteY6" fmla="*/ 6858000 h 6858000"/>
                <a:gd name="connsiteX7" fmla="*/ 0 w 12192000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6858000">
                  <a:moveTo>
                    <a:pt x="357188" y="442913"/>
                  </a:moveTo>
                  <a:lnTo>
                    <a:pt x="357188" y="6415087"/>
                  </a:lnTo>
                  <a:lnTo>
                    <a:pt x="11834812" y="6415087"/>
                  </a:lnTo>
                  <a:lnTo>
                    <a:pt x="11834812" y="442913"/>
                  </a:lnTo>
                  <a:close/>
                  <a:moveTo>
                    <a:pt x="0" y="0"/>
                  </a:moveTo>
                  <a:lnTo>
                    <a:pt x="12192000" y="0"/>
                  </a:lnTo>
                  <a:lnTo>
                    <a:pt x="1219200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EBBC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57" name="组合 56">
              <a:extLst>
                <a:ext uri="{FF2B5EF4-FFF2-40B4-BE49-F238E27FC236}">
                  <a16:creationId xmlns:a16="http://schemas.microsoft.com/office/drawing/2014/main" id="{1130B74E-858D-0AAA-1A6E-C9C36FF6DB51}"/>
                </a:ext>
              </a:extLst>
            </p:cNvPr>
            <p:cNvGrpSpPr/>
            <p:nvPr userDrawn="1"/>
          </p:nvGrpSpPr>
          <p:grpSpPr>
            <a:xfrm>
              <a:off x="11207841" y="4986516"/>
              <a:ext cx="823321" cy="1452384"/>
              <a:chOff x="5305425" y="2035175"/>
              <a:chExt cx="1581150" cy="2789237"/>
            </a:xfrm>
          </p:grpSpPr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AD976656-96DB-7795-2D76-92ACCD123AE0}"/>
                  </a:ext>
                </a:extLst>
              </p:cNvPr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5305425" y="2035175"/>
                <a:ext cx="1581150" cy="2787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" name="任意多边形: 形状 12">
                <a:extLst>
                  <a:ext uri="{FF2B5EF4-FFF2-40B4-BE49-F238E27FC236}">
                    <a16:creationId xmlns:a16="http://schemas.microsoft.com/office/drawing/2014/main" id="{9AF097A8-6BB2-FF10-2D3B-E4D24D3B6DB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559425" y="3451225"/>
                <a:ext cx="1001713" cy="1368425"/>
              </a:xfrm>
              <a:custGeom>
                <a:avLst/>
                <a:gdLst>
                  <a:gd name="T0" fmla="*/ 132 w 264"/>
                  <a:gd name="T1" fmla="*/ 0 h 362"/>
                  <a:gd name="T2" fmla="*/ 264 w 264"/>
                  <a:gd name="T3" fmla="*/ 18 h 362"/>
                  <a:gd name="T4" fmla="*/ 253 w 264"/>
                  <a:gd name="T5" fmla="*/ 346 h 362"/>
                  <a:gd name="T6" fmla="*/ 132 w 264"/>
                  <a:gd name="T7" fmla="*/ 362 h 362"/>
                  <a:gd name="T8" fmla="*/ 11 w 264"/>
                  <a:gd name="T9" fmla="*/ 346 h 362"/>
                  <a:gd name="T10" fmla="*/ 0 w 264"/>
                  <a:gd name="T11" fmla="*/ 18 h 362"/>
                  <a:gd name="T12" fmla="*/ 132 w 264"/>
                  <a:gd name="T13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4" h="362">
                    <a:moveTo>
                      <a:pt x="132" y="0"/>
                    </a:moveTo>
                    <a:cubicBezTo>
                      <a:pt x="205" y="0"/>
                      <a:pt x="264" y="8"/>
                      <a:pt x="264" y="18"/>
                    </a:cubicBezTo>
                    <a:cubicBezTo>
                      <a:pt x="253" y="346"/>
                      <a:pt x="253" y="346"/>
                      <a:pt x="253" y="346"/>
                    </a:cubicBezTo>
                    <a:cubicBezTo>
                      <a:pt x="253" y="355"/>
                      <a:pt x="199" y="362"/>
                      <a:pt x="132" y="362"/>
                    </a:cubicBezTo>
                    <a:cubicBezTo>
                      <a:pt x="65" y="362"/>
                      <a:pt x="11" y="355"/>
                      <a:pt x="11" y="34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59" y="0"/>
                      <a:pt x="132" y="0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椭圆 13">
                <a:extLst>
                  <a:ext uri="{FF2B5EF4-FFF2-40B4-BE49-F238E27FC236}">
                    <a16:creationId xmlns:a16="http://schemas.microsoft.com/office/drawing/2014/main" id="{410DC75F-9567-6B9B-CFB8-1CB70EA3586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5559425" y="3451225"/>
                <a:ext cx="1001713" cy="136525"/>
              </a:xfrm>
              <a:prstGeom prst="ellipse">
                <a:avLst/>
              </a:pr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任意多边形: 形状 14">
                <a:extLst>
                  <a:ext uri="{FF2B5EF4-FFF2-40B4-BE49-F238E27FC236}">
                    <a16:creationId xmlns:a16="http://schemas.microsoft.com/office/drawing/2014/main" id="{BC535B01-E03A-1C81-FCAB-F87353B2F68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480050" y="2681288"/>
                <a:ext cx="568325" cy="1843088"/>
              </a:xfrm>
              <a:custGeom>
                <a:avLst/>
                <a:gdLst>
                  <a:gd name="T0" fmla="*/ 100 w 358"/>
                  <a:gd name="T1" fmla="*/ 0 h 1161"/>
                  <a:gd name="T2" fmla="*/ 0 w 358"/>
                  <a:gd name="T3" fmla="*/ 19 h 1161"/>
                  <a:gd name="T4" fmla="*/ 255 w 358"/>
                  <a:gd name="T5" fmla="*/ 1161 h 1161"/>
                  <a:gd name="T6" fmla="*/ 358 w 358"/>
                  <a:gd name="T7" fmla="*/ 1144 h 1161"/>
                  <a:gd name="T8" fmla="*/ 100 w 358"/>
                  <a:gd name="T9" fmla="*/ 0 h 1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8" h="1161">
                    <a:moveTo>
                      <a:pt x="100" y="0"/>
                    </a:moveTo>
                    <a:lnTo>
                      <a:pt x="0" y="19"/>
                    </a:lnTo>
                    <a:lnTo>
                      <a:pt x="255" y="1161"/>
                    </a:lnTo>
                    <a:lnTo>
                      <a:pt x="358" y="1144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任意多边形: 形状 15">
                <a:extLst>
                  <a:ext uri="{FF2B5EF4-FFF2-40B4-BE49-F238E27FC236}">
                    <a16:creationId xmlns:a16="http://schemas.microsoft.com/office/drawing/2014/main" id="{923E058E-4701-7AC3-D5B7-B665EF3B756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499100" y="2722563"/>
                <a:ext cx="401638" cy="1785938"/>
              </a:xfrm>
              <a:custGeom>
                <a:avLst/>
                <a:gdLst>
                  <a:gd name="T0" fmla="*/ 106 w 106"/>
                  <a:gd name="T1" fmla="*/ 473 h 473"/>
                  <a:gd name="T2" fmla="*/ 0 w 106"/>
                  <a:gd name="T3" fmla="*/ 0 h 473"/>
                  <a:gd name="T4" fmla="*/ 106 w 106"/>
                  <a:gd name="T5" fmla="*/ 473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6" h="473">
                    <a:moveTo>
                      <a:pt x="106" y="473"/>
                    </a:moveTo>
                    <a:cubicBezTo>
                      <a:pt x="71" y="321"/>
                      <a:pt x="33" y="152"/>
                      <a:pt x="0" y="0"/>
                    </a:cubicBezTo>
                    <a:cubicBezTo>
                      <a:pt x="35" y="151"/>
                      <a:pt x="73" y="321"/>
                      <a:pt x="106" y="473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任意多边形: 形状 16">
                <a:extLst>
                  <a:ext uri="{FF2B5EF4-FFF2-40B4-BE49-F238E27FC236}">
                    <a16:creationId xmlns:a16="http://schemas.microsoft.com/office/drawing/2014/main" id="{508A94C2-1381-4A4B-54EF-581B18F47FA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24513" y="2700338"/>
                <a:ext cx="401638" cy="1790700"/>
              </a:xfrm>
              <a:custGeom>
                <a:avLst/>
                <a:gdLst>
                  <a:gd name="T0" fmla="*/ 106 w 106"/>
                  <a:gd name="T1" fmla="*/ 474 h 474"/>
                  <a:gd name="T2" fmla="*/ 0 w 106"/>
                  <a:gd name="T3" fmla="*/ 0 h 474"/>
                  <a:gd name="T4" fmla="*/ 106 w 106"/>
                  <a:gd name="T5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6" h="474">
                    <a:moveTo>
                      <a:pt x="106" y="474"/>
                    </a:moveTo>
                    <a:cubicBezTo>
                      <a:pt x="71" y="322"/>
                      <a:pt x="33" y="152"/>
                      <a:pt x="0" y="0"/>
                    </a:cubicBezTo>
                    <a:cubicBezTo>
                      <a:pt x="35" y="152"/>
                      <a:pt x="73" y="322"/>
                      <a:pt x="106" y="474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任意多边形: 形状 17">
                <a:extLst>
                  <a:ext uri="{FF2B5EF4-FFF2-40B4-BE49-F238E27FC236}">
                    <a16:creationId xmlns:a16="http://schemas.microsoft.com/office/drawing/2014/main" id="{013AF249-FA38-A4CD-3955-AA7F98101C9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537200" y="2714625"/>
                <a:ext cx="401638" cy="1779588"/>
              </a:xfrm>
              <a:custGeom>
                <a:avLst/>
                <a:gdLst>
                  <a:gd name="T0" fmla="*/ 106 w 106"/>
                  <a:gd name="T1" fmla="*/ 471 h 471"/>
                  <a:gd name="T2" fmla="*/ 0 w 106"/>
                  <a:gd name="T3" fmla="*/ 0 h 471"/>
                  <a:gd name="T4" fmla="*/ 106 w 106"/>
                  <a:gd name="T5" fmla="*/ 471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6" h="471">
                    <a:moveTo>
                      <a:pt x="106" y="471"/>
                    </a:moveTo>
                    <a:cubicBezTo>
                      <a:pt x="71" y="320"/>
                      <a:pt x="33" y="151"/>
                      <a:pt x="0" y="0"/>
                    </a:cubicBezTo>
                    <a:cubicBezTo>
                      <a:pt x="35" y="151"/>
                      <a:pt x="73" y="320"/>
                      <a:pt x="106" y="47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任意多边形: 形状 18">
                <a:extLst>
                  <a:ext uri="{FF2B5EF4-FFF2-40B4-BE49-F238E27FC236}">
                    <a16:creationId xmlns:a16="http://schemas.microsoft.com/office/drawing/2014/main" id="{80E19758-6924-5BFC-A3F1-F6BF3775F45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592763" y="2703513"/>
                <a:ext cx="403225" cy="1779588"/>
              </a:xfrm>
              <a:custGeom>
                <a:avLst/>
                <a:gdLst>
                  <a:gd name="T0" fmla="*/ 106 w 106"/>
                  <a:gd name="T1" fmla="*/ 471 h 471"/>
                  <a:gd name="T2" fmla="*/ 0 w 106"/>
                  <a:gd name="T3" fmla="*/ 0 h 471"/>
                  <a:gd name="T4" fmla="*/ 106 w 106"/>
                  <a:gd name="T5" fmla="*/ 471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6" h="471">
                    <a:moveTo>
                      <a:pt x="106" y="471"/>
                    </a:moveTo>
                    <a:cubicBezTo>
                      <a:pt x="71" y="321"/>
                      <a:pt x="33" y="151"/>
                      <a:pt x="0" y="0"/>
                    </a:cubicBezTo>
                    <a:cubicBezTo>
                      <a:pt x="35" y="151"/>
                      <a:pt x="73" y="320"/>
                      <a:pt x="106" y="47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任意多边形: 形状 19">
                <a:extLst>
                  <a:ext uri="{FF2B5EF4-FFF2-40B4-BE49-F238E27FC236}">
                    <a16:creationId xmlns:a16="http://schemas.microsoft.com/office/drawing/2014/main" id="{2CFBA350-BA6E-A0CD-0CFF-9E6FFD7793A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475288" y="2541588"/>
                <a:ext cx="168275" cy="188913"/>
              </a:xfrm>
              <a:custGeom>
                <a:avLst/>
                <a:gdLst>
                  <a:gd name="T0" fmla="*/ 43 w 44"/>
                  <a:gd name="T1" fmla="*/ 37 h 50"/>
                  <a:gd name="T2" fmla="*/ 43 w 44"/>
                  <a:gd name="T3" fmla="*/ 37 h 50"/>
                  <a:gd name="T4" fmla="*/ 39 w 44"/>
                  <a:gd name="T5" fmla="*/ 43 h 50"/>
                  <a:gd name="T6" fmla="*/ 32 w 44"/>
                  <a:gd name="T7" fmla="*/ 39 h 50"/>
                  <a:gd name="T8" fmla="*/ 32 w 44"/>
                  <a:gd name="T9" fmla="*/ 39 h 50"/>
                  <a:gd name="T10" fmla="*/ 32 w 44"/>
                  <a:gd name="T11" fmla="*/ 39 h 50"/>
                  <a:gd name="T12" fmla="*/ 33 w 44"/>
                  <a:gd name="T13" fmla="*/ 39 h 50"/>
                  <a:gd name="T14" fmla="*/ 28 w 44"/>
                  <a:gd name="T15" fmla="*/ 45 h 50"/>
                  <a:gd name="T16" fmla="*/ 22 w 44"/>
                  <a:gd name="T17" fmla="*/ 41 h 50"/>
                  <a:gd name="T18" fmla="*/ 22 w 44"/>
                  <a:gd name="T19" fmla="*/ 41 h 50"/>
                  <a:gd name="T20" fmla="*/ 22 w 44"/>
                  <a:gd name="T21" fmla="*/ 41 h 50"/>
                  <a:gd name="T22" fmla="*/ 22 w 44"/>
                  <a:gd name="T23" fmla="*/ 41 h 50"/>
                  <a:gd name="T24" fmla="*/ 17 w 44"/>
                  <a:gd name="T25" fmla="*/ 47 h 50"/>
                  <a:gd name="T26" fmla="*/ 11 w 44"/>
                  <a:gd name="T27" fmla="*/ 43 h 50"/>
                  <a:gd name="T28" fmla="*/ 11 w 44"/>
                  <a:gd name="T29" fmla="*/ 42 h 50"/>
                  <a:gd name="T30" fmla="*/ 11 w 44"/>
                  <a:gd name="T31" fmla="*/ 42 h 50"/>
                  <a:gd name="T32" fmla="*/ 11 w 44"/>
                  <a:gd name="T33" fmla="*/ 43 h 50"/>
                  <a:gd name="T34" fmla="*/ 7 w 44"/>
                  <a:gd name="T35" fmla="*/ 49 h 50"/>
                  <a:gd name="T36" fmla="*/ 0 w 44"/>
                  <a:gd name="T37" fmla="*/ 45 h 50"/>
                  <a:gd name="T38" fmla="*/ 15 w 44"/>
                  <a:gd name="T39" fmla="*/ 0 h 50"/>
                  <a:gd name="T40" fmla="*/ 43 w 44"/>
                  <a:gd name="T41" fmla="*/ 37 h 50"/>
                  <a:gd name="T42" fmla="*/ 43 w 44"/>
                  <a:gd name="T43" fmla="*/ 37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50">
                    <a:moveTo>
                      <a:pt x="43" y="37"/>
                    </a:moveTo>
                    <a:cubicBezTo>
                      <a:pt x="43" y="37"/>
                      <a:pt x="43" y="37"/>
                      <a:pt x="43" y="37"/>
                    </a:cubicBezTo>
                    <a:cubicBezTo>
                      <a:pt x="44" y="40"/>
                      <a:pt x="42" y="43"/>
                      <a:pt x="39" y="43"/>
                    </a:cubicBezTo>
                    <a:cubicBezTo>
                      <a:pt x="36" y="44"/>
                      <a:pt x="33" y="42"/>
                      <a:pt x="32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9"/>
                      <a:pt x="32" y="39"/>
                      <a:pt x="33" y="39"/>
                    </a:cubicBezTo>
                    <a:cubicBezTo>
                      <a:pt x="33" y="42"/>
                      <a:pt x="31" y="45"/>
                      <a:pt x="28" y="45"/>
                    </a:cubicBezTo>
                    <a:cubicBezTo>
                      <a:pt x="25" y="46"/>
                      <a:pt x="22" y="44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4"/>
                      <a:pt x="20" y="47"/>
                      <a:pt x="17" y="47"/>
                    </a:cubicBezTo>
                    <a:cubicBezTo>
                      <a:pt x="14" y="48"/>
                      <a:pt x="12" y="46"/>
                      <a:pt x="11" y="43"/>
                    </a:cubicBezTo>
                    <a:cubicBezTo>
                      <a:pt x="11" y="43"/>
                      <a:pt x="11" y="42"/>
                      <a:pt x="11" y="42"/>
                    </a:cubicBezTo>
                    <a:cubicBezTo>
                      <a:pt x="11" y="42"/>
                      <a:pt x="11" y="42"/>
                      <a:pt x="11" y="42"/>
                    </a:cubicBezTo>
                    <a:cubicBezTo>
                      <a:pt x="11" y="42"/>
                      <a:pt x="11" y="43"/>
                      <a:pt x="11" y="43"/>
                    </a:cubicBezTo>
                    <a:cubicBezTo>
                      <a:pt x="12" y="46"/>
                      <a:pt x="10" y="49"/>
                      <a:pt x="7" y="49"/>
                    </a:cubicBezTo>
                    <a:cubicBezTo>
                      <a:pt x="4" y="50"/>
                      <a:pt x="1" y="48"/>
                      <a:pt x="0" y="45"/>
                    </a:cubicBezTo>
                    <a:cubicBezTo>
                      <a:pt x="0" y="43"/>
                      <a:pt x="15" y="0"/>
                      <a:pt x="15" y="0"/>
                    </a:cubicBezTo>
                    <a:cubicBezTo>
                      <a:pt x="15" y="0"/>
                      <a:pt x="43" y="35"/>
                      <a:pt x="43" y="37"/>
                    </a:cubicBezTo>
                    <a:cubicBezTo>
                      <a:pt x="43" y="37"/>
                      <a:pt x="43" y="37"/>
                      <a:pt x="43" y="37"/>
                    </a:cubicBezTo>
                    <a:close/>
                  </a:path>
                </a:pathLst>
              </a:custGeom>
              <a:solidFill>
                <a:srgbClr val="FFE6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任意多边形: 形状 20">
                <a:extLst>
                  <a:ext uri="{FF2B5EF4-FFF2-40B4-BE49-F238E27FC236}">
                    <a16:creationId xmlns:a16="http://schemas.microsoft.com/office/drawing/2014/main" id="{17AD8E51-45E2-230F-5ABD-B544EA2DB21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510213" y="2541588"/>
                <a:ext cx="65088" cy="68263"/>
              </a:xfrm>
              <a:custGeom>
                <a:avLst/>
                <a:gdLst>
                  <a:gd name="T0" fmla="*/ 0 w 17"/>
                  <a:gd name="T1" fmla="*/ 16 h 18"/>
                  <a:gd name="T2" fmla="*/ 6 w 17"/>
                  <a:gd name="T3" fmla="*/ 0 h 18"/>
                  <a:gd name="T4" fmla="*/ 17 w 17"/>
                  <a:gd name="T5" fmla="*/ 14 h 18"/>
                  <a:gd name="T6" fmla="*/ 0 w 17"/>
                  <a:gd name="T7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18">
                    <a:moveTo>
                      <a:pt x="0" y="16"/>
                    </a:moveTo>
                    <a:cubicBezTo>
                      <a:pt x="3" y="7"/>
                      <a:pt x="6" y="0"/>
                      <a:pt x="6" y="0"/>
                    </a:cubicBezTo>
                    <a:cubicBezTo>
                      <a:pt x="6" y="0"/>
                      <a:pt x="11" y="7"/>
                      <a:pt x="17" y="14"/>
                    </a:cubicBezTo>
                    <a:cubicBezTo>
                      <a:pt x="12" y="17"/>
                      <a:pt x="6" y="18"/>
                      <a:pt x="0" y="16"/>
                    </a:cubicBezTo>
                    <a:close/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任意多边形: 形状 21">
                <a:extLst>
                  <a:ext uri="{FF2B5EF4-FFF2-40B4-BE49-F238E27FC236}">
                    <a16:creationId xmlns:a16="http://schemas.microsoft.com/office/drawing/2014/main" id="{18078C72-83B5-13C4-73A5-9EA20633FAD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881688" y="4478338"/>
                <a:ext cx="166688" cy="60325"/>
              </a:xfrm>
              <a:custGeom>
                <a:avLst/>
                <a:gdLst>
                  <a:gd name="T0" fmla="*/ 44 w 44"/>
                  <a:gd name="T1" fmla="*/ 4 h 16"/>
                  <a:gd name="T2" fmla="*/ 21 w 44"/>
                  <a:gd name="T3" fmla="*/ 2 h 16"/>
                  <a:gd name="T4" fmla="*/ 1 w 44"/>
                  <a:gd name="T5" fmla="*/ 12 h 16"/>
                  <a:gd name="T6" fmla="*/ 23 w 44"/>
                  <a:gd name="T7" fmla="*/ 14 h 16"/>
                  <a:gd name="T8" fmla="*/ 44 w 44"/>
                  <a:gd name="T9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6">
                    <a:moveTo>
                      <a:pt x="44" y="4"/>
                    </a:moveTo>
                    <a:cubicBezTo>
                      <a:pt x="43" y="1"/>
                      <a:pt x="33" y="0"/>
                      <a:pt x="21" y="2"/>
                    </a:cubicBezTo>
                    <a:cubicBezTo>
                      <a:pt x="9" y="4"/>
                      <a:pt x="0" y="8"/>
                      <a:pt x="1" y="12"/>
                    </a:cubicBezTo>
                    <a:cubicBezTo>
                      <a:pt x="1" y="15"/>
                      <a:pt x="11" y="16"/>
                      <a:pt x="23" y="14"/>
                    </a:cubicBezTo>
                    <a:cubicBezTo>
                      <a:pt x="35" y="12"/>
                      <a:pt x="44" y="7"/>
                      <a:pt x="44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任意多边形: 形状 22">
                <a:extLst>
                  <a:ext uri="{FF2B5EF4-FFF2-40B4-BE49-F238E27FC236}">
                    <a16:creationId xmlns:a16="http://schemas.microsoft.com/office/drawing/2014/main" id="{517F1EE7-C6D1-18C9-5C17-6829737482A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934075" y="4497388"/>
                <a:ext cx="65088" cy="23813"/>
              </a:xfrm>
              <a:custGeom>
                <a:avLst/>
                <a:gdLst>
                  <a:gd name="T0" fmla="*/ 16 w 17"/>
                  <a:gd name="T1" fmla="*/ 1 h 6"/>
                  <a:gd name="T2" fmla="*/ 8 w 17"/>
                  <a:gd name="T3" fmla="*/ 1 h 6"/>
                  <a:gd name="T4" fmla="*/ 0 w 17"/>
                  <a:gd name="T5" fmla="*/ 4 h 6"/>
                  <a:gd name="T6" fmla="*/ 9 w 17"/>
                  <a:gd name="T7" fmla="*/ 5 h 6"/>
                  <a:gd name="T8" fmla="*/ 16 w 17"/>
                  <a:gd name="T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6">
                    <a:moveTo>
                      <a:pt x="16" y="1"/>
                    </a:moveTo>
                    <a:cubicBezTo>
                      <a:pt x="16" y="0"/>
                      <a:pt x="12" y="0"/>
                      <a:pt x="8" y="1"/>
                    </a:cubicBezTo>
                    <a:cubicBezTo>
                      <a:pt x="3" y="1"/>
                      <a:pt x="0" y="3"/>
                      <a:pt x="0" y="4"/>
                    </a:cubicBezTo>
                    <a:cubicBezTo>
                      <a:pt x="0" y="5"/>
                      <a:pt x="4" y="6"/>
                      <a:pt x="9" y="5"/>
                    </a:cubicBezTo>
                    <a:cubicBezTo>
                      <a:pt x="13" y="4"/>
                      <a:pt x="17" y="3"/>
                      <a:pt x="16" y="1"/>
                    </a:cubicBezTo>
                    <a:close/>
                  </a:path>
                </a:pathLst>
              </a:custGeom>
              <a:solidFill>
                <a:srgbClr val="E1A3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任意多边形: 形状 23">
                <a:extLst>
                  <a:ext uri="{FF2B5EF4-FFF2-40B4-BE49-F238E27FC236}">
                    <a16:creationId xmlns:a16="http://schemas.microsoft.com/office/drawing/2014/main" id="{A6FA9F39-E238-2E64-C4D9-196D7298B2C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737225" y="2427288"/>
                <a:ext cx="417513" cy="1858963"/>
              </a:xfrm>
              <a:custGeom>
                <a:avLst/>
                <a:gdLst>
                  <a:gd name="T0" fmla="*/ 103 w 263"/>
                  <a:gd name="T1" fmla="*/ 0 h 1171"/>
                  <a:gd name="T2" fmla="*/ 0 w 263"/>
                  <a:gd name="T3" fmla="*/ 10 h 1171"/>
                  <a:gd name="T4" fmla="*/ 160 w 263"/>
                  <a:gd name="T5" fmla="*/ 1171 h 1171"/>
                  <a:gd name="T6" fmla="*/ 263 w 263"/>
                  <a:gd name="T7" fmla="*/ 1162 h 1171"/>
                  <a:gd name="T8" fmla="*/ 103 w 263"/>
                  <a:gd name="T9" fmla="*/ 0 h 1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3" h="1171">
                    <a:moveTo>
                      <a:pt x="103" y="0"/>
                    </a:moveTo>
                    <a:lnTo>
                      <a:pt x="0" y="10"/>
                    </a:lnTo>
                    <a:lnTo>
                      <a:pt x="160" y="1171"/>
                    </a:lnTo>
                    <a:lnTo>
                      <a:pt x="263" y="1162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F8B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C59E3A5C-F7B3-31FE-6F17-52F765CA73E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756275" y="2459038"/>
                <a:ext cx="250825" cy="1812925"/>
              </a:xfrm>
              <a:custGeom>
                <a:avLst/>
                <a:gdLst>
                  <a:gd name="T0" fmla="*/ 66 w 66"/>
                  <a:gd name="T1" fmla="*/ 480 h 480"/>
                  <a:gd name="T2" fmla="*/ 0 w 66"/>
                  <a:gd name="T3" fmla="*/ 0 h 480"/>
                  <a:gd name="T4" fmla="*/ 66 w 66"/>
                  <a:gd name="T5" fmla="*/ 48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6" h="480">
                    <a:moveTo>
                      <a:pt x="66" y="480"/>
                    </a:moveTo>
                    <a:cubicBezTo>
                      <a:pt x="44" y="326"/>
                      <a:pt x="20" y="154"/>
                      <a:pt x="0" y="0"/>
                    </a:cubicBezTo>
                    <a:cubicBezTo>
                      <a:pt x="22" y="153"/>
                      <a:pt x="46" y="326"/>
                      <a:pt x="66" y="48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任意多边形: 形状 25">
                <a:extLst>
                  <a:ext uri="{FF2B5EF4-FFF2-40B4-BE49-F238E27FC236}">
                    <a16:creationId xmlns:a16="http://schemas.microsoft.com/office/drawing/2014/main" id="{C889F124-289B-8710-5FE1-2373CF56E6B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881688" y="2446338"/>
                <a:ext cx="254000" cy="1817688"/>
              </a:xfrm>
              <a:custGeom>
                <a:avLst/>
                <a:gdLst>
                  <a:gd name="T0" fmla="*/ 67 w 67"/>
                  <a:gd name="T1" fmla="*/ 481 h 481"/>
                  <a:gd name="T2" fmla="*/ 0 w 67"/>
                  <a:gd name="T3" fmla="*/ 0 h 481"/>
                  <a:gd name="T4" fmla="*/ 67 w 67"/>
                  <a:gd name="T5" fmla="*/ 481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7" h="481">
                    <a:moveTo>
                      <a:pt x="67" y="481"/>
                    </a:moveTo>
                    <a:cubicBezTo>
                      <a:pt x="44" y="327"/>
                      <a:pt x="20" y="154"/>
                      <a:pt x="0" y="0"/>
                    </a:cubicBezTo>
                    <a:cubicBezTo>
                      <a:pt x="22" y="154"/>
                      <a:pt x="46" y="327"/>
                      <a:pt x="67" y="48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任意多边形: 形状 26">
                <a:extLst>
                  <a:ext uri="{FF2B5EF4-FFF2-40B4-BE49-F238E27FC236}">
                    <a16:creationId xmlns:a16="http://schemas.microsoft.com/office/drawing/2014/main" id="{42D2D1CA-325B-6EAC-0FD2-41033D30179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794375" y="2454275"/>
                <a:ext cx="250825" cy="1804988"/>
              </a:xfrm>
              <a:custGeom>
                <a:avLst/>
                <a:gdLst>
                  <a:gd name="T0" fmla="*/ 66 w 66"/>
                  <a:gd name="T1" fmla="*/ 478 h 478"/>
                  <a:gd name="T2" fmla="*/ 0 w 66"/>
                  <a:gd name="T3" fmla="*/ 0 h 478"/>
                  <a:gd name="T4" fmla="*/ 66 w 66"/>
                  <a:gd name="T5" fmla="*/ 478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6" h="478">
                    <a:moveTo>
                      <a:pt x="66" y="478"/>
                    </a:moveTo>
                    <a:cubicBezTo>
                      <a:pt x="44" y="325"/>
                      <a:pt x="20" y="153"/>
                      <a:pt x="0" y="0"/>
                    </a:cubicBezTo>
                    <a:cubicBezTo>
                      <a:pt x="22" y="153"/>
                      <a:pt x="46" y="324"/>
                      <a:pt x="66" y="478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任意多边形: 形状 27">
                <a:extLst>
                  <a:ext uri="{FF2B5EF4-FFF2-40B4-BE49-F238E27FC236}">
                    <a16:creationId xmlns:a16="http://schemas.microsoft.com/office/drawing/2014/main" id="{76E0C237-8D11-7C64-361C-80893BA7B34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851525" y="2446338"/>
                <a:ext cx="250825" cy="1806575"/>
              </a:xfrm>
              <a:custGeom>
                <a:avLst/>
                <a:gdLst>
                  <a:gd name="T0" fmla="*/ 66 w 66"/>
                  <a:gd name="T1" fmla="*/ 478 h 478"/>
                  <a:gd name="T2" fmla="*/ 0 w 66"/>
                  <a:gd name="T3" fmla="*/ 0 h 478"/>
                  <a:gd name="T4" fmla="*/ 66 w 66"/>
                  <a:gd name="T5" fmla="*/ 478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6" h="478">
                    <a:moveTo>
                      <a:pt x="66" y="478"/>
                    </a:moveTo>
                    <a:cubicBezTo>
                      <a:pt x="44" y="325"/>
                      <a:pt x="20" y="154"/>
                      <a:pt x="0" y="0"/>
                    </a:cubicBezTo>
                    <a:cubicBezTo>
                      <a:pt x="23" y="153"/>
                      <a:pt x="46" y="325"/>
                      <a:pt x="66" y="478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任意多边形: 形状 28">
                <a:extLst>
                  <a:ext uri="{FF2B5EF4-FFF2-40B4-BE49-F238E27FC236}">
                    <a16:creationId xmlns:a16="http://schemas.microsoft.com/office/drawing/2014/main" id="{E972EB74-054C-9FBD-3E54-447D128C43A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734050" y="2281238"/>
                <a:ext cx="166688" cy="180975"/>
              </a:xfrm>
              <a:custGeom>
                <a:avLst/>
                <a:gdLst>
                  <a:gd name="T0" fmla="*/ 44 w 44"/>
                  <a:gd name="T1" fmla="*/ 39 h 48"/>
                  <a:gd name="T2" fmla="*/ 44 w 44"/>
                  <a:gd name="T3" fmla="*/ 39 h 48"/>
                  <a:gd name="T4" fmla="*/ 39 w 44"/>
                  <a:gd name="T5" fmla="*/ 45 h 48"/>
                  <a:gd name="T6" fmla="*/ 33 w 44"/>
                  <a:gd name="T7" fmla="*/ 40 h 48"/>
                  <a:gd name="T8" fmla="*/ 33 w 44"/>
                  <a:gd name="T9" fmla="*/ 40 h 48"/>
                  <a:gd name="T10" fmla="*/ 33 w 44"/>
                  <a:gd name="T11" fmla="*/ 40 h 48"/>
                  <a:gd name="T12" fmla="*/ 33 w 44"/>
                  <a:gd name="T13" fmla="*/ 40 h 48"/>
                  <a:gd name="T14" fmla="*/ 28 w 44"/>
                  <a:gd name="T15" fmla="*/ 46 h 48"/>
                  <a:gd name="T16" fmla="*/ 22 w 44"/>
                  <a:gd name="T17" fmla="*/ 41 h 48"/>
                  <a:gd name="T18" fmla="*/ 22 w 44"/>
                  <a:gd name="T19" fmla="*/ 41 h 48"/>
                  <a:gd name="T20" fmla="*/ 22 w 44"/>
                  <a:gd name="T21" fmla="*/ 41 h 48"/>
                  <a:gd name="T22" fmla="*/ 22 w 44"/>
                  <a:gd name="T23" fmla="*/ 41 h 48"/>
                  <a:gd name="T24" fmla="*/ 17 w 44"/>
                  <a:gd name="T25" fmla="*/ 47 h 48"/>
                  <a:gd name="T26" fmla="*/ 11 w 44"/>
                  <a:gd name="T27" fmla="*/ 42 h 48"/>
                  <a:gd name="T28" fmla="*/ 11 w 44"/>
                  <a:gd name="T29" fmla="*/ 42 h 48"/>
                  <a:gd name="T30" fmla="*/ 11 w 44"/>
                  <a:gd name="T31" fmla="*/ 42 h 48"/>
                  <a:gd name="T32" fmla="*/ 11 w 44"/>
                  <a:gd name="T33" fmla="*/ 42 h 48"/>
                  <a:gd name="T34" fmla="*/ 6 w 44"/>
                  <a:gd name="T35" fmla="*/ 48 h 48"/>
                  <a:gd name="T36" fmla="*/ 0 w 44"/>
                  <a:gd name="T37" fmla="*/ 43 h 48"/>
                  <a:gd name="T38" fmla="*/ 18 w 44"/>
                  <a:gd name="T39" fmla="*/ 0 h 48"/>
                  <a:gd name="T40" fmla="*/ 44 w 44"/>
                  <a:gd name="T41" fmla="*/ 39 h 48"/>
                  <a:gd name="T42" fmla="*/ 44 w 44"/>
                  <a:gd name="T43" fmla="*/ 39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48">
                    <a:moveTo>
                      <a:pt x="44" y="39"/>
                    </a:moveTo>
                    <a:cubicBezTo>
                      <a:pt x="44" y="39"/>
                      <a:pt x="44" y="39"/>
                      <a:pt x="44" y="39"/>
                    </a:cubicBezTo>
                    <a:cubicBezTo>
                      <a:pt x="44" y="42"/>
                      <a:pt x="42" y="45"/>
                      <a:pt x="39" y="45"/>
                    </a:cubicBezTo>
                    <a:cubicBezTo>
                      <a:pt x="36" y="45"/>
                      <a:pt x="33" y="43"/>
                      <a:pt x="33" y="40"/>
                    </a:cubicBezTo>
                    <a:cubicBezTo>
                      <a:pt x="33" y="40"/>
                      <a:pt x="33" y="40"/>
                      <a:pt x="33" y="40"/>
                    </a:cubicBezTo>
                    <a:cubicBezTo>
                      <a:pt x="33" y="40"/>
                      <a:pt x="33" y="40"/>
                      <a:pt x="33" y="40"/>
                    </a:cubicBezTo>
                    <a:cubicBezTo>
                      <a:pt x="33" y="40"/>
                      <a:pt x="33" y="40"/>
                      <a:pt x="33" y="40"/>
                    </a:cubicBezTo>
                    <a:cubicBezTo>
                      <a:pt x="33" y="43"/>
                      <a:pt x="31" y="46"/>
                      <a:pt x="28" y="46"/>
                    </a:cubicBezTo>
                    <a:cubicBezTo>
                      <a:pt x="25" y="46"/>
                      <a:pt x="22" y="44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4"/>
                      <a:pt x="20" y="47"/>
                      <a:pt x="17" y="47"/>
                    </a:cubicBezTo>
                    <a:cubicBezTo>
                      <a:pt x="14" y="47"/>
                      <a:pt x="12" y="45"/>
                      <a:pt x="11" y="42"/>
                    </a:cubicBezTo>
                    <a:cubicBezTo>
                      <a:pt x="11" y="42"/>
                      <a:pt x="11" y="42"/>
                      <a:pt x="11" y="42"/>
                    </a:cubicBezTo>
                    <a:cubicBezTo>
                      <a:pt x="11" y="42"/>
                      <a:pt x="11" y="42"/>
                      <a:pt x="11" y="42"/>
                    </a:cubicBezTo>
                    <a:cubicBezTo>
                      <a:pt x="11" y="42"/>
                      <a:pt x="11" y="42"/>
                      <a:pt x="11" y="42"/>
                    </a:cubicBezTo>
                    <a:cubicBezTo>
                      <a:pt x="12" y="45"/>
                      <a:pt x="9" y="48"/>
                      <a:pt x="6" y="48"/>
                    </a:cubicBezTo>
                    <a:cubicBezTo>
                      <a:pt x="3" y="48"/>
                      <a:pt x="1" y="46"/>
                      <a:pt x="0" y="43"/>
                    </a:cubicBezTo>
                    <a:cubicBezTo>
                      <a:pt x="0" y="41"/>
                      <a:pt x="18" y="0"/>
                      <a:pt x="18" y="0"/>
                    </a:cubicBezTo>
                    <a:cubicBezTo>
                      <a:pt x="18" y="0"/>
                      <a:pt x="44" y="37"/>
                      <a:pt x="44" y="39"/>
                    </a:cubicBezTo>
                    <a:cubicBezTo>
                      <a:pt x="44" y="39"/>
                      <a:pt x="44" y="39"/>
                      <a:pt x="44" y="39"/>
                    </a:cubicBezTo>
                    <a:close/>
                  </a:path>
                </a:pathLst>
              </a:custGeom>
              <a:solidFill>
                <a:srgbClr val="FFE6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任意多边形: 形状 29">
                <a:extLst>
                  <a:ext uri="{FF2B5EF4-FFF2-40B4-BE49-F238E27FC236}">
                    <a16:creationId xmlns:a16="http://schemas.microsoft.com/office/drawing/2014/main" id="{6F61271A-5D6C-92E2-6BA0-ADD74DB567C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780088" y="2281238"/>
                <a:ext cx="60325" cy="63500"/>
              </a:xfrm>
              <a:custGeom>
                <a:avLst/>
                <a:gdLst>
                  <a:gd name="T0" fmla="*/ 0 w 16"/>
                  <a:gd name="T1" fmla="*/ 15 h 17"/>
                  <a:gd name="T2" fmla="*/ 6 w 16"/>
                  <a:gd name="T3" fmla="*/ 0 h 17"/>
                  <a:gd name="T4" fmla="*/ 16 w 16"/>
                  <a:gd name="T5" fmla="*/ 15 h 17"/>
                  <a:gd name="T6" fmla="*/ 0 w 16"/>
                  <a:gd name="T7" fmla="*/ 15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7">
                    <a:moveTo>
                      <a:pt x="0" y="15"/>
                    </a:moveTo>
                    <a:cubicBezTo>
                      <a:pt x="3" y="7"/>
                      <a:pt x="6" y="0"/>
                      <a:pt x="6" y="0"/>
                    </a:cubicBezTo>
                    <a:cubicBezTo>
                      <a:pt x="6" y="0"/>
                      <a:pt x="11" y="7"/>
                      <a:pt x="16" y="15"/>
                    </a:cubicBezTo>
                    <a:cubicBezTo>
                      <a:pt x="11" y="17"/>
                      <a:pt x="5" y="17"/>
                      <a:pt x="0" y="15"/>
                    </a:cubicBezTo>
                    <a:close/>
                  </a:path>
                </a:pathLst>
              </a:custGeom>
              <a:solidFill>
                <a:srgbClr val="F8B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" name="任意多边形: 形状 30">
                <a:extLst>
                  <a:ext uri="{FF2B5EF4-FFF2-40B4-BE49-F238E27FC236}">
                    <a16:creationId xmlns:a16="http://schemas.microsoft.com/office/drawing/2014/main" id="{85CA3EED-6133-E2D8-4342-685FBB39FEC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988050" y="4248150"/>
                <a:ext cx="166688" cy="53975"/>
              </a:xfrm>
              <a:custGeom>
                <a:avLst/>
                <a:gdLst>
                  <a:gd name="T0" fmla="*/ 44 w 44"/>
                  <a:gd name="T1" fmla="*/ 5 h 14"/>
                  <a:gd name="T2" fmla="*/ 22 w 44"/>
                  <a:gd name="T3" fmla="*/ 1 h 14"/>
                  <a:gd name="T4" fmla="*/ 0 w 44"/>
                  <a:gd name="T5" fmla="*/ 9 h 14"/>
                  <a:gd name="T6" fmla="*/ 23 w 44"/>
                  <a:gd name="T7" fmla="*/ 13 h 14"/>
                  <a:gd name="T8" fmla="*/ 44 w 44"/>
                  <a:gd name="T9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4">
                    <a:moveTo>
                      <a:pt x="44" y="5"/>
                    </a:moveTo>
                    <a:cubicBezTo>
                      <a:pt x="43" y="2"/>
                      <a:pt x="33" y="0"/>
                      <a:pt x="22" y="1"/>
                    </a:cubicBezTo>
                    <a:cubicBezTo>
                      <a:pt x="10" y="2"/>
                      <a:pt x="0" y="6"/>
                      <a:pt x="0" y="9"/>
                    </a:cubicBezTo>
                    <a:cubicBezTo>
                      <a:pt x="1" y="13"/>
                      <a:pt x="11" y="14"/>
                      <a:pt x="23" y="13"/>
                    </a:cubicBezTo>
                    <a:cubicBezTo>
                      <a:pt x="35" y="12"/>
                      <a:pt x="44" y="9"/>
                      <a:pt x="44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" name="任意多边形: 形状 31">
                <a:extLst>
                  <a:ext uri="{FF2B5EF4-FFF2-40B4-BE49-F238E27FC236}">
                    <a16:creationId xmlns:a16="http://schemas.microsoft.com/office/drawing/2014/main" id="{B4C0A42F-9EB8-EEB2-3ABC-2C23C4C714C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040438" y="4267200"/>
                <a:ext cx="61913" cy="19050"/>
              </a:xfrm>
              <a:custGeom>
                <a:avLst/>
                <a:gdLst>
                  <a:gd name="T0" fmla="*/ 16 w 16"/>
                  <a:gd name="T1" fmla="*/ 2 h 5"/>
                  <a:gd name="T2" fmla="*/ 8 w 16"/>
                  <a:gd name="T3" fmla="*/ 0 h 5"/>
                  <a:gd name="T4" fmla="*/ 0 w 16"/>
                  <a:gd name="T5" fmla="*/ 3 h 5"/>
                  <a:gd name="T6" fmla="*/ 8 w 16"/>
                  <a:gd name="T7" fmla="*/ 5 h 5"/>
                  <a:gd name="T8" fmla="*/ 16 w 16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5">
                    <a:moveTo>
                      <a:pt x="16" y="2"/>
                    </a:moveTo>
                    <a:cubicBezTo>
                      <a:pt x="16" y="0"/>
                      <a:pt x="12" y="0"/>
                      <a:pt x="8" y="0"/>
                    </a:cubicBezTo>
                    <a:cubicBezTo>
                      <a:pt x="3" y="0"/>
                      <a:pt x="0" y="2"/>
                      <a:pt x="0" y="3"/>
                    </a:cubicBezTo>
                    <a:cubicBezTo>
                      <a:pt x="0" y="4"/>
                      <a:pt x="4" y="5"/>
                      <a:pt x="8" y="5"/>
                    </a:cubicBezTo>
                    <a:cubicBezTo>
                      <a:pt x="13" y="4"/>
                      <a:pt x="16" y="3"/>
                      <a:pt x="16" y="2"/>
                    </a:cubicBezTo>
                    <a:close/>
                  </a:path>
                </a:pathLst>
              </a:custGeom>
              <a:solidFill>
                <a:srgbClr val="E1A3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任意多边形: 形状 32">
                <a:extLst>
                  <a:ext uri="{FF2B5EF4-FFF2-40B4-BE49-F238E27FC236}">
                    <a16:creationId xmlns:a16="http://schemas.microsoft.com/office/drawing/2014/main" id="{9CB4D5FC-882A-F49F-5769-4DC07A9E39A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934075" y="2476500"/>
                <a:ext cx="376238" cy="1593850"/>
              </a:xfrm>
              <a:custGeom>
                <a:avLst/>
                <a:gdLst>
                  <a:gd name="T0" fmla="*/ 44 w 99"/>
                  <a:gd name="T1" fmla="*/ 185 h 422"/>
                  <a:gd name="T2" fmla="*/ 10 w 99"/>
                  <a:gd name="T3" fmla="*/ 419 h 422"/>
                  <a:gd name="T4" fmla="*/ 71 w 99"/>
                  <a:gd name="T5" fmla="*/ 190 h 422"/>
                  <a:gd name="T6" fmla="*/ 98 w 99"/>
                  <a:gd name="T7" fmla="*/ 37 h 422"/>
                  <a:gd name="T8" fmla="*/ 95 w 99"/>
                  <a:gd name="T9" fmla="*/ 1 h 422"/>
                  <a:gd name="T10" fmla="*/ 78 w 99"/>
                  <a:gd name="T11" fmla="*/ 34 h 422"/>
                  <a:gd name="T12" fmla="*/ 44 w 99"/>
                  <a:gd name="T13" fmla="*/ 185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422">
                    <a:moveTo>
                      <a:pt x="44" y="185"/>
                    </a:moveTo>
                    <a:cubicBezTo>
                      <a:pt x="29" y="263"/>
                      <a:pt x="0" y="417"/>
                      <a:pt x="10" y="419"/>
                    </a:cubicBezTo>
                    <a:cubicBezTo>
                      <a:pt x="20" y="422"/>
                      <a:pt x="55" y="268"/>
                      <a:pt x="71" y="190"/>
                    </a:cubicBezTo>
                    <a:cubicBezTo>
                      <a:pt x="81" y="140"/>
                      <a:pt x="95" y="77"/>
                      <a:pt x="98" y="37"/>
                    </a:cubicBezTo>
                    <a:cubicBezTo>
                      <a:pt x="99" y="16"/>
                      <a:pt x="98" y="1"/>
                      <a:pt x="95" y="1"/>
                    </a:cubicBezTo>
                    <a:cubicBezTo>
                      <a:pt x="91" y="0"/>
                      <a:pt x="85" y="13"/>
                      <a:pt x="78" y="34"/>
                    </a:cubicBezTo>
                    <a:cubicBezTo>
                      <a:pt x="65" y="71"/>
                      <a:pt x="55" y="135"/>
                      <a:pt x="44" y="185"/>
                    </a:cubicBezTo>
                    <a:close/>
                  </a:path>
                </a:pathLst>
              </a:custGeom>
              <a:solidFill>
                <a:srgbClr val="6A43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" name="任意多边形: 形状 33">
                <a:extLst>
                  <a:ext uri="{FF2B5EF4-FFF2-40B4-BE49-F238E27FC236}">
                    <a16:creationId xmlns:a16="http://schemas.microsoft.com/office/drawing/2014/main" id="{78F92445-4522-F56E-9C2C-43EAFEED897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181725" y="2220913"/>
                <a:ext cx="238125" cy="331788"/>
              </a:xfrm>
              <a:custGeom>
                <a:avLst/>
                <a:gdLst>
                  <a:gd name="T0" fmla="*/ 35 w 63"/>
                  <a:gd name="T1" fmla="*/ 86 h 88"/>
                  <a:gd name="T2" fmla="*/ 45 w 63"/>
                  <a:gd name="T3" fmla="*/ 41 h 88"/>
                  <a:gd name="T4" fmla="*/ 63 w 63"/>
                  <a:gd name="T5" fmla="*/ 0 h 88"/>
                  <a:gd name="T6" fmla="*/ 18 w 63"/>
                  <a:gd name="T7" fmla="*/ 84 h 88"/>
                  <a:gd name="T8" fmla="*/ 35 w 63"/>
                  <a:gd name="T9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88">
                    <a:moveTo>
                      <a:pt x="35" y="86"/>
                    </a:moveTo>
                    <a:cubicBezTo>
                      <a:pt x="53" y="76"/>
                      <a:pt x="56" y="61"/>
                      <a:pt x="45" y="41"/>
                    </a:cubicBezTo>
                    <a:cubicBezTo>
                      <a:pt x="32" y="17"/>
                      <a:pt x="63" y="0"/>
                      <a:pt x="63" y="0"/>
                    </a:cubicBezTo>
                    <a:cubicBezTo>
                      <a:pt x="4" y="6"/>
                      <a:pt x="0" y="68"/>
                      <a:pt x="18" y="84"/>
                    </a:cubicBezTo>
                    <a:cubicBezTo>
                      <a:pt x="25" y="88"/>
                      <a:pt x="35" y="86"/>
                      <a:pt x="35" y="86"/>
                    </a:cubicBezTo>
                    <a:close/>
                  </a:path>
                </a:pathLst>
              </a:custGeom>
              <a:solidFill>
                <a:srgbClr val="FF70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" name="任意多边形: 形状 34">
                <a:extLst>
                  <a:ext uri="{FF2B5EF4-FFF2-40B4-BE49-F238E27FC236}">
                    <a16:creationId xmlns:a16="http://schemas.microsoft.com/office/drawing/2014/main" id="{C413442B-EA38-89E2-F164-92AB806A40B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283325" y="2220913"/>
                <a:ext cx="136525" cy="304800"/>
              </a:xfrm>
              <a:custGeom>
                <a:avLst/>
                <a:gdLst>
                  <a:gd name="T0" fmla="*/ 4 w 36"/>
                  <a:gd name="T1" fmla="*/ 81 h 81"/>
                  <a:gd name="T2" fmla="*/ 10 w 36"/>
                  <a:gd name="T3" fmla="*/ 58 h 81"/>
                  <a:gd name="T4" fmla="*/ 5 w 36"/>
                  <a:gd name="T5" fmla="*/ 47 h 81"/>
                  <a:gd name="T6" fmla="*/ 30 w 36"/>
                  <a:gd name="T7" fmla="*/ 2 h 81"/>
                  <a:gd name="T8" fmla="*/ 36 w 36"/>
                  <a:gd name="T9" fmla="*/ 0 h 81"/>
                  <a:gd name="T10" fmla="*/ 6 w 36"/>
                  <a:gd name="T11" fmla="*/ 47 h 81"/>
                  <a:gd name="T12" fmla="*/ 11 w 36"/>
                  <a:gd name="T13" fmla="*/ 58 h 81"/>
                  <a:gd name="T14" fmla="*/ 4 w 36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1">
                    <a:moveTo>
                      <a:pt x="4" y="81"/>
                    </a:moveTo>
                    <a:cubicBezTo>
                      <a:pt x="10" y="75"/>
                      <a:pt x="14" y="66"/>
                      <a:pt x="10" y="58"/>
                    </a:cubicBezTo>
                    <a:cubicBezTo>
                      <a:pt x="8" y="55"/>
                      <a:pt x="6" y="51"/>
                      <a:pt x="5" y="47"/>
                    </a:cubicBezTo>
                    <a:cubicBezTo>
                      <a:pt x="0" y="28"/>
                      <a:pt x="11" y="8"/>
                      <a:pt x="30" y="2"/>
                    </a:cubicBezTo>
                    <a:cubicBezTo>
                      <a:pt x="30" y="2"/>
                      <a:pt x="36" y="0"/>
                      <a:pt x="36" y="0"/>
                    </a:cubicBezTo>
                    <a:cubicBezTo>
                      <a:pt x="16" y="5"/>
                      <a:pt x="1" y="26"/>
                      <a:pt x="6" y="47"/>
                    </a:cubicBezTo>
                    <a:cubicBezTo>
                      <a:pt x="7" y="51"/>
                      <a:pt x="9" y="54"/>
                      <a:pt x="11" y="58"/>
                    </a:cubicBezTo>
                    <a:cubicBezTo>
                      <a:pt x="15" y="66"/>
                      <a:pt x="10" y="75"/>
                      <a:pt x="4" y="8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CF3DFFDE-3CC0-634B-AE9F-DECB06BE135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234113" y="2300288"/>
                <a:ext cx="60325" cy="211138"/>
              </a:xfrm>
              <a:custGeom>
                <a:avLst/>
                <a:gdLst>
                  <a:gd name="T0" fmla="*/ 9 w 16"/>
                  <a:gd name="T1" fmla="*/ 56 h 56"/>
                  <a:gd name="T2" fmla="*/ 3 w 16"/>
                  <a:gd name="T3" fmla="*/ 35 h 56"/>
                  <a:gd name="T4" fmla="*/ 10 w 16"/>
                  <a:gd name="T5" fmla="*/ 5 h 56"/>
                  <a:gd name="T6" fmla="*/ 16 w 16"/>
                  <a:gd name="T7" fmla="*/ 0 h 56"/>
                  <a:gd name="T8" fmla="*/ 7 w 16"/>
                  <a:gd name="T9" fmla="*/ 28 h 56"/>
                  <a:gd name="T10" fmla="*/ 3 w 16"/>
                  <a:gd name="T11" fmla="*/ 42 h 56"/>
                  <a:gd name="T12" fmla="*/ 9 w 16"/>
                  <a:gd name="T13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56">
                    <a:moveTo>
                      <a:pt x="9" y="56"/>
                    </a:moveTo>
                    <a:cubicBezTo>
                      <a:pt x="3" y="51"/>
                      <a:pt x="0" y="42"/>
                      <a:pt x="3" y="35"/>
                    </a:cubicBezTo>
                    <a:cubicBezTo>
                      <a:pt x="6" y="25"/>
                      <a:pt x="5" y="14"/>
                      <a:pt x="10" y="5"/>
                    </a:cubicBezTo>
                    <a:cubicBezTo>
                      <a:pt x="12" y="3"/>
                      <a:pt x="14" y="1"/>
                      <a:pt x="16" y="0"/>
                    </a:cubicBezTo>
                    <a:cubicBezTo>
                      <a:pt x="7" y="7"/>
                      <a:pt x="8" y="18"/>
                      <a:pt x="7" y="28"/>
                    </a:cubicBezTo>
                    <a:cubicBezTo>
                      <a:pt x="6" y="33"/>
                      <a:pt x="3" y="38"/>
                      <a:pt x="3" y="42"/>
                    </a:cubicBezTo>
                    <a:cubicBezTo>
                      <a:pt x="4" y="47"/>
                      <a:pt x="6" y="52"/>
                      <a:pt x="9" y="56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" name="任意多边形: 形状 36">
                <a:extLst>
                  <a:ext uri="{FF2B5EF4-FFF2-40B4-BE49-F238E27FC236}">
                    <a16:creationId xmlns:a16="http://schemas.microsoft.com/office/drawing/2014/main" id="{6EDEBA9B-C06E-CAD0-3EF0-6399A2581D7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215063" y="2519363"/>
                <a:ext cx="109538" cy="134938"/>
              </a:xfrm>
              <a:custGeom>
                <a:avLst/>
                <a:gdLst>
                  <a:gd name="T0" fmla="*/ 0 w 29"/>
                  <a:gd name="T1" fmla="*/ 28 h 36"/>
                  <a:gd name="T2" fmla="*/ 24 w 29"/>
                  <a:gd name="T3" fmla="*/ 32 h 36"/>
                  <a:gd name="T4" fmla="*/ 29 w 29"/>
                  <a:gd name="T5" fmla="*/ 5 h 36"/>
                  <a:gd name="T6" fmla="*/ 5 w 29"/>
                  <a:gd name="T7" fmla="*/ 0 h 36"/>
                  <a:gd name="T8" fmla="*/ 0 w 29"/>
                  <a:gd name="T9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36">
                    <a:moveTo>
                      <a:pt x="0" y="28"/>
                    </a:moveTo>
                    <a:cubicBezTo>
                      <a:pt x="7" y="34"/>
                      <a:pt x="15" y="36"/>
                      <a:pt x="24" y="32"/>
                    </a:cubicBezTo>
                    <a:cubicBezTo>
                      <a:pt x="26" y="23"/>
                      <a:pt x="28" y="14"/>
                      <a:pt x="29" y="5"/>
                    </a:cubicBezTo>
                    <a:cubicBezTo>
                      <a:pt x="21" y="8"/>
                      <a:pt x="12" y="6"/>
                      <a:pt x="5" y="0"/>
                    </a:cubicBezTo>
                    <a:cubicBezTo>
                      <a:pt x="3" y="9"/>
                      <a:pt x="1" y="18"/>
                      <a:pt x="0" y="28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" name="任意多边形: 形状 37">
                <a:extLst>
                  <a:ext uri="{FF2B5EF4-FFF2-40B4-BE49-F238E27FC236}">
                    <a16:creationId xmlns:a16="http://schemas.microsoft.com/office/drawing/2014/main" id="{27C929CE-6E47-FEC0-31F4-4BEB19A7D18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230938" y="2541588"/>
                <a:ext cx="90488" cy="33338"/>
              </a:xfrm>
              <a:custGeom>
                <a:avLst/>
                <a:gdLst>
                  <a:gd name="T0" fmla="*/ 24 w 24"/>
                  <a:gd name="T1" fmla="*/ 4 h 9"/>
                  <a:gd name="T2" fmla="*/ 0 w 24"/>
                  <a:gd name="T3" fmla="*/ 0 h 9"/>
                  <a:gd name="T4" fmla="*/ 24 w 24"/>
                  <a:gd name="T5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9">
                    <a:moveTo>
                      <a:pt x="24" y="4"/>
                    </a:moveTo>
                    <a:cubicBezTo>
                      <a:pt x="16" y="9"/>
                      <a:pt x="5" y="7"/>
                      <a:pt x="0" y="0"/>
                    </a:cubicBezTo>
                    <a:cubicBezTo>
                      <a:pt x="7" y="5"/>
                      <a:pt x="15" y="7"/>
                      <a:pt x="24" y="4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任意多边形: 形状 38">
                <a:extLst>
                  <a:ext uri="{FF2B5EF4-FFF2-40B4-BE49-F238E27FC236}">
                    <a16:creationId xmlns:a16="http://schemas.microsoft.com/office/drawing/2014/main" id="{CBB0D4E2-3F83-A49E-E645-9F7D64BE315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219825" y="2601913"/>
                <a:ext cx="90488" cy="33338"/>
              </a:xfrm>
              <a:custGeom>
                <a:avLst/>
                <a:gdLst>
                  <a:gd name="T0" fmla="*/ 0 w 24"/>
                  <a:gd name="T1" fmla="*/ 0 h 9"/>
                  <a:gd name="T2" fmla="*/ 24 w 24"/>
                  <a:gd name="T3" fmla="*/ 4 h 9"/>
                  <a:gd name="T4" fmla="*/ 0 w 24"/>
                  <a:gd name="T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9">
                    <a:moveTo>
                      <a:pt x="0" y="0"/>
                    </a:moveTo>
                    <a:cubicBezTo>
                      <a:pt x="7" y="5"/>
                      <a:pt x="16" y="6"/>
                      <a:pt x="24" y="4"/>
                    </a:cubicBezTo>
                    <a:cubicBezTo>
                      <a:pt x="17" y="9"/>
                      <a:pt x="6" y="7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" name="任意多边形: 形状 39">
                <a:extLst>
                  <a:ext uri="{FF2B5EF4-FFF2-40B4-BE49-F238E27FC236}">
                    <a16:creationId xmlns:a16="http://schemas.microsoft.com/office/drawing/2014/main" id="{2D54291D-1FA4-045F-35F7-F4A1A318570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018213" y="3262313"/>
                <a:ext cx="406400" cy="692150"/>
              </a:xfrm>
              <a:custGeom>
                <a:avLst/>
                <a:gdLst>
                  <a:gd name="T0" fmla="*/ 21 w 107"/>
                  <a:gd name="T1" fmla="*/ 183 h 183"/>
                  <a:gd name="T2" fmla="*/ 21 w 107"/>
                  <a:gd name="T3" fmla="*/ 183 h 183"/>
                  <a:gd name="T4" fmla="*/ 8 w 107"/>
                  <a:gd name="T5" fmla="*/ 143 h 183"/>
                  <a:gd name="T6" fmla="*/ 80 w 107"/>
                  <a:gd name="T7" fmla="*/ 0 h 183"/>
                  <a:gd name="T8" fmla="*/ 107 w 107"/>
                  <a:gd name="T9" fmla="*/ 14 h 183"/>
                  <a:gd name="T10" fmla="*/ 21 w 107"/>
                  <a:gd name="T11" fmla="*/ 183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7" h="183">
                    <a:moveTo>
                      <a:pt x="21" y="183"/>
                    </a:moveTo>
                    <a:cubicBezTo>
                      <a:pt x="21" y="183"/>
                      <a:pt x="21" y="183"/>
                      <a:pt x="21" y="183"/>
                    </a:cubicBezTo>
                    <a:cubicBezTo>
                      <a:pt x="6" y="176"/>
                      <a:pt x="0" y="158"/>
                      <a:pt x="8" y="143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107" y="14"/>
                      <a:pt x="107" y="14"/>
                      <a:pt x="107" y="14"/>
                    </a:cubicBezTo>
                    <a:lnTo>
                      <a:pt x="21" y="183"/>
                    </a:lnTo>
                    <a:close/>
                  </a:path>
                </a:pathLst>
              </a:custGeom>
              <a:solidFill>
                <a:srgbClr val="FFE6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任意多边形: 形状 40">
                <a:extLst>
                  <a:ext uri="{FF2B5EF4-FFF2-40B4-BE49-F238E27FC236}">
                    <a16:creationId xmlns:a16="http://schemas.microsoft.com/office/drawing/2014/main" id="{9279712E-09F1-0A8A-EA44-74D7C041D65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078538" y="3327400"/>
                <a:ext cx="314325" cy="615950"/>
              </a:xfrm>
              <a:custGeom>
                <a:avLst/>
                <a:gdLst>
                  <a:gd name="T0" fmla="*/ 83 w 83"/>
                  <a:gd name="T1" fmla="*/ 0 h 163"/>
                  <a:gd name="T2" fmla="*/ 0 w 83"/>
                  <a:gd name="T3" fmla="*/ 163 h 163"/>
                  <a:gd name="T4" fmla="*/ 83 w 83"/>
                  <a:gd name="T5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3" h="163">
                    <a:moveTo>
                      <a:pt x="83" y="0"/>
                    </a:moveTo>
                    <a:cubicBezTo>
                      <a:pt x="57" y="53"/>
                      <a:pt x="28" y="111"/>
                      <a:pt x="0" y="163"/>
                    </a:cubicBezTo>
                    <a:cubicBezTo>
                      <a:pt x="26" y="110"/>
                      <a:pt x="55" y="52"/>
                      <a:pt x="83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任意多边形: 形状 41">
                <a:extLst>
                  <a:ext uri="{FF2B5EF4-FFF2-40B4-BE49-F238E27FC236}">
                    <a16:creationId xmlns:a16="http://schemas.microsoft.com/office/drawing/2014/main" id="{2106B2DB-30DD-CD50-F7A4-32116E467C2A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6280150" y="2813050"/>
                <a:ext cx="560388" cy="577850"/>
              </a:xfrm>
              <a:custGeom>
                <a:avLst/>
                <a:gdLst>
                  <a:gd name="T0" fmla="*/ 116 w 148"/>
                  <a:gd name="T1" fmla="*/ 12 h 153"/>
                  <a:gd name="T2" fmla="*/ 53 w 148"/>
                  <a:gd name="T3" fmla="*/ 32 h 153"/>
                  <a:gd name="T4" fmla="*/ 4 w 148"/>
                  <a:gd name="T5" fmla="*/ 126 h 153"/>
                  <a:gd name="T6" fmla="*/ 11 w 148"/>
                  <a:gd name="T7" fmla="*/ 149 h 153"/>
                  <a:gd name="T8" fmla="*/ 33 w 148"/>
                  <a:gd name="T9" fmla="*/ 141 h 153"/>
                  <a:gd name="T10" fmla="*/ 62 w 148"/>
                  <a:gd name="T11" fmla="*/ 85 h 153"/>
                  <a:gd name="T12" fmla="*/ 73 w 148"/>
                  <a:gd name="T13" fmla="*/ 93 h 153"/>
                  <a:gd name="T14" fmla="*/ 136 w 148"/>
                  <a:gd name="T15" fmla="*/ 73 h 153"/>
                  <a:gd name="T16" fmla="*/ 116 w 148"/>
                  <a:gd name="T17" fmla="*/ 12 h 153"/>
                  <a:gd name="T18" fmla="*/ 84 w 148"/>
                  <a:gd name="T19" fmla="*/ 74 h 153"/>
                  <a:gd name="T20" fmla="*/ 73 w 148"/>
                  <a:gd name="T21" fmla="*/ 42 h 153"/>
                  <a:gd name="T22" fmla="*/ 106 w 148"/>
                  <a:gd name="T23" fmla="*/ 31 h 153"/>
                  <a:gd name="T24" fmla="*/ 117 w 148"/>
                  <a:gd name="T25" fmla="*/ 64 h 153"/>
                  <a:gd name="T26" fmla="*/ 84 w 148"/>
                  <a:gd name="T27" fmla="*/ 74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8" h="153">
                    <a:moveTo>
                      <a:pt x="116" y="12"/>
                    </a:moveTo>
                    <a:cubicBezTo>
                      <a:pt x="93" y="0"/>
                      <a:pt x="65" y="9"/>
                      <a:pt x="53" y="32"/>
                    </a:cubicBezTo>
                    <a:cubicBezTo>
                      <a:pt x="52" y="34"/>
                      <a:pt x="4" y="126"/>
                      <a:pt x="4" y="126"/>
                    </a:cubicBezTo>
                    <a:cubicBezTo>
                      <a:pt x="0" y="135"/>
                      <a:pt x="3" y="144"/>
                      <a:pt x="11" y="149"/>
                    </a:cubicBezTo>
                    <a:cubicBezTo>
                      <a:pt x="19" y="153"/>
                      <a:pt x="29" y="149"/>
                      <a:pt x="33" y="141"/>
                    </a:cubicBezTo>
                    <a:cubicBezTo>
                      <a:pt x="62" y="85"/>
                      <a:pt x="62" y="85"/>
                      <a:pt x="62" y="85"/>
                    </a:cubicBezTo>
                    <a:cubicBezTo>
                      <a:pt x="66" y="89"/>
                      <a:pt x="69" y="91"/>
                      <a:pt x="73" y="93"/>
                    </a:cubicBezTo>
                    <a:cubicBezTo>
                      <a:pt x="96" y="105"/>
                      <a:pt x="125" y="96"/>
                      <a:pt x="136" y="73"/>
                    </a:cubicBezTo>
                    <a:cubicBezTo>
                      <a:pt x="148" y="51"/>
                      <a:pt x="139" y="23"/>
                      <a:pt x="116" y="12"/>
                    </a:cubicBezTo>
                    <a:close/>
                    <a:moveTo>
                      <a:pt x="84" y="74"/>
                    </a:moveTo>
                    <a:cubicBezTo>
                      <a:pt x="72" y="68"/>
                      <a:pt x="67" y="54"/>
                      <a:pt x="73" y="42"/>
                    </a:cubicBezTo>
                    <a:cubicBezTo>
                      <a:pt x="79" y="30"/>
                      <a:pt x="94" y="25"/>
                      <a:pt x="106" y="31"/>
                    </a:cubicBezTo>
                    <a:cubicBezTo>
                      <a:pt x="118" y="37"/>
                      <a:pt x="123" y="52"/>
                      <a:pt x="117" y="64"/>
                    </a:cubicBezTo>
                    <a:cubicBezTo>
                      <a:pt x="111" y="76"/>
                      <a:pt x="96" y="80"/>
                      <a:pt x="84" y="74"/>
                    </a:cubicBezTo>
                    <a:close/>
                  </a:path>
                </a:pathLst>
              </a:custGeom>
              <a:solidFill>
                <a:srgbClr val="4D5E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任意多边形: 形状 42">
                <a:extLst>
                  <a:ext uri="{FF2B5EF4-FFF2-40B4-BE49-F238E27FC236}">
                    <a16:creationId xmlns:a16="http://schemas.microsoft.com/office/drawing/2014/main" id="{2293BDF5-D456-3167-58A7-D3C41637881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299200" y="3281363"/>
                <a:ext cx="136525" cy="747713"/>
              </a:xfrm>
              <a:custGeom>
                <a:avLst/>
                <a:gdLst>
                  <a:gd name="T0" fmla="*/ 6 w 36"/>
                  <a:gd name="T1" fmla="*/ 198 h 198"/>
                  <a:gd name="T2" fmla="*/ 6 w 36"/>
                  <a:gd name="T3" fmla="*/ 198 h 198"/>
                  <a:gd name="T4" fmla="*/ 35 w 36"/>
                  <a:gd name="T5" fmla="*/ 167 h 198"/>
                  <a:gd name="T6" fmla="*/ 30 w 36"/>
                  <a:gd name="T7" fmla="*/ 0 h 198"/>
                  <a:gd name="T8" fmla="*/ 0 w 36"/>
                  <a:gd name="T9" fmla="*/ 1 h 198"/>
                  <a:gd name="T10" fmla="*/ 6 w 36"/>
                  <a:gd name="T11" fmla="*/ 198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" h="198">
                    <a:moveTo>
                      <a:pt x="6" y="198"/>
                    </a:moveTo>
                    <a:cubicBezTo>
                      <a:pt x="6" y="198"/>
                      <a:pt x="6" y="198"/>
                      <a:pt x="6" y="198"/>
                    </a:cubicBezTo>
                    <a:cubicBezTo>
                      <a:pt x="23" y="197"/>
                      <a:pt x="36" y="183"/>
                      <a:pt x="35" y="167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6" y="198"/>
                    </a:lnTo>
                    <a:close/>
                  </a:path>
                </a:pathLst>
              </a:custGeom>
              <a:solidFill>
                <a:srgbClr val="FFE6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任意多边形: 形状 43">
                <a:extLst>
                  <a:ext uri="{FF2B5EF4-FFF2-40B4-BE49-F238E27FC236}">
                    <a16:creationId xmlns:a16="http://schemas.microsoft.com/office/drawing/2014/main" id="{57273F2E-EC6E-1C69-F5A2-817E6341EE8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321425" y="3311525"/>
                <a:ext cx="22225" cy="714375"/>
              </a:xfrm>
              <a:custGeom>
                <a:avLst/>
                <a:gdLst>
                  <a:gd name="T0" fmla="*/ 0 w 6"/>
                  <a:gd name="T1" fmla="*/ 0 h 189"/>
                  <a:gd name="T2" fmla="*/ 6 w 6"/>
                  <a:gd name="T3" fmla="*/ 189 h 189"/>
                  <a:gd name="T4" fmla="*/ 0 w 6"/>
                  <a:gd name="T5" fmla="*/ 0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89">
                    <a:moveTo>
                      <a:pt x="0" y="0"/>
                    </a:moveTo>
                    <a:cubicBezTo>
                      <a:pt x="3" y="61"/>
                      <a:pt x="5" y="128"/>
                      <a:pt x="6" y="189"/>
                    </a:cubicBezTo>
                    <a:cubicBezTo>
                      <a:pt x="3" y="128"/>
                      <a:pt x="1" y="61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任意多边形: 形状 44">
                <a:extLst>
                  <a:ext uri="{FF2B5EF4-FFF2-40B4-BE49-F238E27FC236}">
                    <a16:creationId xmlns:a16="http://schemas.microsoft.com/office/drawing/2014/main" id="{46A07B45-6021-F158-8104-DF4EBF97DC6E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6051550" y="2744788"/>
                <a:ext cx="368300" cy="638175"/>
              </a:xfrm>
              <a:custGeom>
                <a:avLst/>
                <a:gdLst>
                  <a:gd name="T0" fmla="*/ 0 w 97"/>
                  <a:gd name="T1" fmla="*/ 48 h 169"/>
                  <a:gd name="T2" fmla="*/ 48 w 97"/>
                  <a:gd name="T3" fmla="*/ 92 h 169"/>
                  <a:gd name="T4" fmla="*/ 62 w 97"/>
                  <a:gd name="T5" fmla="*/ 90 h 169"/>
                  <a:gd name="T6" fmla="*/ 64 w 97"/>
                  <a:gd name="T7" fmla="*/ 153 h 169"/>
                  <a:gd name="T8" fmla="*/ 80 w 97"/>
                  <a:gd name="T9" fmla="*/ 169 h 169"/>
                  <a:gd name="T10" fmla="*/ 96 w 97"/>
                  <a:gd name="T11" fmla="*/ 152 h 169"/>
                  <a:gd name="T12" fmla="*/ 92 w 97"/>
                  <a:gd name="T13" fmla="*/ 45 h 169"/>
                  <a:gd name="T14" fmla="*/ 44 w 97"/>
                  <a:gd name="T15" fmla="*/ 1 h 169"/>
                  <a:gd name="T16" fmla="*/ 0 w 97"/>
                  <a:gd name="T17" fmla="*/ 48 h 169"/>
                  <a:gd name="T18" fmla="*/ 22 w 97"/>
                  <a:gd name="T19" fmla="*/ 47 h 169"/>
                  <a:gd name="T20" fmla="*/ 45 w 97"/>
                  <a:gd name="T21" fmla="*/ 22 h 169"/>
                  <a:gd name="T22" fmla="*/ 70 w 97"/>
                  <a:gd name="T23" fmla="*/ 46 h 169"/>
                  <a:gd name="T24" fmla="*/ 47 w 97"/>
                  <a:gd name="T25" fmla="*/ 71 h 169"/>
                  <a:gd name="T26" fmla="*/ 22 w 97"/>
                  <a:gd name="T27" fmla="*/ 47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7" h="169">
                    <a:moveTo>
                      <a:pt x="0" y="48"/>
                    </a:moveTo>
                    <a:cubicBezTo>
                      <a:pt x="1" y="73"/>
                      <a:pt x="23" y="93"/>
                      <a:pt x="48" y="92"/>
                    </a:cubicBezTo>
                    <a:cubicBezTo>
                      <a:pt x="53" y="92"/>
                      <a:pt x="56" y="91"/>
                      <a:pt x="62" y="90"/>
                    </a:cubicBezTo>
                    <a:cubicBezTo>
                      <a:pt x="64" y="153"/>
                      <a:pt x="64" y="153"/>
                      <a:pt x="64" y="153"/>
                    </a:cubicBezTo>
                    <a:cubicBezTo>
                      <a:pt x="64" y="162"/>
                      <a:pt x="71" y="169"/>
                      <a:pt x="80" y="169"/>
                    </a:cubicBezTo>
                    <a:cubicBezTo>
                      <a:pt x="90" y="168"/>
                      <a:pt x="97" y="161"/>
                      <a:pt x="96" y="152"/>
                    </a:cubicBezTo>
                    <a:cubicBezTo>
                      <a:pt x="96" y="152"/>
                      <a:pt x="92" y="47"/>
                      <a:pt x="92" y="45"/>
                    </a:cubicBezTo>
                    <a:cubicBezTo>
                      <a:pt x="91" y="20"/>
                      <a:pt x="70" y="0"/>
                      <a:pt x="44" y="1"/>
                    </a:cubicBezTo>
                    <a:cubicBezTo>
                      <a:pt x="19" y="2"/>
                      <a:pt x="0" y="23"/>
                      <a:pt x="0" y="48"/>
                    </a:cubicBezTo>
                    <a:close/>
                    <a:moveTo>
                      <a:pt x="22" y="47"/>
                    </a:moveTo>
                    <a:cubicBezTo>
                      <a:pt x="21" y="34"/>
                      <a:pt x="32" y="23"/>
                      <a:pt x="45" y="22"/>
                    </a:cubicBezTo>
                    <a:cubicBezTo>
                      <a:pt x="58" y="22"/>
                      <a:pt x="70" y="32"/>
                      <a:pt x="70" y="46"/>
                    </a:cubicBezTo>
                    <a:cubicBezTo>
                      <a:pt x="71" y="59"/>
                      <a:pt x="60" y="70"/>
                      <a:pt x="47" y="71"/>
                    </a:cubicBezTo>
                    <a:cubicBezTo>
                      <a:pt x="33" y="71"/>
                      <a:pt x="22" y="61"/>
                      <a:pt x="22" y="47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" name="任意多边形: 形状 45">
                <a:extLst>
                  <a:ext uri="{FF2B5EF4-FFF2-40B4-BE49-F238E27FC236}">
                    <a16:creationId xmlns:a16="http://schemas.microsoft.com/office/drawing/2014/main" id="{338AB39A-741E-D65D-7593-6718ACBFD10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310313" y="3278188"/>
                <a:ext cx="79375" cy="82550"/>
              </a:xfrm>
              <a:custGeom>
                <a:avLst/>
                <a:gdLst>
                  <a:gd name="T0" fmla="*/ 0 w 21"/>
                  <a:gd name="T1" fmla="*/ 11 h 22"/>
                  <a:gd name="T2" fmla="*/ 11 w 21"/>
                  <a:gd name="T3" fmla="*/ 21 h 22"/>
                  <a:gd name="T4" fmla="*/ 21 w 21"/>
                  <a:gd name="T5" fmla="*/ 11 h 22"/>
                  <a:gd name="T6" fmla="*/ 10 w 21"/>
                  <a:gd name="T7" fmla="*/ 1 h 22"/>
                  <a:gd name="T8" fmla="*/ 0 w 21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22">
                    <a:moveTo>
                      <a:pt x="0" y="11"/>
                    </a:moveTo>
                    <a:cubicBezTo>
                      <a:pt x="0" y="17"/>
                      <a:pt x="5" y="22"/>
                      <a:pt x="11" y="21"/>
                    </a:cubicBezTo>
                    <a:cubicBezTo>
                      <a:pt x="17" y="21"/>
                      <a:pt x="21" y="16"/>
                      <a:pt x="21" y="11"/>
                    </a:cubicBezTo>
                    <a:cubicBezTo>
                      <a:pt x="21" y="5"/>
                      <a:pt x="16" y="0"/>
                      <a:pt x="10" y="1"/>
                    </a:cubicBezTo>
                    <a:cubicBezTo>
                      <a:pt x="5" y="1"/>
                      <a:pt x="0" y="6"/>
                      <a:pt x="0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" name="任意多边形: 形状 46">
                <a:extLst>
                  <a:ext uri="{FF2B5EF4-FFF2-40B4-BE49-F238E27FC236}">
                    <a16:creationId xmlns:a16="http://schemas.microsoft.com/office/drawing/2014/main" id="{9641A667-1CC3-DCAC-88D4-3111ECBD6C0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332538" y="3281363"/>
                <a:ext cx="11113" cy="76200"/>
              </a:xfrm>
              <a:custGeom>
                <a:avLst/>
                <a:gdLst>
                  <a:gd name="T0" fmla="*/ 2 w 3"/>
                  <a:gd name="T1" fmla="*/ 20 h 20"/>
                  <a:gd name="T2" fmla="*/ 1 w 3"/>
                  <a:gd name="T3" fmla="*/ 0 h 20"/>
                  <a:gd name="T4" fmla="*/ 2 w 3"/>
                  <a:gd name="T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0">
                    <a:moveTo>
                      <a:pt x="2" y="20"/>
                    </a:moveTo>
                    <a:cubicBezTo>
                      <a:pt x="1" y="13"/>
                      <a:pt x="0" y="7"/>
                      <a:pt x="1" y="0"/>
                    </a:cubicBezTo>
                    <a:cubicBezTo>
                      <a:pt x="3" y="7"/>
                      <a:pt x="3" y="13"/>
                      <a:pt x="2" y="2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任意多边形: 形状 47">
                <a:extLst>
                  <a:ext uri="{FF2B5EF4-FFF2-40B4-BE49-F238E27FC236}">
                    <a16:creationId xmlns:a16="http://schemas.microsoft.com/office/drawing/2014/main" id="{F4EF52B7-0025-000F-9830-CDE90F343D2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359525" y="3281363"/>
                <a:ext cx="11113" cy="76200"/>
              </a:xfrm>
              <a:custGeom>
                <a:avLst/>
                <a:gdLst>
                  <a:gd name="T0" fmla="*/ 1 w 3"/>
                  <a:gd name="T1" fmla="*/ 0 h 20"/>
                  <a:gd name="T2" fmla="*/ 2 w 3"/>
                  <a:gd name="T3" fmla="*/ 20 h 20"/>
                  <a:gd name="T4" fmla="*/ 1 w 3"/>
                  <a:gd name="T5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0">
                    <a:moveTo>
                      <a:pt x="1" y="0"/>
                    </a:moveTo>
                    <a:cubicBezTo>
                      <a:pt x="3" y="7"/>
                      <a:pt x="3" y="13"/>
                      <a:pt x="2" y="20"/>
                    </a:cubicBezTo>
                    <a:cubicBezTo>
                      <a:pt x="0" y="13"/>
                      <a:pt x="0" y="7"/>
                      <a:pt x="1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" name="任意多边形: 形状 55">
                <a:extLst>
                  <a:ext uri="{FF2B5EF4-FFF2-40B4-BE49-F238E27FC236}">
                    <a16:creationId xmlns:a16="http://schemas.microsoft.com/office/drawing/2014/main" id="{B31E7153-D419-9BC5-E6A7-DFCC3B3AAAC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559425" y="3522206"/>
                <a:ext cx="1001713" cy="1302206"/>
              </a:xfrm>
              <a:custGeom>
                <a:avLst/>
                <a:gdLst>
                  <a:gd name="connsiteX0" fmla="*/ 1345 w 1001713"/>
                  <a:gd name="connsiteY0" fmla="*/ 0 h 1302206"/>
                  <a:gd name="connsiteX1" fmla="*/ 10176 w 1001713"/>
                  <a:gd name="connsiteY1" fmla="*/ 12633 h 1302206"/>
                  <a:gd name="connsiteX2" fmla="*/ 500857 w 1001713"/>
                  <a:gd name="connsiteY2" fmla="*/ 70307 h 1302206"/>
                  <a:gd name="connsiteX3" fmla="*/ 991539 w 1001713"/>
                  <a:gd name="connsiteY3" fmla="*/ 12633 h 1302206"/>
                  <a:gd name="connsiteX4" fmla="*/ 1000369 w 1001713"/>
                  <a:gd name="connsiteY4" fmla="*/ 1 h 1302206"/>
                  <a:gd name="connsiteX5" fmla="*/ 1001713 w 1001713"/>
                  <a:gd name="connsiteY5" fmla="*/ 1824 h 1302206"/>
                  <a:gd name="connsiteX6" fmla="*/ 959975 w 1001713"/>
                  <a:gd name="connsiteY6" fmla="*/ 1241723 h 1302206"/>
                  <a:gd name="connsiteX7" fmla="*/ 500857 w 1001713"/>
                  <a:gd name="connsiteY7" fmla="*/ 1302206 h 1302206"/>
                  <a:gd name="connsiteX8" fmla="*/ 41738 w 1001713"/>
                  <a:gd name="connsiteY8" fmla="*/ 1241723 h 1302206"/>
                  <a:gd name="connsiteX9" fmla="*/ 0 w 1001713"/>
                  <a:gd name="connsiteY9" fmla="*/ 1824 h 1302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01713" h="1302206">
                    <a:moveTo>
                      <a:pt x="1345" y="0"/>
                    </a:moveTo>
                    <a:lnTo>
                      <a:pt x="10176" y="12633"/>
                    </a:lnTo>
                    <a:cubicBezTo>
                      <a:pt x="56879" y="45548"/>
                      <a:pt x="258818" y="70307"/>
                      <a:pt x="500857" y="70307"/>
                    </a:cubicBezTo>
                    <a:cubicBezTo>
                      <a:pt x="742896" y="70307"/>
                      <a:pt x="944836" y="45548"/>
                      <a:pt x="991539" y="12633"/>
                    </a:cubicBezTo>
                    <a:lnTo>
                      <a:pt x="1000369" y="1"/>
                    </a:lnTo>
                    <a:lnTo>
                      <a:pt x="1001713" y="1824"/>
                    </a:lnTo>
                    <a:cubicBezTo>
                      <a:pt x="959975" y="1241723"/>
                      <a:pt x="959975" y="1241723"/>
                      <a:pt x="959975" y="1241723"/>
                    </a:cubicBezTo>
                    <a:cubicBezTo>
                      <a:pt x="959975" y="1275745"/>
                      <a:pt x="755079" y="1302206"/>
                      <a:pt x="500857" y="1302206"/>
                    </a:cubicBezTo>
                    <a:cubicBezTo>
                      <a:pt x="246634" y="1302206"/>
                      <a:pt x="41738" y="1275745"/>
                      <a:pt x="41738" y="1241723"/>
                    </a:cubicBezTo>
                    <a:cubicBezTo>
                      <a:pt x="0" y="1824"/>
                      <a:pt x="0" y="1824"/>
                      <a:pt x="0" y="1824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6791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1" r:id="rId4"/>
    <p:sldLayoutId id="2147483654" r:id="rId5"/>
    <p:sldLayoutId id="2147483655" r:id="rId6"/>
    <p:sldLayoutId id="2147483656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en-US"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7E21516B-4ABB-4E09-987D-1ABA41122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zh-CN" dirty="0"/>
              <a:t>Speaker name and title</a:t>
            </a:r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BFF7D8B0-524B-4065-95EB-00BAEDA269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altLang="zh-CN" dirty="0"/>
              <a:t>OfficePLUS</a:t>
            </a:r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F03171C0-8F5E-452D-80D2-8537CBEA6B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altLang="zh-CN" dirty="0"/>
              <a:t>LOGO HERE</a:t>
            </a:r>
          </a:p>
        </p:txBody>
      </p:sp>
      <p:sp>
        <p:nvSpPr>
          <p:cNvPr id="9" name="标题 8">
            <a:extLst>
              <a:ext uri="{FF2B5EF4-FFF2-40B4-BE49-F238E27FC236}">
                <a16:creationId xmlns:a16="http://schemas.microsoft.com/office/drawing/2014/main" id="{6C2532AA-A647-48FF-8A25-36777AF5B1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6000">
                <a:solidFill>
                  <a:schemeClr val="accent1"/>
                </a:solidFill>
                <a:sym typeface="Arial" panose="020B0604020202020204" pitchFamily="34" charset="0"/>
              </a:rPr>
              <a:t>20XX</a:t>
            </a:r>
            <a:br>
              <a:rPr lang="en-US" altLang="zh-CN">
                <a:sym typeface="Arial" panose="020B0604020202020204" pitchFamily="34" charset="0"/>
              </a:rPr>
            </a:br>
            <a:r>
              <a:rPr lang="zh-CN" altLang="en-US">
                <a:sym typeface="Arial" panose="020B0604020202020204" pitchFamily="34" charset="0"/>
              </a:rPr>
              <a:t>新学期开学季</a:t>
            </a:r>
            <a:br>
              <a:rPr lang="en-US" altLang="zh-CN">
                <a:sym typeface="Arial" panose="020B0604020202020204" pitchFamily="34" charset="0"/>
              </a:rPr>
            </a:br>
            <a:r>
              <a:rPr lang="en-US" altLang="zh-CN">
                <a:sym typeface="Arial" panose="020B0604020202020204" pitchFamily="34" charset="0"/>
              </a:rPr>
              <a:t>PPT</a:t>
            </a:r>
            <a:r>
              <a:rPr lang="zh-CN" altLang="en-US" dirty="0">
                <a:sym typeface="Arial" panose="020B0604020202020204" pitchFamily="34" charset="0"/>
              </a:rPr>
              <a:t>模板</a:t>
            </a:r>
            <a:endParaRPr lang="zh-CN" altLang="en-US" dirty="0"/>
          </a:p>
        </p:txBody>
      </p:sp>
      <p:sp>
        <p:nvSpPr>
          <p:cNvPr id="10" name="副标题 9">
            <a:extLst>
              <a:ext uri="{FF2B5EF4-FFF2-40B4-BE49-F238E27FC236}">
                <a16:creationId xmlns:a16="http://schemas.microsoft.com/office/drawing/2014/main" id="{0102F8CF-8DD3-43E5-B521-501A3CF12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2521" y="4440231"/>
            <a:ext cx="2316108" cy="413845"/>
          </a:xfrm>
        </p:spPr>
        <p:txBody>
          <a:bodyPr/>
          <a:lstStyle/>
          <a:p>
            <a:r>
              <a:rPr lang="zh-CN" altLang="en-US" dirty="0"/>
              <a:t>汇报人：</a:t>
            </a:r>
            <a:r>
              <a:rPr lang="en-US" altLang="zh-CN" dirty="0" err="1"/>
              <a:t>OfficePLUS</a:t>
            </a:r>
            <a:endParaRPr lang="en-GB" altLang="zh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3988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2398D8-35C5-4D13-9E0F-4E27CA6A0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399" y="-1"/>
            <a:ext cx="10858500" cy="1028700"/>
          </a:xfrm>
        </p:spPr>
        <p:txBody>
          <a:bodyPr/>
          <a:lstStyle/>
          <a:p>
            <a:r>
              <a:rPr lang="zh-CN" altLang="en-US"/>
              <a:t>目标定制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81244224-5180-4F29-A063-9A77C6B5ABC2}"/>
              </a:ext>
            </a:extLst>
          </p:cNvPr>
          <p:cNvGrpSpPr/>
          <p:nvPr/>
        </p:nvGrpSpPr>
        <p:grpSpPr>
          <a:xfrm>
            <a:off x="982663" y="1229751"/>
            <a:ext cx="10226672" cy="1207349"/>
            <a:chOff x="680828" y="1229752"/>
            <a:chExt cx="10226672" cy="1207349"/>
          </a:xfrm>
        </p:grpSpPr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73550A59-C8A1-4DA0-9E08-77ACF3B8B120}"/>
                </a:ext>
              </a:extLst>
            </p:cNvPr>
            <p:cNvGrpSpPr/>
            <p:nvPr/>
          </p:nvGrpSpPr>
          <p:grpSpPr>
            <a:xfrm>
              <a:off x="924502" y="1473426"/>
              <a:ext cx="720000" cy="720000"/>
              <a:chOff x="1150074" y="1152332"/>
              <a:chExt cx="720000" cy="720000"/>
            </a:xfrm>
          </p:grpSpPr>
          <p:sp>
            <p:nvSpPr>
              <p:cNvPr id="14" name="椭圆 13">
                <a:extLst>
                  <a:ext uri="{FF2B5EF4-FFF2-40B4-BE49-F238E27FC236}">
                    <a16:creationId xmlns:a16="http://schemas.microsoft.com/office/drawing/2014/main" id="{288C73C3-B680-4191-A2EA-D325E611B58B}"/>
                  </a:ext>
                </a:extLst>
              </p:cNvPr>
              <p:cNvSpPr/>
              <p:nvPr/>
            </p:nvSpPr>
            <p:spPr>
              <a:xfrm>
                <a:off x="1150074" y="1152332"/>
                <a:ext cx="720000" cy="720000"/>
              </a:xfrm>
              <a:prstGeom prst="ellipse">
                <a:avLst/>
              </a:prstGeom>
              <a:solidFill>
                <a:schemeClr val="accent2"/>
              </a:solidFill>
              <a:ln w="1905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5" name="任意多边形: 形状 14">
                <a:extLst>
                  <a:ext uri="{FF2B5EF4-FFF2-40B4-BE49-F238E27FC236}">
                    <a16:creationId xmlns:a16="http://schemas.microsoft.com/office/drawing/2014/main" id="{EFDA397F-734F-47D7-89B9-DA9E39E6E238}"/>
                  </a:ext>
                </a:extLst>
              </p:cNvPr>
              <p:cNvSpPr/>
              <p:nvPr/>
            </p:nvSpPr>
            <p:spPr>
              <a:xfrm>
                <a:off x="1356994" y="1325974"/>
                <a:ext cx="306160" cy="372717"/>
              </a:xfrm>
              <a:custGeom>
                <a:avLst/>
                <a:gdLst>
                  <a:gd name="connsiteX0" fmla="*/ 284197 w 438150"/>
                  <a:gd name="connsiteY0" fmla="*/ 621 h 533400"/>
                  <a:gd name="connsiteX1" fmla="*/ 310867 w 438150"/>
                  <a:gd name="connsiteY1" fmla="*/ 12051 h 533400"/>
                  <a:gd name="connsiteX2" fmla="*/ 310867 w 438150"/>
                  <a:gd name="connsiteY2" fmla="*/ 12051 h 533400"/>
                  <a:gd name="connsiteX3" fmla="*/ 427072 w 438150"/>
                  <a:gd name="connsiteY3" fmla="*/ 128256 h 533400"/>
                  <a:gd name="connsiteX4" fmla="*/ 438502 w 438150"/>
                  <a:gd name="connsiteY4" fmla="*/ 154926 h 533400"/>
                  <a:gd name="connsiteX5" fmla="*/ 438502 w 438150"/>
                  <a:gd name="connsiteY5" fmla="*/ 154926 h 533400"/>
                  <a:gd name="connsiteX6" fmla="*/ 438502 w 438150"/>
                  <a:gd name="connsiteY6" fmla="*/ 495921 h 533400"/>
                  <a:gd name="connsiteX7" fmla="*/ 400402 w 438150"/>
                  <a:gd name="connsiteY7" fmla="*/ 534021 h 533400"/>
                  <a:gd name="connsiteX8" fmla="*/ 400402 w 438150"/>
                  <a:gd name="connsiteY8" fmla="*/ 534021 h 533400"/>
                  <a:gd name="connsiteX9" fmla="*/ 38452 w 438150"/>
                  <a:gd name="connsiteY9" fmla="*/ 534021 h 533400"/>
                  <a:gd name="connsiteX10" fmla="*/ 352 w 438150"/>
                  <a:gd name="connsiteY10" fmla="*/ 495921 h 533400"/>
                  <a:gd name="connsiteX11" fmla="*/ 352 w 438150"/>
                  <a:gd name="connsiteY11" fmla="*/ 495921 h 533400"/>
                  <a:gd name="connsiteX12" fmla="*/ 352 w 438150"/>
                  <a:gd name="connsiteY12" fmla="*/ 38721 h 533400"/>
                  <a:gd name="connsiteX13" fmla="*/ 38452 w 438150"/>
                  <a:gd name="connsiteY13" fmla="*/ 621 h 533400"/>
                  <a:gd name="connsiteX14" fmla="*/ 38452 w 438150"/>
                  <a:gd name="connsiteY14" fmla="*/ 621 h 533400"/>
                  <a:gd name="connsiteX15" fmla="*/ 284197 w 438150"/>
                  <a:gd name="connsiteY15" fmla="*/ 621 h 533400"/>
                  <a:gd name="connsiteX16" fmla="*/ 284197 w 438150"/>
                  <a:gd name="connsiteY16" fmla="*/ 19671 h 533400"/>
                  <a:gd name="connsiteX17" fmla="*/ 38452 w 438150"/>
                  <a:gd name="connsiteY17" fmla="*/ 19671 h 533400"/>
                  <a:gd name="connsiteX18" fmla="*/ 19402 w 438150"/>
                  <a:gd name="connsiteY18" fmla="*/ 38721 h 533400"/>
                  <a:gd name="connsiteX19" fmla="*/ 19402 w 438150"/>
                  <a:gd name="connsiteY19" fmla="*/ 38721 h 533400"/>
                  <a:gd name="connsiteX20" fmla="*/ 19402 w 438150"/>
                  <a:gd name="connsiteY20" fmla="*/ 495921 h 533400"/>
                  <a:gd name="connsiteX21" fmla="*/ 38452 w 438150"/>
                  <a:gd name="connsiteY21" fmla="*/ 514971 h 533400"/>
                  <a:gd name="connsiteX22" fmla="*/ 38452 w 438150"/>
                  <a:gd name="connsiteY22" fmla="*/ 514971 h 533400"/>
                  <a:gd name="connsiteX23" fmla="*/ 400402 w 438150"/>
                  <a:gd name="connsiteY23" fmla="*/ 514971 h 533400"/>
                  <a:gd name="connsiteX24" fmla="*/ 419452 w 438150"/>
                  <a:gd name="connsiteY24" fmla="*/ 495921 h 533400"/>
                  <a:gd name="connsiteX25" fmla="*/ 419452 w 438150"/>
                  <a:gd name="connsiteY25" fmla="*/ 495921 h 533400"/>
                  <a:gd name="connsiteX26" fmla="*/ 419452 w 438150"/>
                  <a:gd name="connsiteY26" fmla="*/ 154926 h 533400"/>
                  <a:gd name="connsiteX27" fmla="*/ 419452 w 438150"/>
                  <a:gd name="connsiteY27" fmla="*/ 153021 h 533400"/>
                  <a:gd name="connsiteX28" fmla="*/ 314677 w 438150"/>
                  <a:gd name="connsiteY28" fmla="*/ 153021 h 533400"/>
                  <a:gd name="connsiteX29" fmla="*/ 286102 w 438150"/>
                  <a:gd name="connsiteY29" fmla="*/ 126351 h 533400"/>
                  <a:gd name="connsiteX30" fmla="*/ 286102 w 438150"/>
                  <a:gd name="connsiteY30" fmla="*/ 124446 h 533400"/>
                  <a:gd name="connsiteX31" fmla="*/ 286102 w 438150"/>
                  <a:gd name="connsiteY31" fmla="*/ 19671 h 533400"/>
                  <a:gd name="connsiteX32" fmla="*/ 284197 w 438150"/>
                  <a:gd name="connsiteY32" fmla="*/ 19671 h 533400"/>
                  <a:gd name="connsiteX33" fmla="*/ 284197 w 438150"/>
                  <a:gd name="connsiteY33" fmla="*/ 19671 h 533400"/>
                  <a:gd name="connsiteX34" fmla="*/ 248002 w 438150"/>
                  <a:gd name="connsiteY34" fmla="*/ 200646 h 533400"/>
                  <a:gd name="connsiteX35" fmla="*/ 305152 w 438150"/>
                  <a:gd name="connsiteY35" fmla="*/ 257796 h 533400"/>
                  <a:gd name="connsiteX36" fmla="*/ 248002 w 438150"/>
                  <a:gd name="connsiteY36" fmla="*/ 314946 h 533400"/>
                  <a:gd name="connsiteX37" fmla="*/ 248002 w 438150"/>
                  <a:gd name="connsiteY37" fmla="*/ 314946 h 533400"/>
                  <a:gd name="connsiteX38" fmla="*/ 171802 w 438150"/>
                  <a:gd name="connsiteY38" fmla="*/ 314946 h 533400"/>
                  <a:gd name="connsiteX39" fmla="*/ 171802 w 438150"/>
                  <a:gd name="connsiteY39" fmla="*/ 410196 h 533400"/>
                  <a:gd name="connsiteX40" fmla="*/ 152752 w 438150"/>
                  <a:gd name="connsiteY40" fmla="*/ 410196 h 533400"/>
                  <a:gd name="connsiteX41" fmla="*/ 152752 w 438150"/>
                  <a:gd name="connsiteY41" fmla="*/ 200646 h 533400"/>
                  <a:gd name="connsiteX42" fmla="*/ 248002 w 438150"/>
                  <a:gd name="connsiteY42" fmla="*/ 200646 h 533400"/>
                  <a:gd name="connsiteX43" fmla="*/ 248002 w 438150"/>
                  <a:gd name="connsiteY43" fmla="*/ 219696 h 533400"/>
                  <a:gd name="connsiteX44" fmla="*/ 171802 w 438150"/>
                  <a:gd name="connsiteY44" fmla="*/ 219696 h 533400"/>
                  <a:gd name="connsiteX45" fmla="*/ 171802 w 438150"/>
                  <a:gd name="connsiteY45" fmla="*/ 295896 h 533400"/>
                  <a:gd name="connsiteX46" fmla="*/ 248002 w 438150"/>
                  <a:gd name="connsiteY46" fmla="*/ 295896 h 533400"/>
                  <a:gd name="connsiteX47" fmla="*/ 286102 w 438150"/>
                  <a:gd name="connsiteY47" fmla="*/ 257796 h 533400"/>
                  <a:gd name="connsiteX48" fmla="*/ 248002 w 438150"/>
                  <a:gd name="connsiteY48" fmla="*/ 219696 h 533400"/>
                  <a:gd name="connsiteX49" fmla="*/ 248002 w 438150"/>
                  <a:gd name="connsiteY49" fmla="*/ 219696 h 533400"/>
                  <a:gd name="connsiteX50" fmla="*/ 305152 w 438150"/>
                  <a:gd name="connsiteY50" fmla="*/ 33006 h 533400"/>
                  <a:gd name="connsiteX51" fmla="*/ 305152 w 438150"/>
                  <a:gd name="connsiteY51" fmla="*/ 124446 h 533400"/>
                  <a:gd name="connsiteX52" fmla="*/ 313724 w 438150"/>
                  <a:gd name="connsiteY52" fmla="*/ 133971 h 533400"/>
                  <a:gd name="connsiteX53" fmla="*/ 314677 w 438150"/>
                  <a:gd name="connsiteY53" fmla="*/ 133971 h 533400"/>
                  <a:gd name="connsiteX54" fmla="*/ 406117 w 438150"/>
                  <a:gd name="connsiteY54" fmla="*/ 133971 h 533400"/>
                  <a:gd name="connsiteX55" fmla="*/ 305152 w 438150"/>
                  <a:gd name="connsiteY55" fmla="*/ 33006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438150" h="533400">
                    <a:moveTo>
                      <a:pt x="284197" y="621"/>
                    </a:moveTo>
                    <a:cubicBezTo>
                      <a:pt x="294674" y="621"/>
                      <a:pt x="304199" y="4431"/>
                      <a:pt x="310867" y="12051"/>
                    </a:cubicBezTo>
                    <a:lnTo>
                      <a:pt x="310867" y="12051"/>
                    </a:lnTo>
                    <a:lnTo>
                      <a:pt x="427072" y="128256"/>
                    </a:lnTo>
                    <a:cubicBezTo>
                      <a:pt x="434692" y="135876"/>
                      <a:pt x="438502" y="145401"/>
                      <a:pt x="438502" y="154926"/>
                    </a:cubicBezTo>
                    <a:lnTo>
                      <a:pt x="438502" y="154926"/>
                    </a:lnTo>
                    <a:lnTo>
                      <a:pt x="438502" y="495921"/>
                    </a:lnTo>
                    <a:cubicBezTo>
                      <a:pt x="438502" y="516876"/>
                      <a:pt x="421357" y="534021"/>
                      <a:pt x="400402" y="534021"/>
                    </a:cubicBezTo>
                    <a:lnTo>
                      <a:pt x="400402" y="534021"/>
                    </a:lnTo>
                    <a:lnTo>
                      <a:pt x="38452" y="534021"/>
                    </a:lnTo>
                    <a:cubicBezTo>
                      <a:pt x="17497" y="534021"/>
                      <a:pt x="352" y="516876"/>
                      <a:pt x="352" y="495921"/>
                    </a:cubicBezTo>
                    <a:lnTo>
                      <a:pt x="352" y="495921"/>
                    </a:lnTo>
                    <a:lnTo>
                      <a:pt x="352" y="38721"/>
                    </a:lnTo>
                    <a:cubicBezTo>
                      <a:pt x="352" y="17766"/>
                      <a:pt x="17497" y="621"/>
                      <a:pt x="38452" y="621"/>
                    </a:cubicBezTo>
                    <a:lnTo>
                      <a:pt x="38452" y="621"/>
                    </a:lnTo>
                    <a:lnTo>
                      <a:pt x="284197" y="621"/>
                    </a:lnTo>
                    <a:close/>
                    <a:moveTo>
                      <a:pt x="284197" y="19671"/>
                    </a:moveTo>
                    <a:lnTo>
                      <a:pt x="38452" y="19671"/>
                    </a:lnTo>
                    <a:cubicBezTo>
                      <a:pt x="27974" y="19671"/>
                      <a:pt x="19402" y="28244"/>
                      <a:pt x="19402" y="38721"/>
                    </a:cubicBezTo>
                    <a:lnTo>
                      <a:pt x="19402" y="38721"/>
                    </a:lnTo>
                    <a:lnTo>
                      <a:pt x="19402" y="495921"/>
                    </a:lnTo>
                    <a:cubicBezTo>
                      <a:pt x="19402" y="506399"/>
                      <a:pt x="27974" y="514971"/>
                      <a:pt x="38452" y="514971"/>
                    </a:cubicBezTo>
                    <a:lnTo>
                      <a:pt x="38452" y="514971"/>
                    </a:lnTo>
                    <a:lnTo>
                      <a:pt x="400402" y="514971"/>
                    </a:lnTo>
                    <a:cubicBezTo>
                      <a:pt x="410880" y="514971"/>
                      <a:pt x="419452" y="506399"/>
                      <a:pt x="419452" y="495921"/>
                    </a:cubicBezTo>
                    <a:lnTo>
                      <a:pt x="419452" y="495921"/>
                    </a:lnTo>
                    <a:lnTo>
                      <a:pt x="419452" y="154926"/>
                    </a:lnTo>
                    <a:cubicBezTo>
                      <a:pt x="419452" y="153974"/>
                      <a:pt x="419452" y="153021"/>
                      <a:pt x="419452" y="153021"/>
                    </a:cubicBezTo>
                    <a:lnTo>
                      <a:pt x="314677" y="153021"/>
                    </a:lnTo>
                    <a:cubicBezTo>
                      <a:pt x="299437" y="153021"/>
                      <a:pt x="287055" y="141591"/>
                      <a:pt x="286102" y="126351"/>
                    </a:cubicBezTo>
                    <a:lnTo>
                      <a:pt x="286102" y="124446"/>
                    </a:lnTo>
                    <a:lnTo>
                      <a:pt x="286102" y="19671"/>
                    </a:lnTo>
                    <a:cubicBezTo>
                      <a:pt x="285149" y="19671"/>
                      <a:pt x="284197" y="19671"/>
                      <a:pt x="284197" y="19671"/>
                    </a:cubicBezTo>
                    <a:lnTo>
                      <a:pt x="284197" y="19671"/>
                    </a:lnTo>
                    <a:close/>
                    <a:moveTo>
                      <a:pt x="248002" y="200646"/>
                    </a:moveTo>
                    <a:cubicBezTo>
                      <a:pt x="279434" y="200646"/>
                      <a:pt x="305152" y="226364"/>
                      <a:pt x="305152" y="257796"/>
                    </a:cubicBezTo>
                    <a:cubicBezTo>
                      <a:pt x="305152" y="289229"/>
                      <a:pt x="279434" y="314946"/>
                      <a:pt x="248002" y="314946"/>
                    </a:cubicBezTo>
                    <a:lnTo>
                      <a:pt x="248002" y="314946"/>
                    </a:lnTo>
                    <a:lnTo>
                      <a:pt x="171802" y="314946"/>
                    </a:lnTo>
                    <a:lnTo>
                      <a:pt x="171802" y="410196"/>
                    </a:lnTo>
                    <a:lnTo>
                      <a:pt x="152752" y="410196"/>
                    </a:lnTo>
                    <a:lnTo>
                      <a:pt x="152752" y="200646"/>
                    </a:lnTo>
                    <a:lnTo>
                      <a:pt x="248002" y="200646"/>
                    </a:lnTo>
                    <a:close/>
                    <a:moveTo>
                      <a:pt x="248002" y="219696"/>
                    </a:moveTo>
                    <a:lnTo>
                      <a:pt x="171802" y="219696"/>
                    </a:lnTo>
                    <a:lnTo>
                      <a:pt x="171802" y="295896"/>
                    </a:lnTo>
                    <a:lnTo>
                      <a:pt x="248002" y="295896"/>
                    </a:lnTo>
                    <a:cubicBezTo>
                      <a:pt x="268957" y="295896"/>
                      <a:pt x="286102" y="278751"/>
                      <a:pt x="286102" y="257796"/>
                    </a:cubicBezTo>
                    <a:cubicBezTo>
                      <a:pt x="286102" y="236841"/>
                      <a:pt x="268957" y="219696"/>
                      <a:pt x="248002" y="219696"/>
                    </a:cubicBezTo>
                    <a:lnTo>
                      <a:pt x="248002" y="219696"/>
                    </a:lnTo>
                    <a:close/>
                    <a:moveTo>
                      <a:pt x="305152" y="33006"/>
                    </a:moveTo>
                    <a:lnTo>
                      <a:pt x="305152" y="124446"/>
                    </a:lnTo>
                    <a:cubicBezTo>
                      <a:pt x="305152" y="129209"/>
                      <a:pt x="308962" y="133019"/>
                      <a:pt x="313724" y="133971"/>
                    </a:cubicBezTo>
                    <a:lnTo>
                      <a:pt x="314677" y="133971"/>
                    </a:lnTo>
                    <a:lnTo>
                      <a:pt x="406117" y="133971"/>
                    </a:lnTo>
                    <a:lnTo>
                      <a:pt x="305152" y="33006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  <p:sp>
          <p:nvSpPr>
            <p:cNvPr id="5" name="弧形 4">
              <a:extLst>
                <a:ext uri="{FF2B5EF4-FFF2-40B4-BE49-F238E27FC236}">
                  <a16:creationId xmlns:a16="http://schemas.microsoft.com/office/drawing/2014/main" id="{9BCEA764-981A-4C3A-8AF7-485978EDCA9B}"/>
                </a:ext>
              </a:extLst>
            </p:cNvPr>
            <p:cNvSpPr/>
            <p:nvPr/>
          </p:nvSpPr>
          <p:spPr>
            <a:xfrm rot="17532205">
              <a:off x="680828" y="1229752"/>
              <a:ext cx="1207349" cy="1207349"/>
            </a:xfrm>
            <a:prstGeom prst="arc">
              <a:avLst>
                <a:gd name="adj1" fmla="val 16200000"/>
                <a:gd name="adj2" fmla="val 2946520"/>
              </a:avLst>
            </a:prstGeom>
            <a:ln w="9525" cap="rnd">
              <a:solidFill>
                <a:schemeClr val="accent2"/>
              </a:solidFill>
              <a:prstDash val="lgDash"/>
              <a:round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13969E8B-4DBF-456A-8BE5-330CC8A857F1}"/>
                </a:ext>
              </a:extLst>
            </p:cNvPr>
            <p:cNvSpPr txBox="1"/>
            <p:nvPr/>
          </p:nvSpPr>
          <p:spPr>
            <a:xfrm>
              <a:off x="2071539" y="1647068"/>
              <a:ext cx="3391110" cy="612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</a:rPr>
                <a:t>Theme  color makes PPT more convenient to change.</a:t>
              </a: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748BB149-F69B-4E0D-A945-9EFEB4091DDD}"/>
                </a:ext>
              </a:extLst>
            </p:cNvPr>
            <p:cNvSpPr txBox="1"/>
            <p:nvPr/>
          </p:nvSpPr>
          <p:spPr>
            <a:xfrm>
              <a:off x="2071539" y="1277736"/>
              <a:ext cx="33911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0" lang="en-US" altLang="zh-CN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</a:rPr>
                <a:t>Text here</a:t>
              </a:r>
            </a:p>
          </p:txBody>
        </p: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320CBFF3-E84D-43C7-8742-CC186345984E}"/>
                </a:ext>
              </a:extLst>
            </p:cNvPr>
            <p:cNvGrpSpPr/>
            <p:nvPr/>
          </p:nvGrpSpPr>
          <p:grpSpPr>
            <a:xfrm>
              <a:off x="6369353" y="1473426"/>
              <a:ext cx="720000" cy="720000"/>
              <a:chOff x="1150074" y="1152332"/>
              <a:chExt cx="720000" cy="720000"/>
            </a:xfrm>
          </p:grpSpPr>
          <p:sp>
            <p:nvSpPr>
              <p:cNvPr id="12" name="椭圆 11">
                <a:extLst>
                  <a:ext uri="{FF2B5EF4-FFF2-40B4-BE49-F238E27FC236}">
                    <a16:creationId xmlns:a16="http://schemas.microsoft.com/office/drawing/2014/main" id="{607640DF-A66C-441F-ADCC-65D1750E1280}"/>
                  </a:ext>
                </a:extLst>
              </p:cNvPr>
              <p:cNvSpPr/>
              <p:nvPr/>
            </p:nvSpPr>
            <p:spPr>
              <a:xfrm>
                <a:off x="1150074" y="1152332"/>
                <a:ext cx="720000" cy="720000"/>
              </a:xfrm>
              <a:prstGeom prst="ellipse">
                <a:avLst/>
              </a:prstGeom>
              <a:solidFill>
                <a:schemeClr val="accent2"/>
              </a:solidFill>
              <a:ln w="1905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3" name="任意多边形: 形状 12">
                <a:extLst>
                  <a:ext uri="{FF2B5EF4-FFF2-40B4-BE49-F238E27FC236}">
                    <a16:creationId xmlns:a16="http://schemas.microsoft.com/office/drawing/2014/main" id="{47928345-ECE5-400F-93C2-0217D63323DD}"/>
                  </a:ext>
                </a:extLst>
              </p:cNvPr>
              <p:cNvSpPr/>
              <p:nvPr/>
            </p:nvSpPr>
            <p:spPr>
              <a:xfrm>
                <a:off x="1340062" y="1325974"/>
                <a:ext cx="340022" cy="372716"/>
              </a:xfrm>
              <a:custGeom>
                <a:avLst/>
                <a:gdLst>
                  <a:gd name="connsiteX0" fmla="*/ 248770 w 495300"/>
                  <a:gd name="connsiteY0" fmla="*/ 621 h 542925"/>
                  <a:gd name="connsiteX1" fmla="*/ 496420 w 495300"/>
                  <a:gd name="connsiteY1" fmla="*/ 248271 h 542925"/>
                  <a:gd name="connsiteX2" fmla="*/ 324017 w 495300"/>
                  <a:gd name="connsiteY2" fmla="*/ 484491 h 542925"/>
                  <a:gd name="connsiteX3" fmla="*/ 346877 w 495300"/>
                  <a:gd name="connsiteY3" fmla="*/ 524496 h 542925"/>
                  <a:gd name="connsiteX4" fmla="*/ 420220 w 495300"/>
                  <a:gd name="connsiteY4" fmla="*/ 524496 h 542925"/>
                  <a:gd name="connsiteX5" fmla="*/ 420220 w 495300"/>
                  <a:gd name="connsiteY5" fmla="*/ 543546 h 542925"/>
                  <a:gd name="connsiteX6" fmla="*/ 77320 w 495300"/>
                  <a:gd name="connsiteY6" fmla="*/ 543546 h 542925"/>
                  <a:gd name="connsiteX7" fmla="*/ 77320 w 495300"/>
                  <a:gd name="connsiteY7" fmla="*/ 524496 h 542925"/>
                  <a:gd name="connsiteX8" fmla="*/ 150663 w 495300"/>
                  <a:gd name="connsiteY8" fmla="*/ 524496 h 542925"/>
                  <a:gd name="connsiteX9" fmla="*/ 173523 w 495300"/>
                  <a:gd name="connsiteY9" fmla="*/ 484491 h 542925"/>
                  <a:gd name="connsiteX10" fmla="*/ 1120 w 495300"/>
                  <a:gd name="connsiteY10" fmla="*/ 252081 h 542925"/>
                  <a:gd name="connsiteX11" fmla="*/ 1120 w 495300"/>
                  <a:gd name="connsiteY11" fmla="*/ 248271 h 542925"/>
                  <a:gd name="connsiteX12" fmla="*/ 248770 w 495300"/>
                  <a:gd name="connsiteY12" fmla="*/ 621 h 542925"/>
                  <a:gd name="connsiteX13" fmla="*/ 304967 w 495300"/>
                  <a:gd name="connsiteY13" fmla="*/ 489253 h 542925"/>
                  <a:gd name="connsiteX14" fmla="*/ 248770 w 495300"/>
                  <a:gd name="connsiteY14" fmla="*/ 495921 h 542925"/>
                  <a:gd name="connsiteX15" fmla="*/ 192573 w 495300"/>
                  <a:gd name="connsiteY15" fmla="*/ 489253 h 542925"/>
                  <a:gd name="connsiteX16" fmla="*/ 172570 w 495300"/>
                  <a:gd name="connsiteY16" fmla="*/ 524496 h 542925"/>
                  <a:gd name="connsiteX17" fmla="*/ 324970 w 495300"/>
                  <a:gd name="connsiteY17" fmla="*/ 524496 h 542925"/>
                  <a:gd name="connsiteX18" fmla="*/ 304967 w 495300"/>
                  <a:gd name="connsiteY18" fmla="*/ 489253 h 542925"/>
                  <a:gd name="connsiteX19" fmla="*/ 248770 w 495300"/>
                  <a:gd name="connsiteY19" fmla="*/ 19671 h 542925"/>
                  <a:gd name="connsiteX20" fmla="*/ 20170 w 495300"/>
                  <a:gd name="connsiteY20" fmla="*/ 248271 h 542925"/>
                  <a:gd name="connsiteX21" fmla="*/ 248770 w 495300"/>
                  <a:gd name="connsiteY21" fmla="*/ 476871 h 542925"/>
                  <a:gd name="connsiteX22" fmla="*/ 477370 w 495300"/>
                  <a:gd name="connsiteY22" fmla="*/ 248271 h 542925"/>
                  <a:gd name="connsiteX23" fmla="*/ 248770 w 495300"/>
                  <a:gd name="connsiteY23" fmla="*/ 19671 h 542925"/>
                  <a:gd name="connsiteX24" fmla="*/ 248770 w 495300"/>
                  <a:gd name="connsiteY24" fmla="*/ 133971 h 542925"/>
                  <a:gd name="connsiteX25" fmla="*/ 363070 w 495300"/>
                  <a:gd name="connsiteY25" fmla="*/ 248271 h 542925"/>
                  <a:gd name="connsiteX26" fmla="*/ 248770 w 495300"/>
                  <a:gd name="connsiteY26" fmla="*/ 362571 h 542925"/>
                  <a:gd name="connsiteX27" fmla="*/ 134470 w 495300"/>
                  <a:gd name="connsiteY27" fmla="*/ 248271 h 542925"/>
                  <a:gd name="connsiteX28" fmla="*/ 248770 w 495300"/>
                  <a:gd name="connsiteY28" fmla="*/ 133971 h 542925"/>
                  <a:gd name="connsiteX29" fmla="*/ 248770 w 495300"/>
                  <a:gd name="connsiteY29" fmla="*/ 153021 h 542925"/>
                  <a:gd name="connsiteX30" fmla="*/ 153520 w 495300"/>
                  <a:gd name="connsiteY30" fmla="*/ 248271 h 542925"/>
                  <a:gd name="connsiteX31" fmla="*/ 248770 w 495300"/>
                  <a:gd name="connsiteY31" fmla="*/ 343521 h 542925"/>
                  <a:gd name="connsiteX32" fmla="*/ 344020 w 495300"/>
                  <a:gd name="connsiteY32" fmla="*/ 248271 h 542925"/>
                  <a:gd name="connsiteX33" fmla="*/ 248770 w 495300"/>
                  <a:gd name="connsiteY33" fmla="*/ 153021 h 542925"/>
                  <a:gd name="connsiteX34" fmla="*/ 367833 w 495300"/>
                  <a:gd name="connsiteY34" fmla="*/ 114921 h 542925"/>
                  <a:gd name="connsiteX35" fmla="*/ 382120 w 495300"/>
                  <a:gd name="connsiteY35" fmla="*/ 129209 h 542925"/>
                  <a:gd name="connsiteX36" fmla="*/ 367833 w 495300"/>
                  <a:gd name="connsiteY36" fmla="*/ 143496 h 542925"/>
                  <a:gd name="connsiteX37" fmla="*/ 353545 w 495300"/>
                  <a:gd name="connsiteY37" fmla="*/ 129209 h 542925"/>
                  <a:gd name="connsiteX38" fmla="*/ 367833 w 495300"/>
                  <a:gd name="connsiteY38" fmla="*/ 114921 h 542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495300" h="542925">
                    <a:moveTo>
                      <a:pt x="248770" y="621"/>
                    </a:moveTo>
                    <a:cubicBezTo>
                      <a:pt x="385930" y="621"/>
                      <a:pt x="496420" y="111111"/>
                      <a:pt x="496420" y="248271"/>
                    </a:cubicBezTo>
                    <a:cubicBezTo>
                      <a:pt x="496420" y="358761"/>
                      <a:pt x="424030" y="452106"/>
                      <a:pt x="324017" y="484491"/>
                    </a:cubicBezTo>
                    <a:lnTo>
                      <a:pt x="346877" y="524496"/>
                    </a:lnTo>
                    <a:lnTo>
                      <a:pt x="420220" y="524496"/>
                    </a:lnTo>
                    <a:lnTo>
                      <a:pt x="420220" y="543546"/>
                    </a:lnTo>
                    <a:lnTo>
                      <a:pt x="77320" y="543546"/>
                    </a:lnTo>
                    <a:lnTo>
                      <a:pt x="77320" y="524496"/>
                    </a:lnTo>
                    <a:lnTo>
                      <a:pt x="150663" y="524496"/>
                    </a:lnTo>
                    <a:lnTo>
                      <a:pt x="173523" y="484491"/>
                    </a:lnTo>
                    <a:cubicBezTo>
                      <a:pt x="74463" y="453059"/>
                      <a:pt x="3025" y="361619"/>
                      <a:pt x="1120" y="252081"/>
                    </a:cubicBezTo>
                    <a:lnTo>
                      <a:pt x="1120" y="248271"/>
                    </a:lnTo>
                    <a:cubicBezTo>
                      <a:pt x="1120" y="111111"/>
                      <a:pt x="111610" y="621"/>
                      <a:pt x="248770" y="621"/>
                    </a:cubicBezTo>
                    <a:close/>
                    <a:moveTo>
                      <a:pt x="304967" y="489253"/>
                    </a:moveTo>
                    <a:cubicBezTo>
                      <a:pt x="286870" y="494016"/>
                      <a:pt x="267820" y="495921"/>
                      <a:pt x="248770" y="495921"/>
                    </a:cubicBezTo>
                    <a:cubicBezTo>
                      <a:pt x="229720" y="495921"/>
                      <a:pt x="210670" y="494016"/>
                      <a:pt x="192573" y="489253"/>
                    </a:cubicBezTo>
                    <a:lnTo>
                      <a:pt x="172570" y="524496"/>
                    </a:lnTo>
                    <a:lnTo>
                      <a:pt x="324970" y="524496"/>
                    </a:lnTo>
                    <a:lnTo>
                      <a:pt x="304967" y="489253"/>
                    </a:lnTo>
                    <a:close/>
                    <a:moveTo>
                      <a:pt x="248770" y="19671"/>
                    </a:moveTo>
                    <a:cubicBezTo>
                      <a:pt x="122088" y="19671"/>
                      <a:pt x="20170" y="121589"/>
                      <a:pt x="20170" y="248271"/>
                    </a:cubicBezTo>
                    <a:cubicBezTo>
                      <a:pt x="20170" y="374953"/>
                      <a:pt x="122088" y="476871"/>
                      <a:pt x="248770" y="476871"/>
                    </a:cubicBezTo>
                    <a:cubicBezTo>
                      <a:pt x="375452" y="476871"/>
                      <a:pt x="477370" y="374953"/>
                      <a:pt x="477370" y="248271"/>
                    </a:cubicBezTo>
                    <a:cubicBezTo>
                      <a:pt x="477370" y="121589"/>
                      <a:pt x="375452" y="19671"/>
                      <a:pt x="248770" y="19671"/>
                    </a:cubicBezTo>
                    <a:close/>
                    <a:moveTo>
                      <a:pt x="248770" y="133971"/>
                    </a:moveTo>
                    <a:cubicBezTo>
                      <a:pt x="311635" y="133971"/>
                      <a:pt x="363070" y="185406"/>
                      <a:pt x="363070" y="248271"/>
                    </a:cubicBezTo>
                    <a:cubicBezTo>
                      <a:pt x="363070" y="311136"/>
                      <a:pt x="311635" y="362571"/>
                      <a:pt x="248770" y="362571"/>
                    </a:cubicBezTo>
                    <a:cubicBezTo>
                      <a:pt x="185905" y="362571"/>
                      <a:pt x="134470" y="311136"/>
                      <a:pt x="134470" y="248271"/>
                    </a:cubicBezTo>
                    <a:cubicBezTo>
                      <a:pt x="134470" y="185406"/>
                      <a:pt x="185905" y="133971"/>
                      <a:pt x="248770" y="133971"/>
                    </a:cubicBezTo>
                    <a:close/>
                    <a:moveTo>
                      <a:pt x="248770" y="153021"/>
                    </a:moveTo>
                    <a:cubicBezTo>
                      <a:pt x="196383" y="153021"/>
                      <a:pt x="153520" y="195884"/>
                      <a:pt x="153520" y="248271"/>
                    </a:cubicBezTo>
                    <a:cubicBezTo>
                      <a:pt x="153520" y="300659"/>
                      <a:pt x="196383" y="343521"/>
                      <a:pt x="248770" y="343521"/>
                    </a:cubicBezTo>
                    <a:cubicBezTo>
                      <a:pt x="301158" y="343521"/>
                      <a:pt x="344020" y="300659"/>
                      <a:pt x="344020" y="248271"/>
                    </a:cubicBezTo>
                    <a:cubicBezTo>
                      <a:pt x="344020" y="195884"/>
                      <a:pt x="301158" y="153021"/>
                      <a:pt x="248770" y="153021"/>
                    </a:cubicBezTo>
                    <a:close/>
                    <a:moveTo>
                      <a:pt x="367833" y="114921"/>
                    </a:moveTo>
                    <a:cubicBezTo>
                      <a:pt x="375452" y="114921"/>
                      <a:pt x="382120" y="121589"/>
                      <a:pt x="382120" y="129209"/>
                    </a:cubicBezTo>
                    <a:cubicBezTo>
                      <a:pt x="382120" y="136828"/>
                      <a:pt x="375452" y="143496"/>
                      <a:pt x="367833" y="143496"/>
                    </a:cubicBezTo>
                    <a:cubicBezTo>
                      <a:pt x="360213" y="143496"/>
                      <a:pt x="353545" y="136828"/>
                      <a:pt x="353545" y="129209"/>
                    </a:cubicBezTo>
                    <a:cubicBezTo>
                      <a:pt x="353545" y="121589"/>
                      <a:pt x="360213" y="114921"/>
                      <a:pt x="367833" y="11492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  <p:sp>
          <p:nvSpPr>
            <p:cNvPr id="9" name="弧形 8">
              <a:extLst>
                <a:ext uri="{FF2B5EF4-FFF2-40B4-BE49-F238E27FC236}">
                  <a16:creationId xmlns:a16="http://schemas.microsoft.com/office/drawing/2014/main" id="{73E94EE8-56D9-4C25-BE14-F7B834A841A8}"/>
                </a:ext>
              </a:extLst>
            </p:cNvPr>
            <p:cNvSpPr/>
            <p:nvPr/>
          </p:nvSpPr>
          <p:spPr>
            <a:xfrm rot="17532205">
              <a:off x="6125679" y="1229752"/>
              <a:ext cx="1207349" cy="1207349"/>
            </a:xfrm>
            <a:prstGeom prst="arc">
              <a:avLst>
                <a:gd name="adj1" fmla="val 16200000"/>
                <a:gd name="adj2" fmla="val 2946520"/>
              </a:avLst>
            </a:prstGeom>
            <a:ln w="9525" cap="rnd">
              <a:solidFill>
                <a:schemeClr val="accent2"/>
              </a:solidFill>
              <a:prstDash val="lgDash"/>
              <a:round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86129D50-D9FD-4492-85AE-88A417D82FCC}"/>
                </a:ext>
              </a:extLst>
            </p:cNvPr>
            <p:cNvSpPr txBox="1"/>
            <p:nvPr/>
          </p:nvSpPr>
          <p:spPr>
            <a:xfrm>
              <a:off x="7516390" y="1647068"/>
              <a:ext cx="3391110" cy="612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</a:rPr>
                <a:t>Theme  color makes PPT more convenient to change.</a:t>
              </a: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19F68AC1-1119-4A4E-9077-5F52E6016702}"/>
                </a:ext>
              </a:extLst>
            </p:cNvPr>
            <p:cNvSpPr txBox="1"/>
            <p:nvPr/>
          </p:nvSpPr>
          <p:spPr>
            <a:xfrm>
              <a:off x="7516390" y="1277736"/>
              <a:ext cx="33911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0" lang="en-US" altLang="zh-CN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</a:rPr>
                <a:t>Text here</a:t>
              </a: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D3E75B77-29C0-450D-8CD4-78A0B4CDAF51}"/>
              </a:ext>
            </a:extLst>
          </p:cNvPr>
          <p:cNvGrpSpPr/>
          <p:nvPr/>
        </p:nvGrpSpPr>
        <p:grpSpPr>
          <a:xfrm>
            <a:off x="982663" y="3027426"/>
            <a:ext cx="10226672" cy="1207349"/>
            <a:chOff x="680828" y="2846825"/>
            <a:chExt cx="10226672" cy="1207349"/>
          </a:xfrm>
        </p:grpSpPr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2C0688F4-717E-4F41-AEBB-4636209E6161}"/>
                </a:ext>
              </a:extLst>
            </p:cNvPr>
            <p:cNvSpPr txBox="1"/>
            <p:nvPr/>
          </p:nvSpPr>
          <p:spPr>
            <a:xfrm flipH="1">
              <a:off x="6125679" y="3264141"/>
              <a:ext cx="3391110" cy="612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</a:rPr>
                <a:t>Theme  color makes PPT more convenient to change.</a:t>
              </a: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C25F039A-2546-4998-AEDE-E3FF5F1FC5F1}"/>
                </a:ext>
              </a:extLst>
            </p:cNvPr>
            <p:cNvSpPr txBox="1"/>
            <p:nvPr/>
          </p:nvSpPr>
          <p:spPr>
            <a:xfrm flipH="1">
              <a:off x="6125679" y="2894809"/>
              <a:ext cx="33911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0" lang="en-US" altLang="zh-CN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</a:rPr>
                <a:t>Text here</a:t>
              </a:r>
            </a:p>
          </p:txBody>
        </p: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C8002B1E-47E4-41A1-9CD0-1C379B49B445}"/>
                </a:ext>
              </a:extLst>
            </p:cNvPr>
            <p:cNvGrpSpPr/>
            <p:nvPr/>
          </p:nvGrpSpPr>
          <p:grpSpPr>
            <a:xfrm flipV="1">
              <a:off x="4498974" y="3090500"/>
              <a:ext cx="720000" cy="720000"/>
              <a:chOff x="1150074" y="1152332"/>
              <a:chExt cx="720000" cy="720000"/>
            </a:xfrm>
          </p:grpSpPr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15F3230A-9B77-4CA5-A2EE-28DA66DFA228}"/>
                  </a:ext>
                </a:extLst>
              </p:cNvPr>
              <p:cNvSpPr/>
              <p:nvPr/>
            </p:nvSpPr>
            <p:spPr>
              <a:xfrm>
                <a:off x="1150074" y="1152332"/>
                <a:ext cx="720000" cy="720000"/>
              </a:xfrm>
              <a:prstGeom prst="ellipse">
                <a:avLst/>
              </a:prstGeom>
              <a:solidFill>
                <a:schemeClr val="accent1"/>
              </a:solidFill>
              <a:ln w="1905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28" name="任意多边形: 形状 27">
                <a:extLst>
                  <a:ext uri="{FF2B5EF4-FFF2-40B4-BE49-F238E27FC236}">
                    <a16:creationId xmlns:a16="http://schemas.microsoft.com/office/drawing/2014/main" id="{64ECD3F1-3186-4059-9052-EF82BBBBB247}"/>
                  </a:ext>
                </a:extLst>
              </p:cNvPr>
              <p:cNvSpPr/>
              <p:nvPr/>
            </p:nvSpPr>
            <p:spPr>
              <a:xfrm flipV="1">
                <a:off x="1323715" y="1325974"/>
                <a:ext cx="372716" cy="372716"/>
              </a:xfrm>
              <a:custGeom>
                <a:avLst/>
                <a:gdLst>
                  <a:gd name="connsiteX0" fmla="*/ 266700 w 533400"/>
                  <a:gd name="connsiteY0" fmla="*/ 285750 h 533400"/>
                  <a:gd name="connsiteX1" fmla="*/ 409575 w 533400"/>
                  <a:gd name="connsiteY1" fmla="*/ 142875 h 533400"/>
                  <a:gd name="connsiteX2" fmla="*/ 266700 w 533400"/>
                  <a:gd name="connsiteY2" fmla="*/ 0 h 533400"/>
                  <a:gd name="connsiteX3" fmla="*/ 123825 w 533400"/>
                  <a:gd name="connsiteY3" fmla="*/ 142875 h 533400"/>
                  <a:gd name="connsiteX4" fmla="*/ 266700 w 533400"/>
                  <a:gd name="connsiteY4" fmla="*/ 285750 h 533400"/>
                  <a:gd name="connsiteX5" fmla="*/ 266700 w 533400"/>
                  <a:gd name="connsiteY5" fmla="*/ 19050 h 533400"/>
                  <a:gd name="connsiteX6" fmla="*/ 390525 w 533400"/>
                  <a:gd name="connsiteY6" fmla="*/ 142875 h 533400"/>
                  <a:gd name="connsiteX7" fmla="*/ 266700 w 533400"/>
                  <a:gd name="connsiteY7" fmla="*/ 266700 h 533400"/>
                  <a:gd name="connsiteX8" fmla="*/ 142875 w 533400"/>
                  <a:gd name="connsiteY8" fmla="*/ 142875 h 533400"/>
                  <a:gd name="connsiteX9" fmla="*/ 266700 w 533400"/>
                  <a:gd name="connsiteY9" fmla="*/ 19050 h 533400"/>
                  <a:gd name="connsiteX10" fmla="*/ 419100 w 533400"/>
                  <a:gd name="connsiteY10" fmla="*/ 333375 h 533400"/>
                  <a:gd name="connsiteX11" fmla="*/ 114300 w 533400"/>
                  <a:gd name="connsiteY11" fmla="*/ 333375 h 533400"/>
                  <a:gd name="connsiteX12" fmla="*/ 0 w 533400"/>
                  <a:gd name="connsiteY12" fmla="*/ 447675 h 533400"/>
                  <a:gd name="connsiteX13" fmla="*/ 0 w 533400"/>
                  <a:gd name="connsiteY13" fmla="*/ 533400 h 533400"/>
                  <a:gd name="connsiteX14" fmla="*/ 19050 w 533400"/>
                  <a:gd name="connsiteY14" fmla="*/ 533400 h 533400"/>
                  <a:gd name="connsiteX15" fmla="*/ 19050 w 533400"/>
                  <a:gd name="connsiteY15" fmla="*/ 447675 h 533400"/>
                  <a:gd name="connsiteX16" fmla="*/ 114300 w 533400"/>
                  <a:gd name="connsiteY16" fmla="*/ 352425 h 533400"/>
                  <a:gd name="connsiteX17" fmla="*/ 419100 w 533400"/>
                  <a:gd name="connsiteY17" fmla="*/ 352425 h 533400"/>
                  <a:gd name="connsiteX18" fmla="*/ 514350 w 533400"/>
                  <a:gd name="connsiteY18" fmla="*/ 447675 h 533400"/>
                  <a:gd name="connsiteX19" fmla="*/ 514350 w 533400"/>
                  <a:gd name="connsiteY19" fmla="*/ 533400 h 533400"/>
                  <a:gd name="connsiteX20" fmla="*/ 533400 w 533400"/>
                  <a:gd name="connsiteY20" fmla="*/ 533400 h 533400"/>
                  <a:gd name="connsiteX21" fmla="*/ 533400 w 533400"/>
                  <a:gd name="connsiteY21" fmla="*/ 447675 h 533400"/>
                  <a:gd name="connsiteX22" fmla="*/ 419100 w 533400"/>
                  <a:gd name="connsiteY22" fmla="*/ 333375 h 533400"/>
                  <a:gd name="connsiteX23" fmla="*/ 342900 w 533400"/>
                  <a:gd name="connsiteY23" fmla="*/ 466725 h 533400"/>
                  <a:gd name="connsiteX24" fmla="*/ 457200 w 533400"/>
                  <a:gd name="connsiteY24" fmla="*/ 466725 h 533400"/>
                  <a:gd name="connsiteX25" fmla="*/ 457200 w 533400"/>
                  <a:gd name="connsiteY25" fmla="*/ 447675 h 533400"/>
                  <a:gd name="connsiteX26" fmla="*/ 342900 w 533400"/>
                  <a:gd name="connsiteY26" fmla="*/ 447675 h 533400"/>
                  <a:gd name="connsiteX27" fmla="*/ 342900 w 533400"/>
                  <a:gd name="connsiteY27" fmla="*/ 466725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33400" h="533400">
                    <a:moveTo>
                      <a:pt x="266700" y="285750"/>
                    </a:moveTo>
                    <a:cubicBezTo>
                      <a:pt x="345758" y="285750"/>
                      <a:pt x="409575" y="221933"/>
                      <a:pt x="409575" y="142875"/>
                    </a:cubicBezTo>
                    <a:cubicBezTo>
                      <a:pt x="409575" y="63818"/>
                      <a:pt x="345758" y="0"/>
                      <a:pt x="266700" y="0"/>
                    </a:cubicBezTo>
                    <a:cubicBezTo>
                      <a:pt x="187643" y="0"/>
                      <a:pt x="123825" y="63818"/>
                      <a:pt x="123825" y="142875"/>
                    </a:cubicBezTo>
                    <a:cubicBezTo>
                      <a:pt x="123825" y="221933"/>
                      <a:pt x="187643" y="285750"/>
                      <a:pt x="266700" y="285750"/>
                    </a:cubicBezTo>
                    <a:close/>
                    <a:moveTo>
                      <a:pt x="266700" y="19050"/>
                    </a:moveTo>
                    <a:cubicBezTo>
                      <a:pt x="335280" y="19050"/>
                      <a:pt x="390525" y="74295"/>
                      <a:pt x="390525" y="142875"/>
                    </a:cubicBezTo>
                    <a:cubicBezTo>
                      <a:pt x="390525" y="211455"/>
                      <a:pt x="335280" y="266700"/>
                      <a:pt x="266700" y="266700"/>
                    </a:cubicBezTo>
                    <a:cubicBezTo>
                      <a:pt x="198120" y="266700"/>
                      <a:pt x="142875" y="211455"/>
                      <a:pt x="142875" y="142875"/>
                    </a:cubicBezTo>
                    <a:cubicBezTo>
                      <a:pt x="142875" y="74295"/>
                      <a:pt x="198120" y="19050"/>
                      <a:pt x="266700" y="19050"/>
                    </a:cubicBezTo>
                    <a:close/>
                    <a:moveTo>
                      <a:pt x="419100" y="333375"/>
                    </a:moveTo>
                    <a:lnTo>
                      <a:pt x="114300" y="333375"/>
                    </a:lnTo>
                    <a:cubicBezTo>
                      <a:pt x="51435" y="333375"/>
                      <a:pt x="0" y="384810"/>
                      <a:pt x="0" y="447675"/>
                    </a:cubicBezTo>
                    <a:lnTo>
                      <a:pt x="0" y="533400"/>
                    </a:lnTo>
                    <a:lnTo>
                      <a:pt x="19050" y="533400"/>
                    </a:lnTo>
                    <a:lnTo>
                      <a:pt x="19050" y="447675"/>
                    </a:lnTo>
                    <a:cubicBezTo>
                      <a:pt x="19050" y="395288"/>
                      <a:pt x="61913" y="352425"/>
                      <a:pt x="114300" y="352425"/>
                    </a:cubicBezTo>
                    <a:lnTo>
                      <a:pt x="419100" y="352425"/>
                    </a:lnTo>
                    <a:cubicBezTo>
                      <a:pt x="471488" y="352425"/>
                      <a:pt x="514350" y="395288"/>
                      <a:pt x="514350" y="447675"/>
                    </a:cubicBezTo>
                    <a:lnTo>
                      <a:pt x="514350" y="533400"/>
                    </a:lnTo>
                    <a:lnTo>
                      <a:pt x="533400" y="533400"/>
                    </a:lnTo>
                    <a:lnTo>
                      <a:pt x="533400" y="447675"/>
                    </a:lnTo>
                    <a:cubicBezTo>
                      <a:pt x="533400" y="384810"/>
                      <a:pt x="481965" y="333375"/>
                      <a:pt x="419100" y="333375"/>
                    </a:cubicBezTo>
                    <a:close/>
                    <a:moveTo>
                      <a:pt x="342900" y="466725"/>
                    </a:moveTo>
                    <a:lnTo>
                      <a:pt x="457200" y="466725"/>
                    </a:lnTo>
                    <a:lnTo>
                      <a:pt x="457200" y="447675"/>
                    </a:lnTo>
                    <a:lnTo>
                      <a:pt x="342900" y="447675"/>
                    </a:lnTo>
                    <a:lnTo>
                      <a:pt x="342900" y="466725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  <p:sp>
          <p:nvSpPr>
            <p:cNvPr id="20" name="弧形 19">
              <a:extLst>
                <a:ext uri="{FF2B5EF4-FFF2-40B4-BE49-F238E27FC236}">
                  <a16:creationId xmlns:a16="http://schemas.microsoft.com/office/drawing/2014/main" id="{9BA9FFCF-EF9E-44A8-B0A5-DB97C7DE0AFA}"/>
                </a:ext>
              </a:extLst>
            </p:cNvPr>
            <p:cNvSpPr/>
            <p:nvPr/>
          </p:nvSpPr>
          <p:spPr>
            <a:xfrm rot="4067795" flipV="1">
              <a:off x="4255300" y="2846825"/>
              <a:ext cx="1207349" cy="1207349"/>
            </a:xfrm>
            <a:prstGeom prst="arc">
              <a:avLst>
                <a:gd name="adj1" fmla="val 16200000"/>
                <a:gd name="adj2" fmla="val 2946520"/>
              </a:avLst>
            </a:prstGeom>
            <a:ln w="9525" cap="rnd">
              <a:solidFill>
                <a:schemeClr val="accent1"/>
              </a:solidFill>
              <a:prstDash val="lgDash"/>
              <a:round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6D8A30F8-FA6B-475F-9864-173C30E7EDA8}"/>
                </a:ext>
              </a:extLst>
            </p:cNvPr>
            <p:cNvGrpSpPr/>
            <p:nvPr/>
          </p:nvGrpSpPr>
          <p:grpSpPr>
            <a:xfrm flipV="1">
              <a:off x="9943825" y="3090500"/>
              <a:ext cx="720000" cy="720000"/>
              <a:chOff x="1150074" y="1152332"/>
              <a:chExt cx="720000" cy="720000"/>
            </a:xfrm>
          </p:grpSpPr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83CED87B-41CB-4AEE-9B20-19F3B5C39450}"/>
                  </a:ext>
                </a:extLst>
              </p:cNvPr>
              <p:cNvSpPr/>
              <p:nvPr/>
            </p:nvSpPr>
            <p:spPr>
              <a:xfrm>
                <a:off x="1150074" y="1152332"/>
                <a:ext cx="720000" cy="720000"/>
              </a:xfrm>
              <a:prstGeom prst="ellipse">
                <a:avLst/>
              </a:prstGeom>
              <a:solidFill>
                <a:schemeClr val="accent2"/>
              </a:solidFill>
              <a:ln w="1905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26" name="任意多边形: 形状 25">
                <a:extLst>
                  <a:ext uri="{FF2B5EF4-FFF2-40B4-BE49-F238E27FC236}">
                    <a16:creationId xmlns:a16="http://schemas.microsoft.com/office/drawing/2014/main" id="{0C34D11A-6B11-49F3-8136-B3E56E0AFDAF}"/>
                  </a:ext>
                </a:extLst>
              </p:cNvPr>
              <p:cNvSpPr/>
              <p:nvPr/>
            </p:nvSpPr>
            <p:spPr>
              <a:xfrm flipV="1">
                <a:off x="1323715" y="1325974"/>
                <a:ext cx="372716" cy="372716"/>
              </a:xfrm>
              <a:custGeom>
                <a:avLst/>
                <a:gdLst>
                  <a:gd name="connsiteX0" fmla="*/ 343764 w 533400"/>
                  <a:gd name="connsiteY0" fmla="*/ 621 h 533400"/>
                  <a:gd name="connsiteX1" fmla="*/ 381864 w 533400"/>
                  <a:gd name="connsiteY1" fmla="*/ 38721 h 533400"/>
                  <a:gd name="connsiteX2" fmla="*/ 381864 w 533400"/>
                  <a:gd name="connsiteY2" fmla="*/ 38721 h 533400"/>
                  <a:gd name="connsiteX3" fmla="*/ 381864 w 533400"/>
                  <a:gd name="connsiteY3" fmla="*/ 114921 h 533400"/>
                  <a:gd name="connsiteX4" fmla="*/ 496164 w 533400"/>
                  <a:gd name="connsiteY4" fmla="*/ 114921 h 533400"/>
                  <a:gd name="connsiteX5" fmla="*/ 534264 w 533400"/>
                  <a:gd name="connsiteY5" fmla="*/ 151116 h 533400"/>
                  <a:gd name="connsiteX6" fmla="*/ 534264 w 533400"/>
                  <a:gd name="connsiteY6" fmla="*/ 153021 h 533400"/>
                  <a:gd name="connsiteX7" fmla="*/ 534264 w 533400"/>
                  <a:gd name="connsiteY7" fmla="*/ 381621 h 533400"/>
                  <a:gd name="connsiteX8" fmla="*/ 498069 w 533400"/>
                  <a:gd name="connsiteY8" fmla="*/ 419721 h 533400"/>
                  <a:gd name="connsiteX9" fmla="*/ 496164 w 533400"/>
                  <a:gd name="connsiteY9" fmla="*/ 419721 h 533400"/>
                  <a:gd name="connsiteX10" fmla="*/ 381864 w 533400"/>
                  <a:gd name="connsiteY10" fmla="*/ 419721 h 533400"/>
                  <a:gd name="connsiteX11" fmla="*/ 381864 w 533400"/>
                  <a:gd name="connsiteY11" fmla="*/ 495921 h 533400"/>
                  <a:gd name="connsiteX12" fmla="*/ 345669 w 533400"/>
                  <a:gd name="connsiteY12" fmla="*/ 534021 h 533400"/>
                  <a:gd name="connsiteX13" fmla="*/ 343764 w 533400"/>
                  <a:gd name="connsiteY13" fmla="*/ 534021 h 533400"/>
                  <a:gd name="connsiteX14" fmla="*/ 191364 w 533400"/>
                  <a:gd name="connsiteY14" fmla="*/ 534021 h 533400"/>
                  <a:gd name="connsiteX15" fmla="*/ 153264 w 533400"/>
                  <a:gd name="connsiteY15" fmla="*/ 495921 h 533400"/>
                  <a:gd name="connsiteX16" fmla="*/ 153264 w 533400"/>
                  <a:gd name="connsiteY16" fmla="*/ 495921 h 533400"/>
                  <a:gd name="connsiteX17" fmla="*/ 153264 w 533400"/>
                  <a:gd name="connsiteY17" fmla="*/ 419721 h 533400"/>
                  <a:gd name="connsiteX18" fmla="*/ 38964 w 533400"/>
                  <a:gd name="connsiteY18" fmla="*/ 419721 h 533400"/>
                  <a:gd name="connsiteX19" fmla="*/ 864 w 533400"/>
                  <a:gd name="connsiteY19" fmla="*/ 383526 h 533400"/>
                  <a:gd name="connsiteX20" fmla="*/ 864 w 533400"/>
                  <a:gd name="connsiteY20" fmla="*/ 381621 h 533400"/>
                  <a:gd name="connsiteX21" fmla="*/ 864 w 533400"/>
                  <a:gd name="connsiteY21" fmla="*/ 197789 h 533400"/>
                  <a:gd name="connsiteX22" fmla="*/ 9436 w 533400"/>
                  <a:gd name="connsiteY22" fmla="*/ 173976 h 533400"/>
                  <a:gd name="connsiteX23" fmla="*/ 11342 w 533400"/>
                  <a:gd name="connsiteY23" fmla="*/ 172071 h 533400"/>
                  <a:gd name="connsiteX24" fmla="*/ 52299 w 533400"/>
                  <a:gd name="connsiteY24" fmla="*/ 127303 h 533400"/>
                  <a:gd name="connsiteX25" fmla="*/ 78017 w 533400"/>
                  <a:gd name="connsiteY25" fmla="*/ 114921 h 533400"/>
                  <a:gd name="connsiteX26" fmla="*/ 79921 w 533400"/>
                  <a:gd name="connsiteY26" fmla="*/ 114921 h 533400"/>
                  <a:gd name="connsiteX27" fmla="*/ 153264 w 533400"/>
                  <a:gd name="connsiteY27" fmla="*/ 114921 h 533400"/>
                  <a:gd name="connsiteX28" fmla="*/ 153264 w 533400"/>
                  <a:gd name="connsiteY28" fmla="*/ 38721 h 533400"/>
                  <a:gd name="connsiteX29" fmla="*/ 189459 w 533400"/>
                  <a:gd name="connsiteY29" fmla="*/ 621 h 533400"/>
                  <a:gd name="connsiteX30" fmla="*/ 191364 w 533400"/>
                  <a:gd name="connsiteY30" fmla="*/ 621 h 533400"/>
                  <a:gd name="connsiteX31" fmla="*/ 343764 w 533400"/>
                  <a:gd name="connsiteY31" fmla="*/ 621 h 533400"/>
                  <a:gd name="connsiteX32" fmla="*/ 343764 w 533400"/>
                  <a:gd name="connsiteY32" fmla="*/ 286371 h 533400"/>
                  <a:gd name="connsiteX33" fmla="*/ 191364 w 533400"/>
                  <a:gd name="connsiteY33" fmla="*/ 286371 h 533400"/>
                  <a:gd name="connsiteX34" fmla="*/ 172314 w 533400"/>
                  <a:gd name="connsiteY34" fmla="*/ 305421 h 533400"/>
                  <a:gd name="connsiteX35" fmla="*/ 172314 w 533400"/>
                  <a:gd name="connsiteY35" fmla="*/ 305421 h 533400"/>
                  <a:gd name="connsiteX36" fmla="*/ 172314 w 533400"/>
                  <a:gd name="connsiteY36" fmla="*/ 495921 h 533400"/>
                  <a:gd name="connsiteX37" fmla="*/ 191364 w 533400"/>
                  <a:gd name="connsiteY37" fmla="*/ 514971 h 533400"/>
                  <a:gd name="connsiteX38" fmla="*/ 191364 w 533400"/>
                  <a:gd name="connsiteY38" fmla="*/ 514971 h 533400"/>
                  <a:gd name="connsiteX39" fmla="*/ 343764 w 533400"/>
                  <a:gd name="connsiteY39" fmla="*/ 514971 h 533400"/>
                  <a:gd name="connsiteX40" fmla="*/ 362814 w 533400"/>
                  <a:gd name="connsiteY40" fmla="*/ 495921 h 533400"/>
                  <a:gd name="connsiteX41" fmla="*/ 362814 w 533400"/>
                  <a:gd name="connsiteY41" fmla="*/ 495921 h 533400"/>
                  <a:gd name="connsiteX42" fmla="*/ 362814 w 533400"/>
                  <a:gd name="connsiteY42" fmla="*/ 305421 h 533400"/>
                  <a:gd name="connsiteX43" fmla="*/ 343764 w 533400"/>
                  <a:gd name="connsiteY43" fmla="*/ 286371 h 533400"/>
                  <a:gd name="connsiteX44" fmla="*/ 343764 w 533400"/>
                  <a:gd name="connsiteY44" fmla="*/ 286371 h 533400"/>
                  <a:gd name="connsiteX45" fmla="*/ 496164 w 533400"/>
                  <a:gd name="connsiteY45" fmla="*/ 133971 h 533400"/>
                  <a:gd name="connsiteX46" fmla="*/ 79921 w 533400"/>
                  <a:gd name="connsiteY46" fmla="*/ 133971 h 533400"/>
                  <a:gd name="connsiteX47" fmla="*/ 67539 w 533400"/>
                  <a:gd name="connsiteY47" fmla="*/ 138734 h 533400"/>
                  <a:gd name="connsiteX48" fmla="*/ 66586 w 533400"/>
                  <a:gd name="connsiteY48" fmla="*/ 139686 h 533400"/>
                  <a:gd name="connsiteX49" fmla="*/ 25629 w 533400"/>
                  <a:gd name="connsiteY49" fmla="*/ 184453 h 533400"/>
                  <a:gd name="connsiteX50" fmla="*/ 19914 w 533400"/>
                  <a:gd name="connsiteY50" fmla="*/ 195884 h 533400"/>
                  <a:gd name="connsiteX51" fmla="*/ 19914 w 533400"/>
                  <a:gd name="connsiteY51" fmla="*/ 197789 h 533400"/>
                  <a:gd name="connsiteX52" fmla="*/ 19914 w 533400"/>
                  <a:gd name="connsiteY52" fmla="*/ 381621 h 533400"/>
                  <a:gd name="connsiteX53" fmla="*/ 38011 w 533400"/>
                  <a:gd name="connsiteY53" fmla="*/ 400671 h 533400"/>
                  <a:gd name="connsiteX54" fmla="*/ 38964 w 533400"/>
                  <a:gd name="connsiteY54" fmla="*/ 400671 h 533400"/>
                  <a:gd name="connsiteX55" fmla="*/ 153264 w 533400"/>
                  <a:gd name="connsiteY55" fmla="*/ 400671 h 533400"/>
                  <a:gd name="connsiteX56" fmla="*/ 153264 w 533400"/>
                  <a:gd name="connsiteY56" fmla="*/ 305421 h 533400"/>
                  <a:gd name="connsiteX57" fmla="*/ 189459 w 533400"/>
                  <a:gd name="connsiteY57" fmla="*/ 267321 h 533400"/>
                  <a:gd name="connsiteX58" fmla="*/ 191364 w 533400"/>
                  <a:gd name="connsiteY58" fmla="*/ 267321 h 533400"/>
                  <a:gd name="connsiteX59" fmla="*/ 343764 w 533400"/>
                  <a:gd name="connsiteY59" fmla="*/ 267321 h 533400"/>
                  <a:gd name="connsiteX60" fmla="*/ 381864 w 533400"/>
                  <a:gd name="connsiteY60" fmla="*/ 305421 h 533400"/>
                  <a:gd name="connsiteX61" fmla="*/ 381864 w 533400"/>
                  <a:gd name="connsiteY61" fmla="*/ 305421 h 533400"/>
                  <a:gd name="connsiteX62" fmla="*/ 381864 w 533400"/>
                  <a:gd name="connsiteY62" fmla="*/ 400671 h 533400"/>
                  <a:gd name="connsiteX63" fmla="*/ 496164 w 533400"/>
                  <a:gd name="connsiteY63" fmla="*/ 400671 h 533400"/>
                  <a:gd name="connsiteX64" fmla="*/ 515214 w 533400"/>
                  <a:gd name="connsiteY64" fmla="*/ 382573 h 533400"/>
                  <a:gd name="connsiteX65" fmla="*/ 515214 w 533400"/>
                  <a:gd name="connsiteY65" fmla="*/ 381621 h 533400"/>
                  <a:gd name="connsiteX66" fmla="*/ 515214 w 533400"/>
                  <a:gd name="connsiteY66" fmla="*/ 153021 h 533400"/>
                  <a:gd name="connsiteX67" fmla="*/ 497117 w 533400"/>
                  <a:gd name="connsiteY67" fmla="*/ 133971 h 533400"/>
                  <a:gd name="connsiteX68" fmla="*/ 496164 w 533400"/>
                  <a:gd name="connsiteY68" fmla="*/ 133971 h 533400"/>
                  <a:gd name="connsiteX69" fmla="*/ 462827 w 533400"/>
                  <a:gd name="connsiteY69" fmla="*/ 172071 h 533400"/>
                  <a:gd name="connsiteX70" fmla="*/ 477114 w 533400"/>
                  <a:gd name="connsiteY70" fmla="*/ 186359 h 533400"/>
                  <a:gd name="connsiteX71" fmla="*/ 462827 w 533400"/>
                  <a:gd name="connsiteY71" fmla="*/ 200646 h 533400"/>
                  <a:gd name="connsiteX72" fmla="*/ 448539 w 533400"/>
                  <a:gd name="connsiteY72" fmla="*/ 186359 h 533400"/>
                  <a:gd name="connsiteX73" fmla="*/ 462827 w 533400"/>
                  <a:gd name="connsiteY73" fmla="*/ 172071 h 533400"/>
                  <a:gd name="connsiteX74" fmla="*/ 343764 w 533400"/>
                  <a:gd name="connsiteY74" fmla="*/ 19671 h 533400"/>
                  <a:gd name="connsiteX75" fmla="*/ 191364 w 533400"/>
                  <a:gd name="connsiteY75" fmla="*/ 19671 h 533400"/>
                  <a:gd name="connsiteX76" fmla="*/ 172314 w 533400"/>
                  <a:gd name="connsiteY76" fmla="*/ 38721 h 533400"/>
                  <a:gd name="connsiteX77" fmla="*/ 172314 w 533400"/>
                  <a:gd name="connsiteY77" fmla="*/ 38721 h 533400"/>
                  <a:gd name="connsiteX78" fmla="*/ 172314 w 533400"/>
                  <a:gd name="connsiteY78" fmla="*/ 114921 h 533400"/>
                  <a:gd name="connsiteX79" fmla="*/ 362814 w 533400"/>
                  <a:gd name="connsiteY79" fmla="*/ 114921 h 533400"/>
                  <a:gd name="connsiteX80" fmla="*/ 362814 w 533400"/>
                  <a:gd name="connsiteY80" fmla="*/ 38721 h 533400"/>
                  <a:gd name="connsiteX81" fmla="*/ 344717 w 533400"/>
                  <a:gd name="connsiteY81" fmla="*/ 19671 h 533400"/>
                  <a:gd name="connsiteX82" fmla="*/ 344717 w 533400"/>
                  <a:gd name="connsiteY82" fmla="*/ 19671 h 533400"/>
                  <a:gd name="connsiteX83" fmla="*/ 343764 w 533400"/>
                  <a:gd name="connsiteY83" fmla="*/ 19671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</a:cxnLst>
                <a:rect l="l" t="t" r="r" b="b"/>
                <a:pathLst>
                  <a:path w="533400" h="533400">
                    <a:moveTo>
                      <a:pt x="343764" y="621"/>
                    </a:moveTo>
                    <a:cubicBezTo>
                      <a:pt x="364719" y="621"/>
                      <a:pt x="381864" y="17766"/>
                      <a:pt x="381864" y="38721"/>
                    </a:cubicBezTo>
                    <a:lnTo>
                      <a:pt x="381864" y="38721"/>
                    </a:lnTo>
                    <a:lnTo>
                      <a:pt x="381864" y="114921"/>
                    </a:lnTo>
                    <a:lnTo>
                      <a:pt x="496164" y="114921"/>
                    </a:lnTo>
                    <a:cubicBezTo>
                      <a:pt x="516167" y="114921"/>
                      <a:pt x="533311" y="131114"/>
                      <a:pt x="534264" y="151116"/>
                    </a:cubicBezTo>
                    <a:lnTo>
                      <a:pt x="534264" y="153021"/>
                    </a:lnTo>
                    <a:lnTo>
                      <a:pt x="534264" y="381621"/>
                    </a:lnTo>
                    <a:cubicBezTo>
                      <a:pt x="534264" y="401623"/>
                      <a:pt x="518071" y="418769"/>
                      <a:pt x="498069" y="419721"/>
                    </a:cubicBezTo>
                    <a:lnTo>
                      <a:pt x="496164" y="419721"/>
                    </a:lnTo>
                    <a:lnTo>
                      <a:pt x="381864" y="419721"/>
                    </a:lnTo>
                    <a:lnTo>
                      <a:pt x="381864" y="495921"/>
                    </a:lnTo>
                    <a:cubicBezTo>
                      <a:pt x="381864" y="515923"/>
                      <a:pt x="365671" y="533069"/>
                      <a:pt x="345669" y="534021"/>
                    </a:cubicBezTo>
                    <a:lnTo>
                      <a:pt x="343764" y="534021"/>
                    </a:lnTo>
                    <a:lnTo>
                      <a:pt x="191364" y="534021"/>
                    </a:lnTo>
                    <a:cubicBezTo>
                      <a:pt x="170409" y="534021"/>
                      <a:pt x="153264" y="516876"/>
                      <a:pt x="153264" y="495921"/>
                    </a:cubicBezTo>
                    <a:lnTo>
                      <a:pt x="153264" y="495921"/>
                    </a:lnTo>
                    <a:lnTo>
                      <a:pt x="153264" y="419721"/>
                    </a:lnTo>
                    <a:lnTo>
                      <a:pt x="38964" y="419721"/>
                    </a:lnTo>
                    <a:cubicBezTo>
                      <a:pt x="18961" y="419721"/>
                      <a:pt x="1817" y="403528"/>
                      <a:pt x="864" y="383526"/>
                    </a:cubicBezTo>
                    <a:lnTo>
                      <a:pt x="864" y="381621"/>
                    </a:lnTo>
                    <a:lnTo>
                      <a:pt x="864" y="197789"/>
                    </a:lnTo>
                    <a:cubicBezTo>
                      <a:pt x="864" y="189216"/>
                      <a:pt x="3721" y="180644"/>
                      <a:pt x="9436" y="173976"/>
                    </a:cubicBezTo>
                    <a:lnTo>
                      <a:pt x="11342" y="172071"/>
                    </a:lnTo>
                    <a:lnTo>
                      <a:pt x="52299" y="127303"/>
                    </a:lnTo>
                    <a:cubicBezTo>
                      <a:pt x="58967" y="119684"/>
                      <a:pt x="68492" y="115873"/>
                      <a:pt x="78017" y="114921"/>
                    </a:cubicBezTo>
                    <a:lnTo>
                      <a:pt x="79921" y="114921"/>
                    </a:lnTo>
                    <a:lnTo>
                      <a:pt x="153264" y="114921"/>
                    </a:lnTo>
                    <a:lnTo>
                      <a:pt x="153264" y="38721"/>
                    </a:lnTo>
                    <a:cubicBezTo>
                      <a:pt x="153264" y="18719"/>
                      <a:pt x="169457" y="1573"/>
                      <a:pt x="189459" y="621"/>
                    </a:cubicBezTo>
                    <a:lnTo>
                      <a:pt x="191364" y="621"/>
                    </a:lnTo>
                    <a:lnTo>
                      <a:pt x="343764" y="621"/>
                    </a:lnTo>
                    <a:close/>
                    <a:moveTo>
                      <a:pt x="343764" y="286371"/>
                    </a:moveTo>
                    <a:lnTo>
                      <a:pt x="191364" y="286371"/>
                    </a:lnTo>
                    <a:cubicBezTo>
                      <a:pt x="180886" y="286371"/>
                      <a:pt x="172314" y="294944"/>
                      <a:pt x="172314" y="305421"/>
                    </a:cubicBezTo>
                    <a:lnTo>
                      <a:pt x="172314" y="305421"/>
                    </a:lnTo>
                    <a:lnTo>
                      <a:pt x="172314" y="495921"/>
                    </a:lnTo>
                    <a:cubicBezTo>
                      <a:pt x="172314" y="506398"/>
                      <a:pt x="180886" y="514971"/>
                      <a:pt x="191364" y="514971"/>
                    </a:cubicBezTo>
                    <a:lnTo>
                      <a:pt x="191364" y="514971"/>
                    </a:lnTo>
                    <a:lnTo>
                      <a:pt x="343764" y="514971"/>
                    </a:lnTo>
                    <a:cubicBezTo>
                      <a:pt x="354242" y="514971"/>
                      <a:pt x="362814" y="506398"/>
                      <a:pt x="362814" y="495921"/>
                    </a:cubicBezTo>
                    <a:lnTo>
                      <a:pt x="362814" y="495921"/>
                    </a:lnTo>
                    <a:lnTo>
                      <a:pt x="362814" y="305421"/>
                    </a:lnTo>
                    <a:cubicBezTo>
                      <a:pt x="362814" y="294944"/>
                      <a:pt x="354242" y="286371"/>
                      <a:pt x="343764" y="286371"/>
                    </a:cubicBezTo>
                    <a:lnTo>
                      <a:pt x="343764" y="286371"/>
                    </a:lnTo>
                    <a:close/>
                    <a:moveTo>
                      <a:pt x="496164" y="133971"/>
                    </a:moveTo>
                    <a:lnTo>
                      <a:pt x="79921" y="133971"/>
                    </a:lnTo>
                    <a:cubicBezTo>
                      <a:pt x="75159" y="133971"/>
                      <a:pt x="70396" y="135876"/>
                      <a:pt x="67539" y="138734"/>
                    </a:cubicBezTo>
                    <a:lnTo>
                      <a:pt x="66586" y="139686"/>
                    </a:lnTo>
                    <a:lnTo>
                      <a:pt x="25629" y="184453"/>
                    </a:lnTo>
                    <a:cubicBezTo>
                      <a:pt x="21819" y="187311"/>
                      <a:pt x="19914" y="192073"/>
                      <a:pt x="19914" y="195884"/>
                    </a:cubicBezTo>
                    <a:lnTo>
                      <a:pt x="19914" y="197789"/>
                    </a:lnTo>
                    <a:lnTo>
                      <a:pt x="19914" y="381621"/>
                    </a:lnTo>
                    <a:cubicBezTo>
                      <a:pt x="19914" y="392098"/>
                      <a:pt x="27534" y="399719"/>
                      <a:pt x="38011" y="400671"/>
                    </a:cubicBezTo>
                    <a:lnTo>
                      <a:pt x="38964" y="400671"/>
                    </a:lnTo>
                    <a:lnTo>
                      <a:pt x="153264" y="400671"/>
                    </a:lnTo>
                    <a:lnTo>
                      <a:pt x="153264" y="305421"/>
                    </a:lnTo>
                    <a:cubicBezTo>
                      <a:pt x="153264" y="285419"/>
                      <a:pt x="169457" y="268273"/>
                      <a:pt x="189459" y="267321"/>
                    </a:cubicBezTo>
                    <a:lnTo>
                      <a:pt x="191364" y="267321"/>
                    </a:lnTo>
                    <a:lnTo>
                      <a:pt x="343764" y="267321"/>
                    </a:lnTo>
                    <a:cubicBezTo>
                      <a:pt x="364719" y="267321"/>
                      <a:pt x="381864" y="284466"/>
                      <a:pt x="381864" y="305421"/>
                    </a:cubicBezTo>
                    <a:lnTo>
                      <a:pt x="381864" y="305421"/>
                    </a:lnTo>
                    <a:lnTo>
                      <a:pt x="381864" y="400671"/>
                    </a:lnTo>
                    <a:lnTo>
                      <a:pt x="496164" y="400671"/>
                    </a:lnTo>
                    <a:cubicBezTo>
                      <a:pt x="506642" y="400671"/>
                      <a:pt x="514261" y="393051"/>
                      <a:pt x="515214" y="382573"/>
                    </a:cubicBezTo>
                    <a:lnTo>
                      <a:pt x="515214" y="381621"/>
                    </a:lnTo>
                    <a:lnTo>
                      <a:pt x="515214" y="153021"/>
                    </a:lnTo>
                    <a:cubicBezTo>
                      <a:pt x="515214" y="142544"/>
                      <a:pt x="507594" y="134923"/>
                      <a:pt x="497117" y="133971"/>
                    </a:cubicBezTo>
                    <a:lnTo>
                      <a:pt x="496164" y="133971"/>
                    </a:lnTo>
                    <a:close/>
                    <a:moveTo>
                      <a:pt x="462827" y="172071"/>
                    </a:moveTo>
                    <a:cubicBezTo>
                      <a:pt x="470446" y="172071"/>
                      <a:pt x="477114" y="178739"/>
                      <a:pt x="477114" y="186359"/>
                    </a:cubicBezTo>
                    <a:cubicBezTo>
                      <a:pt x="477114" y="193978"/>
                      <a:pt x="470446" y="200646"/>
                      <a:pt x="462827" y="200646"/>
                    </a:cubicBezTo>
                    <a:cubicBezTo>
                      <a:pt x="455207" y="200646"/>
                      <a:pt x="448539" y="193978"/>
                      <a:pt x="448539" y="186359"/>
                    </a:cubicBezTo>
                    <a:cubicBezTo>
                      <a:pt x="448539" y="178739"/>
                      <a:pt x="455207" y="172071"/>
                      <a:pt x="462827" y="172071"/>
                    </a:cubicBezTo>
                    <a:close/>
                    <a:moveTo>
                      <a:pt x="343764" y="19671"/>
                    </a:moveTo>
                    <a:lnTo>
                      <a:pt x="191364" y="19671"/>
                    </a:lnTo>
                    <a:cubicBezTo>
                      <a:pt x="180886" y="19671"/>
                      <a:pt x="172314" y="28244"/>
                      <a:pt x="172314" y="38721"/>
                    </a:cubicBezTo>
                    <a:lnTo>
                      <a:pt x="172314" y="38721"/>
                    </a:lnTo>
                    <a:lnTo>
                      <a:pt x="172314" y="114921"/>
                    </a:lnTo>
                    <a:lnTo>
                      <a:pt x="362814" y="114921"/>
                    </a:lnTo>
                    <a:lnTo>
                      <a:pt x="362814" y="38721"/>
                    </a:lnTo>
                    <a:cubicBezTo>
                      <a:pt x="362814" y="28244"/>
                      <a:pt x="355194" y="20623"/>
                      <a:pt x="344717" y="19671"/>
                    </a:cubicBezTo>
                    <a:lnTo>
                      <a:pt x="344717" y="19671"/>
                    </a:lnTo>
                    <a:lnTo>
                      <a:pt x="343764" y="19671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  <p:sp>
          <p:nvSpPr>
            <p:cNvPr id="22" name="弧形 21">
              <a:extLst>
                <a:ext uri="{FF2B5EF4-FFF2-40B4-BE49-F238E27FC236}">
                  <a16:creationId xmlns:a16="http://schemas.microsoft.com/office/drawing/2014/main" id="{41D3F166-AB69-4822-951E-3051FFAB199C}"/>
                </a:ext>
              </a:extLst>
            </p:cNvPr>
            <p:cNvSpPr/>
            <p:nvPr/>
          </p:nvSpPr>
          <p:spPr>
            <a:xfrm rot="4067795" flipV="1">
              <a:off x="9700151" y="2846825"/>
              <a:ext cx="1207349" cy="1207349"/>
            </a:xfrm>
            <a:prstGeom prst="arc">
              <a:avLst>
                <a:gd name="adj1" fmla="val 16200000"/>
                <a:gd name="adj2" fmla="val 2946520"/>
              </a:avLst>
            </a:prstGeom>
            <a:ln w="9525" cap="rnd">
              <a:solidFill>
                <a:schemeClr val="accent2"/>
              </a:solidFill>
              <a:prstDash val="lgDash"/>
              <a:round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9794803D-8EAA-4FFE-8DE9-2A2FCE47F4AE}"/>
                </a:ext>
              </a:extLst>
            </p:cNvPr>
            <p:cNvSpPr txBox="1"/>
            <p:nvPr/>
          </p:nvSpPr>
          <p:spPr>
            <a:xfrm flipH="1">
              <a:off x="680828" y="3264141"/>
              <a:ext cx="3391110" cy="612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</a:rPr>
                <a:t>Theme  color makes PPT more convenient to change.</a:t>
              </a: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7027BCC5-0F8C-4222-B87B-E68363C38FBD}"/>
                </a:ext>
              </a:extLst>
            </p:cNvPr>
            <p:cNvSpPr txBox="1"/>
            <p:nvPr/>
          </p:nvSpPr>
          <p:spPr>
            <a:xfrm flipH="1">
              <a:off x="680828" y="2894809"/>
              <a:ext cx="33911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0" lang="en-US" altLang="zh-CN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</a:rPr>
                <a:t>Text here</a:t>
              </a: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694A4683-EFD2-4C24-8178-1E67D79672EE}"/>
              </a:ext>
            </a:extLst>
          </p:cNvPr>
          <p:cNvGrpSpPr/>
          <p:nvPr/>
        </p:nvGrpSpPr>
        <p:grpSpPr>
          <a:xfrm>
            <a:off x="982663" y="4825100"/>
            <a:ext cx="10226672" cy="1207349"/>
            <a:chOff x="680828" y="4825101"/>
            <a:chExt cx="10226672" cy="1207349"/>
          </a:xfrm>
        </p:grpSpPr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FCA6F30F-B639-4985-86CD-5263A5D04C50}"/>
                </a:ext>
              </a:extLst>
            </p:cNvPr>
            <p:cNvGrpSpPr/>
            <p:nvPr/>
          </p:nvGrpSpPr>
          <p:grpSpPr>
            <a:xfrm>
              <a:off x="924502" y="5068775"/>
              <a:ext cx="720000" cy="720000"/>
              <a:chOff x="1150074" y="1152332"/>
              <a:chExt cx="720000" cy="720000"/>
            </a:xfrm>
          </p:grpSpPr>
          <p:sp>
            <p:nvSpPr>
              <p:cNvPr id="40" name="椭圆 39">
                <a:extLst>
                  <a:ext uri="{FF2B5EF4-FFF2-40B4-BE49-F238E27FC236}">
                    <a16:creationId xmlns:a16="http://schemas.microsoft.com/office/drawing/2014/main" id="{CF12FBE9-9FC8-43A6-8E54-07CDAFA06A8C}"/>
                  </a:ext>
                </a:extLst>
              </p:cNvPr>
              <p:cNvSpPr/>
              <p:nvPr/>
            </p:nvSpPr>
            <p:spPr>
              <a:xfrm>
                <a:off x="1150074" y="1152332"/>
                <a:ext cx="720000" cy="720000"/>
              </a:xfrm>
              <a:prstGeom prst="ellipse">
                <a:avLst/>
              </a:prstGeom>
              <a:solidFill>
                <a:schemeClr val="accent2"/>
              </a:solidFill>
              <a:ln w="1905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41" name="任意多边形: 形状 40">
                <a:extLst>
                  <a:ext uri="{FF2B5EF4-FFF2-40B4-BE49-F238E27FC236}">
                    <a16:creationId xmlns:a16="http://schemas.microsoft.com/office/drawing/2014/main" id="{1353A55A-DA59-4AAA-AD5D-22FBF6867928}"/>
                  </a:ext>
                </a:extLst>
              </p:cNvPr>
              <p:cNvSpPr/>
              <p:nvPr/>
            </p:nvSpPr>
            <p:spPr>
              <a:xfrm>
                <a:off x="1370305" y="1325974"/>
                <a:ext cx="279537" cy="372716"/>
              </a:xfrm>
              <a:custGeom>
                <a:avLst/>
                <a:gdLst>
                  <a:gd name="connsiteX0" fmla="*/ 267948 w 400050"/>
                  <a:gd name="connsiteY0" fmla="*/ 621 h 533400"/>
                  <a:gd name="connsiteX1" fmla="*/ 296523 w 400050"/>
                  <a:gd name="connsiteY1" fmla="*/ 27291 h 533400"/>
                  <a:gd name="connsiteX2" fmla="*/ 296523 w 400050"/>
                  <a:gd name="connsiteY2" fmla="*/ 29196 h 533400"/>
                  <a:gd name="connsiteX3" fmla="*/ 296523 w 400050"/>
                  <a:gd name="connsiteY3" fmla="*/ 38721 h 533400"/>
                  <a:gd name="connsiteX4" fmla="*/ 363198 w 400050"/>
                  <a:gd name="connsiteY4" fmla="*/ 38721 h 533400"/>
                  <a:gd name="connsiteX5" fmla="*/ 401298 w 400050"/>
                  <a:gd name="connsiteY5" fmla="*/ 74916 h 533400"/>
                  <a:gd name="connsiteX6" fmla="*/ 401298 w 400050"/>
                  <a:gd name="connsiteY6" fmla="*/ 76821 h 533400"/>
                  <a:gd name="connsiteX7" fmla="*/ 401298 w 400050"/>
                  <a:gd name="connsiteY7" fmla="*/ 495921 h 533400"/>
                  <a:gd name="connsiteX8" fmla="*/ 365103 w 400050"/>
                  <a:gd name="connsiteY8" fmla="*/ 534021 h 533400"/>
                  <a:gd name="connsiteX9" fmla="*/ 363198 w 400050"/>
                  <a:gd name="connsiteY9" fmla="*/ 534021 h 533400"/>
                  <a:gd name="connsiteX10" fmla="*/ 39348 w 400050"/>
                  <a:gd name="connsiteY10" fmla="*/ 534021 h 533400"/>
                  <a:gd name="connsiteX11" fmla="*/ 1248 w 400050"/>
                  <a:gd name="connsiteY11" fmla="*/ 497826 h 533400"/>
                  <a:gd name="connsiteX12" fmla="*/ 1248 w 400050"/>
                  <a:gd name="connsiteY12" fmla="*/ 495921 h 533400"/>
                  <a:gd name="connsiteX13" fmla="*/ 1248 w 400050"/>
                  <a:gd name="connsiteY13" fmla="*/ 76821 h 533400"/>
                  <a:gd name="connsiteX14" fmla="*/ 37443 w 400050"/>
                  <a:gd name="connsiteY14" fmla="*/ 38721 h 533400"/>
                  <a:gd name="connsiteX15" fmla="*/ 39348 w 400050"/>
                  <a:gd name="connsiteY15" fmla="*/ 38721 h 533400"/>
                  <a:gd name="connsiteX16" fmla="*/ 106023 w 400050"/>
                  <a:gd name="connsiteY16" fmla="*/ 38721 h 533400"/>
                  <a:gd name="connsiteX17" fmla="*/ 106023 w 400050"/>
                  <a:gd name="connsiteY17" fmla="*/ 29196 h 533400"/>
                  <a:gd name="connsiteX18" fmla="*/ 132693 w 400050"/>
                  <a:gd name="connsiteY18" fmla="*/ 621 h 533400"/>
                  <a:gd name="connsiteX19" fmla="*/ 134598 w 400050"/>
                  <a:gd name="connsiteY19" fmla="*/ 621 h 533400"/>
                  <a:gd name="connsiteX20" fmla="*/ 267948 w 400050"/>
                  <a:gd name="connsiteY20" fmla="*/ 621 h 533400"/>
                  <a:gd name="connsiteX21" fmla="*/ 106023 w 400050"/>
                  <a:gd name="connsiteY21" fmla="*/ 57771 h 533400"/>
                  <a:gd name="connsiteX22" fmla="*/ 39348 w 400050"/>
                  <a:gd name="connsiteY22" fmla="*/ 57771 h 533400"/>
                  <a:gd name="connsiteX23" fmla="*/ 20298 w 400050"/>
                  <a:gd name="connsiteY23" fmla="*/ 75869 h 533400"/>
                  <a:gd name="connsiteX24" fmla="*/ 20298 w 400050"/>
                  <a:gd name="connsiteY24" fmla="*/ 76821 h 533400"/>
                  <a:gd name="connsiteX25" fmla="*/ 20298 w 400050"/>
                  <a:gd name="connsiteY25" fmla="*/ 495921 h 533400"/>
                  <a:gd name="connsiteX26" fmla="*/ 38395 w 400050"/>
                  <a:gd name="connsiteY26" fmla="*/ 514971 h 533400"/>
                  <a:gd name="connsiteX27" fmla="*/ 39348 w 400050"/>
                  <a:gd name="connsiteY27" fmla="*/ 514971 h 533400"/>
                  <a:gd name="connsiteX28" fmla="*/ 363198 w 400050"/>
                  <a:gd name="connsiteY28" fmla="*/ 514971 h 533400"/>
                  <a:gd name="connsiteX29" fmla="*/ 382248 w 400050"/>
                  <a:gd name="connsiteY29" fmla="*/ 496873 h 533400"/>
                  <a:gd name="connsiteX30" fmla="*/ 382248 w 400050"/>
                  <a:gd name="connsiteY30" fmla="*/ 495921 h 533400"/>
                  <a:gd name="connsiteX31" fmla="*/ 382248 w 400050"/>
                  <a:gd name="connsiteY31" fmla="*/ 76821 h 533400"/>
                  <a:gd name="connsiteX32" fmla="*/ 364151 w 400050"/>
                  <a:gd name="connsiteY32" fmla="*/ 57771 h 533400"/>
                  <a:gd name="connsiteX33" fmla="*/ 363198 w 400050"/>
                  <a:gd name="connsiteY33" fmla="*/ 57771 h 533400"/>
                  <a:gd name="connsiteX34" fmla="*/ 296523 w 400050"/>
                  <a:gd name="connsiteY34" fmla="*/ 57771 h 533400"/>
                  <a:gd name="connsiteX35" fmla="*/ 296523 w 400050"/>
                  <a:gd name="connsiteY35" fmla="*/ 67296 h 533400"/>
                  <a:gd name="connsiteX36" fmla="*/ 269853 w 400050"/>
                  <a:gd name="connsiteY36" fmla="*/ 95871 h 533400"/>
                  <a:gd name="connsiteX37" fmla="*/ 267948 w 400050"/>
                  <a:gd name="connsiteY37" fmla="*/ 95871 h 533400"/>
                  <a:gd name="connsiteX38" fmla="*/ 134598 w 400050"/>
                  <a:gd name="connsiteY38" fmla="*/ 95871 h 533400"/>
                  <a:gd name="connsiteX39" fmla="*/ 106023 w 400050"/>
                  <a:gd name="connsiteY39" fmla="*/ 69201 h 533400"/>
                  <a:gd name="connsiteX40" fmla="*/ 106023 w 400050"/>
                  <a:gd name="connsiteY40" fmla="*/ 67296 h 533400"/>
                  <a:gd name="connsiteX41" fmla="*/ 106023 w 400050"/>
                  <a:gd name="connsiteY41" fmla="*/ 57771 h 533400"/>
                  <a:gd name="connsiteX42" fmla="*/ 201273 w 400050"/>
                  <a:gd name="connsiteY42" fmla="*/ 343521 h 533400"/>
                  <a:gd name="connsiteX43" fmla="*/ 201273 w 400050"/>
                  <a:gd name="connsiteY43" fmla="*/ 362571 h 533400"/>
                  <a:gd name="connsiteX44" fmla="*/ 86973 w 400050"/>
                  <a:gd name="connsiteY44" fmla="*/ 362571 h 533400"/>
                  <a:gd name="connsiteX45" fmla="*/ 86973 w 400050"/>
                  <a:gd name="connsiteY45" fmla="*/ 343521 h 533400"/>
                  <a:gd name="connsiteX46" fmla="*/ 201273 w 400050"/>
                  <a:gd name="connsiteY46" fmla="*/ 343521 h 533400"/>
                  <a:gd name="connsiteX47" fmla="*/ 315573 w 400050"/>
                  <a:gd name="connsiteY47" fmla="*/ 267321 h 533400"/>
                  <a:gd name="connsiteX48" fmla="*/ 315573 w 400050"/>
                  <a:gd name="connsiteY48" fmla="*/ 286371 h 533400"/>
                  <a:gd name="connsiteX49" fmla="*/ 86973 w 400050"/>
                  <a:gd name="connsiteY49" fmla="*/ 286371 h 533400"/>
                  <a:gd name="connsiteX50" fmla="*/ 86973 w 400050"/>
                  <a:gd name="connsiteY50" fmla="*/ 267321 h 533400"/>
                  <a:gd name="connsiteX51" fmla="*/ 315573 w 400050"/>
                  <a:gd name="connsiteY51" fmla="*/ 267321 h 533400"/>
                  <a:gd name="connsiteX52" fmla="*/ 315573 w 400050"/>
                  <a:gd name="connsiteY52" fmla="*/ 191121 h 533400"/>
                  <a:gd name="connsiteX53" fmla="*/ 315573 w 400050"/>
                  <a:gd name="connsiteY53" fmla="*/ 210171 h 533400"/>
                  <a:gd name="connsiteX54" fmla="*/ 86973 w 400050"/>
                  <a:gd name="connsiteY54" fmla="*/ 210171 h 533400"/>
                  <a:gd name="connsiteX55" fmla="*/ 86973 w 400050"/>
                  <a:gd name="connsiteY55" fmla="*/ 191121 h 533400"/>
                  <a:gd name="connsiteX56" fmla="*/ 315573 w 400050"/>
                  <a:gd name="connsiteY56" fmla="*/ 191121 h 533400"/>
                  <a:gd name="connsiteX57" fmla="*/ 267948 w 400050"/>
                  <a:gd name="connsiteY57" fmla="*/ 19671 h 533400"/>
                  <a:gd name="connsiteX58" fmla="*/ 134598 w 400050"/>
                  <a:gd name="connsiteY58" fmla="*/ 19671 h 533400"/>
                  <a:gd name="connsiteX59" fmla="*/ 125073 w 400050"/>
                  <a:gd name="connsiteY59" fmla="*/ 28244 h 533400"/>
                  <a:gd name="connsiteX60" fmla="*/ 125073 w 400050"/>
                  <a:gd name="connsiteY60" fmla="*/ 29196 h 533400"/>
                  <a:gd name="connsiteX61" fmla="*/ 125073 w 400050"/>
                  <a:gd name="connsiteY61" fmla="*/ 67296 h 533400"/>
                  <a:gd name="connsiteX62" fmla="*/ 133645 w 400050"/>
                  <a:gd name="connsiteY62" fmla="*/ 76821 h 533400"/>
                  <a:gd name="connsiteX63" fmla="*/ 134598 w 400050"/>
                  <a:gd name="connsiteY63" fmla="*/ 76821 h 533400"/>
                  <a:gd name="connsiteX64" fmla="*/ 267948 w 400050"/>
                  <a:gd name="connsiteY64" fmla="*/ 76821 h 533400"/>
                  <a:gd name="connsiteX65" fmla="*/ 277473 w 400050"/>
                  <a:gd name="connsiteY65" fmla="*/ 68248 h 533400"/>
                  <a:gd name="connsiteX66" fmla="*/ 277473 w 400050"/>
                  <a:gd name="connsiteY66" fmla="*/ 67296 h 533400"/>
                  <a:gd name="connsiteX67" fmla="*/ 277473 w 400050"/>
                  <a:gd name="connsiteY67" fmla="*/ 29196 h 533400"/>
                  <a:gd name="connsiteX68" fmla="*/ 267948 w 400050"/>
                  <a:gd name="connsiteY68" fmla="*/ 19671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400050" h="533400">
                    <a:moveTo>
                      <a:pt x="267948" y="621"/>
                    </a:moveTo>
                    <a:cubicBezTo>
                      <a:pt x="283188" y="621"/>
                      <a:pt x="295570" y="12051"/>
                      <a:pt x="296523" y="27291"/>
                    </a:cubicBezTo>
                    <a:lnTo>
                      <a:pt x="296523" y="29196"/>
                    </a:lnTo>
                    <a:lnTo>
                      <a:pt x="296523" y="38721"/>
                    </a:lnTo>
                    <a:lnTo>
                      <a:pt x="363198" y="38721"/>
                    </a:lnTo>
                    <a:cubicBezTo>
                      <a:pt x="383201" y="38721"/>
                      <a:pt x="400345" y="54914"/>
                      <a:pt x="401298" y="74916"/>
                    </a:cubicBezTo>
                    <a:lnTo>
                      <a:pt x="401298" y="76821"/>
                    </a:lnTo>
                    <a:lnTo>
                      <a:pt x="401298" y="495921"/>
                    </a:lnTo>
                    <a:cubicBezTo>
                      <a:pt x="401298" y="515923"/>
                      <a:pt x="385105" y="533069"/>
                      <a:pt x="365103" y="534021"/>
                    </a:cubicBezTo>
                    <a:lnTo>
                      <a:pt x="363198" y="534021"/>
                    </a:lnTo>
                    <a:lnTo>
                      <a:pt x="39348" y="534021"/>
                    </a:lnTo>
                    <a:cubicBezTo>
                      <a:pt x="19345" y="534021"/>
                      <a:pt x="2201" y="517828"/>
                      <a:pt x="1248" y="497826"/>
                    </a:cubicBezTo>
                    <a:lnTo>
                      <a:pt x="1248" y="495921"/>
                    </a:lnTo>
                    <a:lnTo>
                      <a:pt x="1248" y="76821"/>
                    </a:lnTo>
                    <a:cubicBezTo>
                      <a:pt x="1248" y="56819"/>
                      <a:pt x="17441" y="39673"/>
                      <a:pt x="37443" y="38721"/>
                    </a:cubicBezTo>
                    <a:lnTo>
                      <a:pt x="39348" y="38721"/>
                    </a:lnTo>
                    <a:lnTo>
                      <a:pt x="106023" y="38721"/>
                    </a:lnTo>
                    <a:lnTo>
                      <a:pt x="106023" y="29196"/>
                    </a:lnTo>
                    <a:cubicBezTo>
                      <a:pt x="106023" y="13956"/>
                      <a:pt x="117453" y="1573"/>
                      <a:pt x="132693" y="621"/>
                    </a:cubicBezTo>
                    <a:lnTo>
                      <a:pt x="134598" y="621"/>
                    </a:lnTo>
                    <a:lnTo>
                      <a:pt x="267948" y="621"/>
                    </a:lnTo>
                    <a:close/>
                    <a:moveTo>
                      <a:pt x="106023" y="57771"/>
                    </a:moveTo>
                    <a:lnTo>
                      <a:pt x="39348" y="57771"/>
                    </a:lnTo>
                    <a:cubicBezTo>
                      <a:pt x="28870" y="57771"/>
                      <a:pt x="21251" y="65391"/>
                      <a:pt x="20298" y="75869"/>
                    </a:cubicBezTo>
                    <a:lnTo>
                      <a:pt x="20298" y="76821"/>
                    </a:lnTo>
                    <a:lnTo>
                      <a:pt x="20298" y="495921"/>
                    </a:lnTo>
                    <a:cubicBezTo>
                      <a:pt x="20298" y="506398"/>
                      <a:pt x="27918" y="514019"/>
                      <a:pt x="38395" y="514971"/>
                    </a:cubicBezTo>
                    <a:lnTo>
                      <a:pt x="39348" y="514971"/>
                    </a:lnTo>
                    <a:lnTo>
                      <a:pt x="363198" y="514971"/>
                    </a:lnTo>
                    <a:cubicBezTo>
                      <a:pt x="373676" y="514971"/>
                      <a:pt x="381295" y="507351"/>
                      <a:pt x="382248" y="496873"/>
                    </a:cubicBezTo>
                    <a:lnTo>
                      <a:pt x="382248" y="495921"/>
                    </a:lnTo>
                    <a:lnTo>
                      <a:pt x="382248" y="76821"/>
                    </a:lnTo>
                    <a:cubicBezTo>
                      <a:pt x="382248" y="66344"/>
                      <a:pt x="374628" y="58723"/>
                      <a:pt x="364151" y="57771"/>
                    </a:cubicBezTo>
                    <a:lnTo>
                      <a:pt x="363198" y="57771"/>
                    </a:lnTo>
                    <a:lnTo>
                      <a:pt x="296523" y="57771"/>
                    </a:lnTo>
                    <a:lnTo>
                      <a:pt x="296523" y="67296"/>
                    </a:lnTo>
                    <a:cubicBezTo>
                      <a:pt x="296523" y="82536"/>
                      <a:pt x="285093" y="94919"/>
                      <a:pt x="269853" y="95871"/>
                    </a:cubicBezTo>
                    <a:lnTo>
                      <a:pt x="267948" y="95871"/>
                    </a:lnTo>
                    <a:lnTo>
                      <a:pt x="134598" y="95871"/>
                    </a:lnTo>
                    <a:cubicBezTo>
                      <a:pt x="119358" y="95871"/>
                      <a:pt x="106976" y="84441"/>
                      <a:pt x="106023" y="69201"/>
                    </a:cubicBezTo>
                    <a:lnTo>
                      <a:pt x="106023" y="67296"/>
                    </a:lnTo>
                    <a:lnTo>
                      <a:pt x="106023" y="57771"/>
                    </a:lnTo>
                    <a:close/>
                    <a:moveTo>
                      <a:pt x="201273" y="343521"/>
                    </a:moveTo>
                    <a:lnTo>
                      <a:pt x="201273" y="362571"/>
                    </a:lnTo>
                    <a:lnTo>
                      <a:pt x="86973" y="362571"/>
                    </a:lnTo>
                    <a:lnTo>
                      <a:pt x="86973" y="343521"/>
                    </a:lnTo>
                    <a:lnTo>
                      <a:pt x="201273" y="343521"/>
                    </a:lnTo>
                    <a:close/>
                    <a:moveTo>
                      <a:pt x="315573" y="267321"/>
                    </a:moveTo>
                    <a:lnTo>
                      <a:pt x="315573" y="286371"/>
                    </a:lnTo>
                    <a:lnTo>
                      <a:pt x="86973" y="286371"/>
                    </a:lnTo>
                    <a:lnTo>
                      <a:pt x="86973" y="267321"/>
                    </a:lnTo>
                    <a:lnTo>
                      <a:pt x="315573" y="267321"/>
                    </a:lnTo>
                    <a:close/>
                    <a:moveTo>
                      <a:pt x="315573" y="191121"/>
                    </a:moveTo>
                    <a:lnTo>
                      <a:pt x="315573" y="210171"/>
                    </a:lnTo>
                    <a:lnTo>
                      <a:pt x="86973" y="210171"/>
                    </a:lnTo>
                    <a:lnTo>
                      <a:pt x="86973" y="191121"/>
                    </a:lnTo>
                    <a:lnTo>
                      <a:pt x="315573" y="191121"/>
                    </a:lnTo>
                    <a:close/>
                    <a:moveTo>
                      <a:pt x="267948" y="19671"/>
                    </a:moveTo>
                    <a:lnTo>
                      <a:pt x="134598" y="19671"/>
                    </a:lnTo>
                    <a:cubicBezTo>
                      <a:pt x="129836" y="19671"/>
                      <a:pt x="126026" y="23481"/>
                      <a:pt x="125073" y="28244"/>
                    </a:cubicBezTo>
                    <a:lnTo>
                      <a:pt x="125073" y="29196"/>
                    </a:lnTo>
                    <a:lnTo>
                      <a:pt x="125073" y="67296"/>
                    </a:lnTo>
                    <a:cubicBezTo>
                      <a:pt x="125073" y="72059"/>
                      <a:pt x="128883" y="75869"/>
                      <a:pt x="133645" y="76821"/>
                    </a:cubicBezTo>
                    <a:lnTo>
                      <a:pt x="134598" y="76821"/>
                    </a:lnTo>
                    <a:lnTo>
                      <a:pt x="267948" y="76821"/>
                    </a:lnTo>
                    <a:cubicBezTo>
                      <a:pt x="272711" y="76821"/>
                      <a:pt x="276520" y="73011"/>
                      <a:pt x="277473" y="68248"/>
                    </a:cubicBezTo>
                    <a:lnTo>
                      <a:pt x="277473" y="67296"/>
                    </a:lnTo>
                    <a:lnTo>
                      <a:pt x="277473" y="29196"/>
                    </a:lnTo>
                    <a:cubicBezTo>
                      <a:pt x="277473" y="23481"/>
                      <a:pt x="273663" y="19671"/>
                      <a:pt x="267948" y="1967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  <p:sp>
          <p:nvSpPr>
            <p:cNvPr id="31" name="弧形 30">
              <a:extLst>
                <a:ext uri="{FF2B5EF4-FFF2-40B4-BE49-F238E27FC236}">
                  <a16:creationId xmlns:a16="http://schemas.microsoft.com/office/drawing/2014/main" id="{751DCDAB-4453-4E9E-9DC0-45AA55EABAD8}"/>
                </a:ext>
              </a:extLst>
            </p:cNvPr>
            <p:cNvSpPr/>
            <p:nvPr/>
          </p:nvSpPr>
          <p:spPr>
            <a:xfrm rot="17532205">
              <a:off x="680828" y="4825101"/>
              <a:ext cx="1207349" cy="1207349"/>
            </a:xfrm>
            <a:prstGeom prst="arc">
              <a:avLst>
                <a:gd name="adj1" fmla="val 16200000"/>
                <a:gd name="adj2" fmla="val 2946520"/>
              </a:avLst>
            </a:prstGeom>
            <a:ln w="9525" cap="rnd">
              <a:solidFill>
                <a:schemeClr val="accent2"/>
              </a:solidFill>
              <a:prstDash val="lgDash"/>
              <a:round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6D627F71-D43A-4CFE-BE64-8CCEEAC77E7E}"/>
                </a:ext>
              </a:extLst>
            </p:cNvPr>
            <p:cNvSpPr txBox="1"/>
            <p:nvPr/>
          </p:nvSpPr>
          <p:spPr>
            <a:xfrm>
              <a:off x="2071539" y="5242417"/>
              <a:ext cx="3391110" cy="612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</a:rPr>
                <a:t>Theme  color makes PPT more convenient to change.</a:t>
              </a: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8B1D91A5-56C0-4330-92E7-05B10B944F7A}"/>
                </a:ext>
              </a:extLst>
            </p:cNvPr>
            <p:cNvSpPr txBox="1"/>
            <p:nvPr/>
          </p:nvSpPr>
          <p:spPr>
            <a:xfrm>
              <a:off x="2071539" y="4873085"/>
              <a:ext cx="33911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0" lang="en-US" altLang="zh-CN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</a:rPr>
                <a:t>Text here</a:t>
              </a:r>
            </a:p>
          </p:txBody>
        </p:sp>
        <p:grpSp>
          <p:nvGrpSpPr>
            <p:cNvPr id="34" name="组合 33">
              <a:extLst>
                <a:ext uri="{FF2B5EF4-FFF2-40B4-BE49-F238E27FC236}">
                  <a16:creationId xmlns:a16="http://schemas.microsoft.com/office/drawing/2014/main" id="{4878E4C7-5CC3-4960-83F2-F5B00FBADEC4}"/>
                </a:ext>
              </a:extLst>
            </p:cNvPr>
            <p:cNvGrpSpPr/>
            <p:nvPr/>
          </p:nvGrpSpPr>
          <p:grpSpPr>
            <a:xfrm>
              <a:off x="6369353" y="5068775"/>
              <a:ext cx="720000" cy="720000"/>
              <a:chOff x="1150074" y="1152332"/>
              <a:chExt cx="720000" cy="720000"/>
            </a:xfrm>
          </p:grpSpPr>
          <p:sp>
            <p:nvSpPr>
              <p:cNvPr id="38" name="椭圆 37">
                <a:extLst>
                  <a:ext uri="{FF2B5EF4-FFF2-40B4-BE49-F238E27FC236}">
                    <a16:creationId xmlns:a16="http://schemas.microsoft.com/office/drawing/2014/main" id="{0282F48D-447B-4C39-B94F-0C30E88D5A0B}"/>
                  </a:ext>
                </a:extLst>
              </p:cNvPr>
              <p:cNvSpPr/>
              <p:nvPr/>
            </p:nvSpPr>
            <p:spPr>
              <a:xfrm>
                <a:off x="1150074" y="1152332"/>
                <a:ext cx="720000" cy="720000"/>
              </a:xfrm>
              <a:prstGeom prst="ellipse">
                <a:avLst/>
              </a:prstGeom>
              <a:solidFill>
                <a:schemeClr val="accent2"/>
              </a:solidFill>
              <a:ln w="1905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39" name="任意多边形: 形状 38">
                <a:extLst>
                  <a:ext uri="{FF2B5EF4-FFF2-40B4-BE49-F238E27FC236}">
                    <a16:creationId xmlns:a16="http://schemas.microsoft.com/office/drawing/2014/main" id="{C546E749-4DB8-46A6-B032-A939AAAE1E02}"/>
                  </a:ext>
                </a:extLst>
              </p:cNvPr>
              <p:cNvSpPr/>
              <p:nvPr/>
            </p:nvSpPr>
            <p:spPr>
              <a:xfrm>
                <a:off x="1339551" y="1325974"/>
                <a:ext cx="341043" cy="372716"/>
              </a:xfrm>
              <a:custGeom>
                <a:avLst/>
                <a:gdLst>
                  <a:gd name="connsiteX0" fmla="*/ 368431 w 488073"/>
                  <a:gd name="connsiteY0" fmla="*/ 621 h 533400"/>
                  <a:gd name="connsiteX1" fmla="*/ 368431 w 488073"/>
                  <a:gd name="connsiteY1" fmla="*/ 19671 h 533400"/>
                  <a:gd name="connsiteX2" fmla="*/ 339856 w 488073"/>
                  <a:gd name="connsiteY2" fmla="*/ 19671 h 533400"/>
                  <a:gd name="connsiteX3" fmla="*/ 339856 w 488073"/>
                  <a:gd name="connsiteY3" fmla="*/ 135876 h 533400"/>
                  <a:gd name="connsiteX4" fmla="*/ 341761 w 488073"/>
                  <a:gd name="connsiteY4" fmla="*/ 145401 h 533400"/>
                  <a:gd name="connsiteX5" fmla="*/ 342713 w 488073"/>
                  <a:gd name="connsiteY5" fmla="*/ 147306 h 533400"/>
                  <a:gd name="connsiteX6" fmla="*/ 483683 w 488073"/>
                  <a:gd name="connsiteY6" fmla="*/ 464489 h 533400"/>
                  <a:gd name="connsiteX7" fmla="*/ 484636 w 488073"/>
                  <a:gd name="connsiteY7" fmla="*/ 509256 h 533400"/>
                  <a:gd name="connsiteX8" fmla="*/ 448441 w 488073"/>
                  <a:gd name="connsiteY8" fmla="*/ 534021 h 533400"/>
                  <a:gd name="connsiteX9" fmla="*/ 448441 w 488073"/>
                  <a:gd name="connsiteY9" fmla="*/ 534021 h 533400"/>
                  <a:gd name="connsiteX10" fmla="*/ 40771 w 488073"/>
                  <a:gd name="connsiteY10" fmla="*/ 534021 h 533400"/>
                  <a:gd name="connsiteX11" fmla="*/ 4576 w 488073"/>
                  <a:gd name="connsiteY11" fmla="*/ 509256 h 533400"/>
                  <a:gd name="connsiteX12" fmla="*/ 5528 w 488073"/>
                  <a:gd name="connsiteY12" fmla="*/ 464489 h 533400"/>
                  <a:gd name="connsiteX13" fmla="*/ 5528 w 488073"/>
                  <a:gd name="connsiteY13" fmla="*/ 464489 h 533400"/>
                  <a:gd name="connsiteX14" fmla="*/ 146498 w 488073"/>
                  <a:gd name="connsiteY14" fmla="*/ 147306 h 533400"/>
                  <a:gd name="connsiteX15" fmla="*/ 149356 w 488073"/>
                  <a:gd name="connsiteY15" fmla="*/ 135876 h 533400"/>
                  <a:gd name="connsiteX16" fmla="*/ 149356 w 488073"/>
                  <a:gd name="connsiteY16" fmla="*/ 135876 h 533400"/>
                  <a:gd name="connsiteX17" fmla="*/ 149356 w 488073"/>
                  <a:gd name="connsiteY17" fmla="*/ 19671 h 533400"/>
                  <a:gd name="connsiteX18" fmla="*/ 120781 w 488073"/>
                  <a:gd name="connsiteY18" fmla="*/ 19671 h 533400"/>
                  <a:gd name="connsiteX19" fmla="*/ 120781 w 488073"/>
                  <a:gd name="connsiteY19" fmla="*/ 621 h 533400"/>
                  <a:gd name="connsiteX20" fmla="*/ 368431 w 488073"/>
                  <a:gd name="connsiteY20" fmla="*/ 621 h 533400"/>
                  <a:gd name="connsiteX21" fmla="*/ 253178 w 488073"/>
                  <a:gd name="connsiteY21" fmla="*/ 415911 h 533400"/>
                  <a:gd name="connsiteX22" fmla="*/ 250321 w 488073"/>
                  <a:gd name="connsiteY22" fmla="*/ 417816 h 533400"/>
                  <a:gd name="connsiteX23" fmla="*/ 51248 w 488073"/>
                  <a:gd name="connsiteY23" fmla="*/ 409244 h 533400"/>
                  <a:gd name="connsiteX24" fmla="*/ 23626 w 488073"/>
                  <a:gd name="connsiteY24" fmla="*/ 471156 h 533400"/>
                  <a:gd name="connsiteX25" fmla="*/ 22673 w 488073"/>
                  <a:gd name="connsiteY25" fmla="*/ 501636 h 533400"/>
                  <a:gd name="connsiteX26" fmla="*/ 40771 w 488073"/>
                  <a:gd name="connsiteY26" fmla="*/ 514971 h 533400"/>
                  <a:gd name="connsiteX27" fmla="*/ 40771 w 488073"/>
                  <a:gd name="connsiteY27" fmla="*/ 514971 h 533400"/>
                  <a:gd name="connsiteX28" fmla="*/ 447488 w 488073"/>
                  <a:gd name="connsiteY28" fmla="*/ 514971 h 533400"/>
                  <a:gd name="connsiteX29" fmla="*/ 465586 w 488073"/>
                  <a:gd name="connsiteY29" fmla="*/ 502589 h 533400"/>
                  <a:gd name="connsiteX30" fmla="*/ 464633 w 488073"/>
                  <a:gd name="connsiteY30" fmla="*/ 472109 h 533400"/>
                  <a:gd name="connsiteX31" fmla="*/ 464633 w 488073"/>
                  <a:gd name="connsiteY31" fmla="*/ 472109 h 533400"/>
                  <a:gd name="connsiteX32" fmla="*/ 436058 w 488073"/>
                  <a:gd name="connsiteY32" fmla="*/ 408291 h 533400"/>
                  <a:gd name="connsiteX33" fmla="*/ 435106 w 488073"/>
                  <a:gd name="connsiteY33" fmla="*/ 408291 h 533400"/>
                  <a:gd name="connsiteX34" fmla="*/ 253178 w 488073"/>
                  <a:gd name="connsiteY34" fmla="*/ 415911 h 533400"/>
                  <a:gd name="connsiteX35" fmla="*/ 320806 w 488073"/>
                  <a:gd name="connsiteY35" fmla="*/ 19671 h 533400"/>
                  <a:gd name="connsiteX36" fmla="*/ 168406 w 488073"/>
                  <a:gd name="connsiteY36" fmla="*/ 19671 h 533400"/>
                  <a:gd name="connsiteX37" fmla="*/ 168406 w 488073"/>
                  <a:gd name="connsiteY37" fmla="*/ 135876 h 533400"/>
                  <a:gd name="connsiteX38" fmla="*/ 165548 w 488073"/>
                  <a:gd name="connsiteY38" fmla="*/ 153021 h 533400"/>
                  <a:gd name="connsiteX39" fmla="*/ 165548 w 488073"/>
                  <a:gd name="connsiteY39" fmla="*/ 153021 h 533400"/>
                  <a:gd name="connsiteX40" fmla="*/ 164596 w 488073"/>
                  <a:gd name="connsiteY40" fmla="*/ 155878 h 533400"/>
                  <a:gd name="connsiteX41" fmla="*/ 58868 w 488073"/>
                  <a:gd name="connsiteY41" fmla="*/ 392098 h 533400"/>
                  <a:gd name="connsiteX42" fmla="*/ 236033 w 488073"/>
                  <a:gd name="connsiteY42" fmla="*/ 404481 h 533400"/>
                  <a:gd name="connsiteX43" fmla="*/ 238891 w 488073"/>
                  <a:gd name="connsiteY43" fmla="*/ 402576 h 533400"/>
                  <a:gd name="connsiteX44" fmla="*/ 425581 w 488073"/>
                  <a:gd name="connsiteY44" fmla="*/ 382573 h 533400"/>
                  <a:gd name="connsiteX45" fmla="*/ 324616 w 488073"/>
                  <a:gd name="connsiteY45" fmla="*/ 154926 h 533400"/>
                  <a:gd name="connsiteX46" fmla="*/ 320806 w 488073"/>
                  <a:gd name="connsiteY46" fmla="*/ 135876 h 533400"/>
                  <a:gd name="connsiteX47" fmla="*/ 320806 w 488073"/>
                  <a:gd name="connsiteY47" fmla="*/ 135876 h 533400"/>
                  <a:gd name="connsiteX48" fmla="*/ 320806 w 488073"/>
                  <a:gd name="connsiteY48" fmla="*/ 19671 h 533400"/>
                  <a:gd name="connsiteX49" fmla="*/ 306518 w 488073"/>
                  <a:gd name="connsiteY49" fmla="*/ 248271 h 533400"/>
                  <a:gd name="connsiteX50" fmla="*/ 349381 w 488073"/>
                  <a:gd name="connsiteY50" fmla="*/ 291134 h 533400"/>
                  <a:gd name="connsiteX51" fmla="*/ 306518 w 488073"/>
                  <a:gd name="connsiteY51" fmla="*/ 333996 h 533400"/>
                  <a:gd name="connsiteX52" fmla="*/ 263656 w 488073"/>
                  <a:gd name="connsiteY52" fmla="*/ 291134 h 533400"/>
                  <a:gd name="connsiteX53" fmla="*/ 306518 w 488073"/>
                  <a:gd name="connsiteY53" fmla="*/ 248271 h 533400"/>
                  <a:gd name="connsiteX54" fmla="*/ 306518 w 488073"/>
                  <a:gd name="connsiteY54" fmla="*/ 267321 h 533400"/>
                  <a:gd name="connsiteX55" fmla="*/ 282706 w 488073"/>
                  <a:gd name="connsiteY55" fmla="*/ 291134 h 533400"/>
                  <a:gd name="connsiteX56" fmla="*/ 306518 w 488073"/>
                  <a:gd name="connsiteY56" fmla="*/ 314946 h 533400"/>
                  <a:gd name="connsiteX57" fmla="*/ 330331 w 488073"/>
                  <a:gd name="connsiteY57" fmla="*/ 291134 h 533400"/>
                  <a:gd name="connsiteX58" fmla="*/ 306518 w 488073"/>
                  <a:gd name="connsiteY58" fmla="*/ 267321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488073" h="533400">
                    <a:moveTo>
                      <a:pt x="368431" y="621"/>
                    </a:moveTo>
                    <a:lnTo>
                      <a:pt x="368431" y="19671"/>
                    </a:lnTo>
                    <a:lnTo>
                      <a:pt x="339856" y="19671"/>
                    </a:lnTo>
                    <a:lnTo>
                      <a:pt x="339856" y="135876"/>
                    </a:lnTo>
                    <a:cubicBezTo>
                      <a:pt x="339856" y="138734"/>
                      <a:pt x="340808" y="142544"/>
                      <a:pt x="341761" y="145401"/>
                    </a:cubicBezTo>
                    <a:lnTo>
                      <a:pt x="342713" y="147306"/>
                    </a:lnTo>
                    <a:lnTo>
                      <a:pt x="483683" y="464489"/>
                    </a:lnTo>
                    <a:cubicBezTo>
                      <a:pt x="490351" y="478776"/>
                      <a:pt x="490351" y="494969"/>
                      <a:pt x="484636" y="509256"/>
                    </a:cubicBezTo>
                    <a:cubicBezTo>
                      <a:pt x="478921" y="524496"/>
                      <a:pt x="464633" y="534021"/>
                      <a:pt x="448441" y="534021"/>
                    </a:cubicBezTo>
                    <a:lnTo>
                      <a:pt x="448441" y="534021"/>
                    </a:lnTo>
                    <a:lnTo>
                      <a:pt x="40771" y="534021"/>
                    </a:lnTo>
                    <a:cubicBezTo>
                      <a:pt x="24578" y="534021"/>
                      <a:pt x="10291" y="524496"/>
                      <a:pt x="4576" y="509256"/>
                    </a:cubicBezTo>
                    <a:cubicBezTo>
                      <a:pt x="-1139" y="494969"/>
                      <a:pt x="-187" y="478776"/>
                      <a:pt x="5528" y="464489"/>
                    </a:cubicBezTo>
                    <a:lnTo>
                      <a:pt x="5528" y="464489"/>
                    </a:lnTo>
                    <a:lnTo>
                      <a:pt x="146498" y="147306"/>
                    </a:lnTo>
                    <a:cubicBezTo>
                      <a:pt x="148403" y="143496"/>
                      <a:pt x="149356" y="139686"/>
                      <a:pt x="149356" y="135876"/>
                    </a:cubicBezTo>
                    <a:lnTo>
                      <a:pt x="149356" y="135876"/>
                    </a:lnTo>
                    <a:lnTo>
                      <a:pt x="149356" y="19671"/>
                    </a:lnTo>
                    <a:lnTo>
                      <a:pt x="120781" y="19671"/>
                    </a:lnTo>
                    <a:lnTo>
                      <a:pt x="120781" y="621"/>
                    </a:lnTo>
                    <a:lnTo>
                      <a:pt x="368431" y="621"/>
                    </a:lnTo>
                    <a:close/>
                    <a:moveTo>
                      <a:pt x="253178" y="415911"/>
                    </a:moveTo>
                    <a:lnTo>
                      <a:pt x="250321" y="417816"/>
                    </a:lnTo>
                    <a:cubicBezTo>
                      <a:pt x="195076" y="456869"/>
                      <a:pt x="119828" y="453059"/>
                      <a:pt x="51248" y="409244"/>
                    </a:cubicBezTo>
                    <a:lnTo>
                      <a:pt x="23626" y="471156"/>
                    </a:lnTo>
                    <a:cubicBezTo>
                      <a:pt x="19816" y="480681"/>
                      <a:pt x="18863" y="491159"/>
                      <a:pt x="22673" y="501636"/>
                    </a:cubicBezTo>
                    <a:cubicBezTo>
                      <a:pt x="25531" y="510209"/>
                      <a:pt x="33151" y="514971"/>
                      <a:pt x="40771" y="514971"/>
                    </a:cubicBezTo>
                    <a:lnTo>
                      <a:pt x="40771" y="514971"/>
                    </a:lnTo>
                    <a:lnTo>
                      <a:pt x="447488" y="514971"/>
                    </a:lnTo>
                    <a:cubicBezTo>
                      <a:pt x="456061" y="514971"/>
                      <a:pt x="462728" y="510209"/>
                      <a:pt x="465586" y="502589"/>
                    </a:cubicBezTo>
                    <a:cubicBezTo>
                      <a:pt x="469396" y="493064"/>
                      <a:pt x="469396" y="481634"/>
                      <a:pt x="464633" y="472109"/>
                    </a:cubicBezTo>
                    <a:lnTo>
                      <a:pt x="464633" y="472109"/>
                    </a:lnTo>
                    <a:lnTo>
                      <a:pt x="436058" y="408291"/>
                    </a:lnTo>
                    <a:lnTo>
                      <a:pt x="435106" y="408291"/>
                    </a:lnTo>
                    <a:cubicBezTo>
                      <a:pt x="375098" y="378764"/>
                      <a:pt x="302708" y="382573"/>
                      <a:pt x="253178" y="415911"/>
                    </a:cubicBezTo>
                    <a:close/>
                    <a:moveTo>
                      <a:pt x="320806" y="19671"/>
                    </a:moveTo>
                    <a:lnTo>
                      <a:pt x="168406" y="19671"/>
                    </a:lnTo>
                    <a:lnTo>
                      <a:pt x="168406" y="135876"/>
                    </a:lnTo>
                    <a:cubicBezTo>
                      <a:pt x="168406" y="141591"/>
                      <a:pt x="167453" y="147306"/>
                      <a:pt x="165548" y="153021"/>
                    </a:cubicBezTo>
                    <a:lnTo>
                      <a:pt x="165548" y="153021"/>
                    </a:lnTo>
                    <a:lnTo>
                      <a:pt x="164596" y="155878"/>
                    </a:lnTo>
                    <a:lnTo>
                      <a:pt x="58868" y="392098"/>
                    </a:lnTo>
                    <a:cubicBezTo>
                      <a:pt x="120781" y="432103"/>
                      <a:pt x="187456" y="436866"/>
                      <a:pt x="236033" y="404481"/>
                    </a:cubicBezTo>
                    <a:lnTo>
                      <a:pt x="238891" y="402576"/>
                    </a:lnTo>
                    <a:cubicBezTo>
                      <a:pt x="290326" y="366381"/>
                      <a:pt x="361763" y="359714"/>
                      <a:pt x="425581" y="382573"/>
                    </a:cubicBezTo>
                    <a:lnTo>
                      <a:pt x="324616" y="154926"/>
                    </a:lnTo>
                    <a:cubicBezTo>
                      <a:pt x="321758" y="149211"/>
                      <a:pt x="320806" y="142544"/>
                      <a:pt x="320806" y="135876"/>
                    </a:cubicBezTo>
                    <a:lnTo>
                      <a:pt x="320806" y="135876"/>
                    </a:lnTo>
                    <a:lnTo>
                      <a:pt x="320806" y="19671"/>
                    </a:lnTo>
                    <a:close/>
                    <a:moveTo>
                      <a:pt x="306518" y="248271"/>
                    </a:moveTo>
                    <a:cubicBezTo>
                      <a:pt x="330331" y="248271"/>
                      <a:pt x="349381" y="267321"/>
                      <a:pt x="349381" y="291134"/>
                    </a:cubicBezTo>
                    <a:cubicBezTo>
                      <a:pt x="349381" y="314946"/>
                      <a:pt x="330331" y="333996"/>
                      <a:pt x="306518" y="333996"/>
                    </a:cubicBezTo>
                    <a:cubicBezTo>
                      <a:pt x="282706" y="333996"/>
                      <a:pt x="263656" y="314946"/>
                      <a:pt x="263656" y="291134"/>
                    </a:cubicBezTo>
                    <a:cubicBezTo>
                      <a:pt x="263656" y="267321"/>
                      <a:pt x="282706" y="248271"/>
                      <a:pt x="306518" y="248271"/>
                    </a:cubicBezTo>
                    <a:close/>
                    <a:moveTo>
                      <a:pt x="306518" y="267321"/>
                    </a:moveTo>
                    <a:cubicBezTo>
                      <a:pt x="293183" y="267321"/>
                      <a:pt x="282706" y="277798"/>
                      <a:pt x="282706" y="291134"/>
                    </a:cubicBezTo>
                    <a:cubicBezTo>
                      <a:pt x="282706" y="304469"/>
                      <a:pt x="293183" y="314946"/>
                      <a:pt x="306518" y="314946"/>
                    </a:cubicBezTo>
                    <a:cubicBezTo>
                      <a:pt x="319853" y="314946"/>
                      <a:pt x="330331" y="304469"/>
                      <a:pt x="330331" y="291134"/>
                    </a:cubicBezTo>
                    <a:cubicBezTo>
                      <a:pt x="330331" y="277798"/>
                      <a:pt x="319853" y="267321"/>
                      <a:pt x="306518" y="26732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  <p:sp>
          <p:nvSpPr>
            <p:cNvPr id="35" name="弧形 34">
              <a:extLst>
                <a:ext uri="{FF2B5EF4-FFF2-40B4-BE49-F238E27FC236}">
                  <a16:creationId xmlns:a16="http://schemas.microsoft.com/office/drawing/2014/main" id="{83F555AB-E54D-4C4B-A3B0-8AEDD28810FF}"/>
                </a:ext>
              </a:extLst>
            </p:cNvPr>
            <p:cNvSpPr/>
            <p:nvPr/>
          </p:nvSpPr>
          <p:spPr>
            <a:xfrm rot="17532205">
              <a:off x="6125679" y="4825101"/>
              <a:ext cx="1207349" cy="1207349"/>
            </a:xfrm>
            <a:prstGeom prst="arc">
              <a:avLst>
                <a:gd name="adj1" fmla="val 16200000"/>
                <a:gd name="adj2" fmla="val 2946520"/>
              </a:avLst>
            </a:prstGeom>
            <a:ln w="9525" cap="rnd">
              <a:solidFill>
                <a:schemeClr val="accent2"/>
              </a:solidFill>
              <a:prstDash val="lgDash"/>
              <a:round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5C53ADCB-32A5-4FD2-B777-081595DD24C5}"/>
                </a:ext>
              </a:extLst>
            </p:cNvPr>
            <p:cNvSpPr txBox="1"/>
            <p:nvPr/>
          </p:nvSpPr>
          <p:spPr>
            <a:xfrm>
              <a:off x="7516390" y="5242417"/>
              <a:ext cx="3391110" cy="612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</a:rPr>
                <a:t>Theme  color makes PPT more convenient to change.</a:t>
              </a:r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C5871BDC-5D02-4053-914B-0C6CAEB60354}"/>
                </a:ext>
              </a:extLst>
            </p:cNvPr>
            <p:cNvSpPr txBox="1"/>
            <p:nvPr/>
          </p:nvSpPr>
          <p:spPr>
            <a:xfrm>
              <a:off x="7516390" y="4873085"/>
              <a:ext cx="33911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0" lang="en-US" altLang="zh-CN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</a:rPr>
                <a:t>Text here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539539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C884DC-C58C-4D83-9157-478A0AECA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5351" y="3837690"/>
            <a:ext cx="1723549" cy="424732"/>
          </a:xfrm>
        </p:spPr>
        <p:txBody>
          <a:bodyPr/>
          <a:lstStyle/>
          <a:p>
            <a:r>
              <a:rPr kumimoji="1" lang="zh-CN" altLang="en-US" sz="2400" b="1">
                <a:solidFill>
                  <a:schemeClr val="tx1"/>
                </a:solidFill>
              </a:rPr>
              <a:t>重难点教学</a:t>
            </a:r>
            <a:endParaRPr kumimoji="1" lang="en-US" altLang="zh-CN" sz="2400" b="1" dirty="0">
              <a:solidFill>
                <a:schemeClr val="tx1"/>
              </a:solidFill>
            </a:endParaRP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78DAE95-7127-4F51-9451-9FE7A2833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28705" y="4262422"/>
            <a:ext cx="3990195" cy="258532"/>
          </a:xfrm>
        </p:spPr>
        <p:txBody>
          <a:bodyPr/>
          <a:lstStyle/>
          <a:p>
            <a:r>
              <a:rPr lang="en-GB" altLang="zh-CN"/>
              <a:t>When you copy &amp; paste, choose "keep text only" option.</a:t>
            </a:r>
            <a:endParaRPr lang="en-GB" altLang="zh-CN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BA777C6-C989-8C1C-6452-C2EFDA53015E}"/>
              </a:ext>
            </a:extLst>
          </p:cNvPr>
          <p:cNvSpPr txBox="1"/>
          <p:nvPr/>
        </p:nvSpPr>
        <p:spPr>
          <a:xfrm>
            <a:off x="10609943" y="2931346"/>
            <a:ext cx="783771" cy="647812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z="1200" b="1" spc="1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03</a:t>
            </a:r>
            <a:endParaRPr lang="zh-CN" altLang="en-US" sz="1200" b="1" spc="1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4126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68A834-1591-2CDA-A7B1-12FEBA6DD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重难点教学</a:t>
            </a:r>
            <a:endParaRPr lang="zh-CN" altLang="en-US" dirty="0">
              <a:sym typeface="Arial" panose="020B0604020202020204" pitchFamily="34" charset="0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826F6699-9D5B-52B1-3257-2A2F5E010083}"/>
              </a:ext>
            </a:extLst>
          </p:cNvPr>
          <p:cNvGrpSpPr/>
          <p:nvPr/>
        </p:nvGrpSpPr>
        <p:grpSpPr>
          <a:xfrm>
            <a:off x="743212" y="1930857"/>
            <a:ext cx="10692876" cy="3528302"/>
            <a:chOff x="660400" y="2424037"/>
            <a:chExt cx="10692876" cy="3528302"/>
          </a:xfrm>
        </p:grpSpPr>
        <p:cxnSp>
          <p:nvCxnSpPr>
            <p:cNvPr id="4" name="直接箭头连接符 3">
              <a:extLst>
                <a:ext uri="{FF2B5EF4-FFF2-40B4-BE49-F238E27FC236}">
                  <a16:creationId xmlns:a16="http://schemas.microsoft.com/office/drawing/2014/main" id="{FBA5495A-B79E-DDCC-76D5-D21EF2019E1F}"/>
                </a:ext>
              </a:extLst>
            </p:cNvPr>
            <p:cNvCxnSpPr>
              <a:cxnSpLocks/>
            </p:cNvCxnSpPr>
            <p:nvPr/>
          </p:nvCxnSpPr>
          <p:spPr>
            <a:xfrm>
              <a:off x="660400" y="2468045"/>
              <a:ext cx="10692876" cy="0"/>
            </a:xfrm>
            <a:prstGeom prst="straightConnector1">
              <a:avLst/>
            </a:prstGeom>
            <a:ln w="9525">
              <a:solidFill>
                <a:schemeClr val="accent1">
                  <a:alpha val="7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0CD718F4-B72E-6528-3126-442ED1C7D14C}"/>
                </a:ext>
              </a:extLst>
            </p:cNvPr>
            <p:cNvGrpSpPr/>
            <p:nvPr/>
          </p:nvGrpSpPr>
          <p:grpSpPr>
            <a:xfrm>
              <a:off x="972811" y="2424037"/>
              <a:ext cx="2749164" cy="3528302"/>
              <a:chOff x="343774" y="2424037"/>
              <a:chExt cx="2749164" cy="3528302"/>
            </a:xfrm>
          </p:grpSpPr>
          <p:cxnSp>
            <p:nvCxnSpPr>
              <p:cNvPr id="21" name="直接连接符 20">
                <a:extLst>
                  <a:ext uri="{FF2B5EF4-FFF2-40B4-BE49-F238E27FC236}">
                    <a16:creationId xmlns:a16="http://schemas.microsoft.com/office/drawing/2014/main" id="{66C46F34-9BCC-97F7-B187-BF45A54847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80760" y="4495382"/>
                <a:ext cx="0" cy="66495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F0546573-F0FD-7103-D923-449F828A373D}"/>
                  </a:ext>
                </a:extLst>
              </p:cNvPr>
              <p:cNvSpPr/>
              <p:nvPr/>
            </p:nvSpPr>
            <p:spPr>
              <a:xfrm>
                <a:off x="343774" y="2862936"/>
                <a:ext cx="2749164" cy="525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b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r>
                  <a:rPr kumimoji="1" lang="en-US" altLang="zh-CN" sz="2000" b="1" dirty="0">
                    <a:solidFill>
                      <a:schemeClr val="tx1"/>
                    </a:solidFill>
                  </a:rPr>
                  <a:t>Text here</a:t>
                </a:r>
              </a:p>
            </p:txBody>
          </p:sp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85C980D0-302C-EBD1-ABD8-5221041EFA8E}"/>
                  </a:ext>
                </a:extLst>
              </p:cNvPr>
              <p:cNvSpPr/>
              <p:nvPr/>
            </p:nvSpPr>
            <p:spPr>
              <a:xfrm>
                <a:off x="343774" y="3297837"/>
                <a:ext cx="2749164" cy="119754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t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kumimoji="1" lang="en-US" altLang="zh-CN" sz="1000" dirty="0">
                    <a:solidFill>
                      <a:schemeClr val="tx1"/>
                    </a:solidFill>
                  </a:rPr>
                  <a:t>Lorem ipsum dolor sit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amet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,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consectetuer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adipiscing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elit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. Maecenas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porttitor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congue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massa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.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Fusce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posuere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, magna sed pulvinar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ultricies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,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purus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lectus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malesuada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libero, sit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amet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commodo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magna eros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quis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urna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B86239ED-EF6D-3B41-2030-9E1EC4ADA77B}"/>
                  </a:ext>
                </a:extLst>
              </p:cNvPr>
              <p:cNvSpPr/>
              <p:nvPr/>
            </p:nvSpPr>
            <p:spPr>
              <a:xfrm>
                <a:off x="885501" y="5160339"/>
                <a:ext cx="792000" cy="792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300" b="1" dirty="0">
                    <a:solidFill>
                      <a:schemeClr val="lt1">
                        <a:lumMod val="100000"/>
                      </a:schemeClr>
                    </a:solidFill>
                  </a:rPr>
                  <a:t>20xx</a:t>
                </a:r>
                <a:endParaRPr lang="zh-CN" altLang="en-US" sz="1300" b="1" dirty="0">
                  <a:solidFill>
                    <a:schemeClr val="lt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A33F9FB2-1661-12B1-D241-37BA5A86865C}"/>
                  </a:ext>
                </a:extLst>
              </p:cNvPr>
              <p:cNvSpPr/>
              <p:nvPr/>
            </p:nvSpPr>
            <p:spPr>
              <a:xfrm>
                <a:off x="1208760" y="2424037"/>
                <a:ext cx="108000" cy="108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6" name="直接连接符 25">
                <a:extLst>
                  <a:ext uri="{FF2B5EF4-FFF2-40B4-BE49-F238E27FC236}">
                    <a16:creationId xmlns:a16="http://schemas.microsoft.com/office/drawing/2014/main" id="{689EFCCC-CC0B-7CB0-2619-61BF734F31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2760" y="2502268"/>
                <a:ext cx="0" cy="36066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AF716DE1-2475-EFCF-85D9-B8E4BD79E4E4}"/>
                </a:ext>
              </a:extLst>
            </p:cNvPr>
            <p:cNvGrpSpPr/>
            <p:nvPr/>
          </p:nvGrpSpPr>
          <p:grpSpPr>
            <a:xfrm>
              <a:off x="4589309" y="2424037"/>
              <a:ext cx="2749164" cy="2907674"/>
              <a:chOff x="535286" y="2424037"/>
              <a:chExt cx="2749164" cy="2907674"/>
            </a:xfrm>
          </p:grpSpPr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680C7BFF-A4AD-78DF-969C-70EC7E7CFAD9}"/>
                  </a:ext>
                </a:extLst>
              </p:cNvPr>
              <p:cNvSpPr/>
              <p:nvPr/>
            </p:nvSpPr>
            <p:spPr>
              <a:xfrm>
                <a:off x="535286" y="3699265"/>
                <a:ext cx="2749164" cy="525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b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r>
                  <a:rPr kumimoji="1" lang="en-US" altLang="zh-CN" sz="2000" b="1" dirty="0">
                    <a:solidFill>
                      <a:schemeClr val="tx1"/>
                    </a:solidFill>
                  </a:rPr>
                  <a:t>Text here</a:t>
                </a:r>
              </a:p>
            </p:txBody>
          </p:sp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3E2D0675-8EE3-8E5F-F4C1-AE17ADC9B248}"/>
                  </a:ext>
                </a:extLst>
              </p:cNvPr>
              <p:cNvSpPr/>
              <p:nvPr/>
            </p:nvSpPr>
            <p:spPr>
              <a:xfrm>
                <a:off x="535286" y="4134166"/>
                <a:ext cx="2749164" cy="119754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t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kumimoji="1" lang="en-US" altLang="zh-CN" sz="1000" dirty="0">
                    <a:solidFill>
                      <a:schemeClr val="tx1"/>
                    </a:solidFill>
                  </a:rPr>
                  <a:t>Lorem ipsum dolor sit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amet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,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consectetuer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adipiscing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elit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. Maecenas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porttitor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congue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massa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.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Fusce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posuere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, magna sed pulvinar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ultricies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,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purus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lectus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malesuada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libero, sit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amet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commodo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magna eros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quis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urna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  <p:sp>
            <p:nvSpPr>
              <p:cNvPr id="18" name="椭圆 17">
                <a:extLst>
                  <a:ext uri="{FF2B5EF4-FFF2-40B4-BE49-F238E27FC236}">
                    <a16:creationId xmlns:a16="http://schemas.microsoft.com/office/drawing/2014/main" id="{D230E2A0-C7FD-565D-5DA1-7D72B250212A}"/>
                  </a:ext>
                </a:extLst>
              </p:cNvPr>
              <p:cNvSpPr/>
              <p:nvPr/>
            </p:nvSpPr>
            <p:spPr>
              <a:xfrm>
                <a:off x="885501" y="2869165"/>
                <a:ext cx="792000" cy="792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300" b="1" dirty="0">
                    <a:solidFill>
                      <a:schemeClr val="lt1">
                        <a:lumMod val="100000"/>
                      </a:schemeClr>
                    </a:solidFill>
                  </a:rPr>
                  <a:t>20xx</a:t>
                </a:r>
                <a:endParaRPr lang="zh-CN" altLang="en-US" sz="1300" b="1" dirty="0">
                  <a:solidFill>
                    <a:schemeClr val="lt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9" name="椭圆 18">
                <a:extLst>
                  <a:ext uri="{FF2B5EF4-FFF2-40B4-BE49-F238E27FC236}">
                    <a16:creationId xmlns:a16="http://schemas.microsoft.com/office/drawing/2014/main" id="{9ACA957B-82D6-2204-4422-CE0564510C53}"/>
                  </a:ext>
                </a:extLst>
              </p:cNvPr>
              <p:cNvSpPr/>
              <p:nvPr/>
            </p:nvSpPr>
            <p:spPr>
              <a:xfrm>
                <a:off x="1208760" y="2424037"/>
                <a:ext cx="108000" cy="108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0" name="直接连接符 19">
                <a:extLst>
                  <a:ext uri="{FF2B5EF4-FFF2-40B4-BE49-F238E27FC236}">
                    <a16:creationId xmlns:a16="http://schemas.microsoft.com/office/drawing/2014/main" id="{ED2B5DED-FA61-920C-B454-119E1F0D46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2760" y="2502268"/>
                <a:ext cx="0" cy="517157"/>
              </a:xfrm>
              <a:prstGeom prst="line">
                <a:avLst/>
              </a:prstGeom>
              <a:ln w="317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1660A650-A07C-7521-07D5-B517D2245640}"/>
                </a:ext>
              </a:extLst>
            </p:cNvPr>
            <p:cNvGrpSpPr/>
            <p:nvPr/>
          </p:nvGrpSpPr>
          <p:grpSpPr>
            <a:xfrm>
              <a:off x="8205808" y="2424037"/>
              <a:ext cx="2823468" cy="3528302"/>
              <a:chOff x="660400" y="2424037"/>
              <a:chExt cx="2823468" cy="3528302"/>
            </a:xfrm>
          </p:grpSpPr>
          <p:cxnSp>
            <p:nvCxnSpPr>
              <p:cNvPr id="10" name="直接连接符 9">
                <a:extLst>
                  <a:ext uri="{FF2B5EF4-FFF2-40B4-BE49-F238E27FC236}">
                    <a16:creationId xmlns:a16="http://schemas.microsoft.com/office/drawing/2014/main" id="{B29E75C5-04BE-E3CA-E60D-408DD2513B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80760" y="4495382"/>
                <a:ext cx="0" cy="66495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6DF0D869-7E31-41A8-EC16-FF1FD678E63E}"/>
                  </a:ext>
                </a:extLst>
              </p:cNvPr>
              <p:cNvSpPr/>
              <p:nvPr/>
            </p:nvSpPr>
            <p:spPr>
              <a:xfrm>
                <a:off x="660400" y="2862936"/>
                <a:ext cx="2823468" cy="525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b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r>
                  <a:rPr kumimoji="1" lang="en-US" altLang="zh-CN" sz="2000" b="1" dirty="0">
                    <a:solidFill>
                      <a:schemeClr val="tx1"/>
                    </a:solidFill>
                  </a:rPr>
                  <a:t>Text here</a:t>
                </a:r>
              </a:p>
            </p:txBody>
          </p:sp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9D379115-4C10-A8EC-CDEA-99DB63CC8FD1}"/>
                  </a:ext>
                </a:extLst>
              </p:cNvPr>
              <p:cNvSpPr/>
              <p:nvPr/>
            </p:nvSpPr>
            <p:spPr>
              <a:xfrm>
                <a:off x="660400" y="3297837"/>
                <a:ext cx="2823468" cy="119754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t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kumimoji="1" lang="en-US" altLang="zh-CN" sz="1000" dirty="0">
                    <a:solidFill>
                      <a:schemeClr val="tx1"/>
                    </a:solidFill>
                  </a:rPr>
                  <a:t>Lorem ipsum dolor sit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amet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,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consectetuer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adipiscing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elit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. Maecenas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porttitor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congue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massa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.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Fusce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posuere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, magna sed pulvinar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ultricies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,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purus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lectus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malesuada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libero, sit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amet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commodo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magna eros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quis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urna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  <p:sp>
            <p:nvSpPr>
              <p:cNvPr id="13" name="椭圆 12">
                <a:extLst>
                  <a:ext uri="{FF2B5EF4-FFF2-40B4-BE49-F238E27FC236}">
                    <a16:creationId xmlns:a16="http://schemas.microsoft.com/office/drawing/2014/main" id="{5A583D1F-D345-52FD-D5FE-6CAE3E204E45}"/>
                  </a:ext>
                </a:extLst>
              </p:cNvPr>
              <p:cNvSpPr/>
              <p:nvPr/>
            </p:nvSpPr>
            <p:spPr>
              <a:xfrm>
                <a:off x="885501" y="5160339"/>
                <a:ext cx="792000" cy="792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300" b="1" dirty="0">
                    <a:solidFill>
                      <a:schemeClr val="lt1">
                        <a:lumMod val="100000"/>
                      </a:schemeClr>
                    </a:solidFill>
                  </a:rPr>
                  <a:t>20xx</a:t>
                </a:r>
                <a:endParaRPr lang="zh-CN" altLang="en-US" sz="1300" b="1" dirty="0">
                  <a:solidFill>
                    <a:schemeClr val="lt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4" name="椭圆 13">
                <a:extLst>
                  <a:ext uri="{FF2B5EF4-FFF2-40B4-BE49-F238E27FC236}">
                    <a16:creationId xmlns:a16="http://schemas.microsoft.com/office/drawing/2014/main" id="{5D1DD4F7-6C63-4105-466B-BA819DFD4DCB}"/>
                  </a:ext>
                </a:extLst>
              </p:cNvPr>
              <p:cNvSpPr/>
              <p:nvPr/>
            </p:nvSpPr>
            <p:spPr>
              <a:xfrm>
                <a:off x="1208760" y="2424037"/>
                <a:ext cx="108000" cy="108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5" name="直接连接符 14">
                <a:extLst>
                  <a:ext uri="{FF2B5EF4-FFF2-40B4-BE49-F238E27FC236}">
                    <a16:creationId xmlns:a16="http://schemas.microsoft.com/office/drawing/2014/main" id="{240A356B-9254-6213-BB59-02936D6438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2760" y="2502268"/>
                <a:ext cx="0" cy="360668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774299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81BFEA-C437-91B4-2038-F70C14DEC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重难点教学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B78FFA4-EE73-7F1B-9EB4-5060E74D4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13</a:t>
            </a:fld>
            <a:endParaRPr lang="zh-CN" altLang="en-US"/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F9DA38C7-D024-9498-8CA2-62E61EAB8161}"/>
              </a:ext>
            </a:extLst>
          </p:cNvPr>
          <p:cNvGrpSpPr/>
          <p:nvPr/>
        </p:nvGrpSpPr>
        <p:grpSpPr>
          <a:xfrm>
            <a:off x="660401" y="1879179"/>
            <a:ext cx="10858499" cy="3099642"/>
            <a:chOff x="660401" y="2135289"/>
            <a:chExt cx="10858499" cy="3099642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1DD2363E-557F-D767-9210-BC3C6EDB84AC}"/>
                </a:ext>
              </a:extLst>
            </p:cNvPr>
            <p:cNvGrpSpPr/>
            <p:nvPr/>
          </p:nvGrpSpPr>
          <p:grpSpPr>
            <a:xfrm>
              <a:off x="4259580" y="2135289"/>
              <a:ext cx="3672840" cy="3099642"/>
              <a:chOff x="4445000" y="3097631"/>
              <a:chExt cx="3302000" cy="2786676"/>
            </a:xfrm>
          </p:grpSpPr>
          <p:sp>
            <p:nvSpPr>
              <p:cNvPr id="17" name="任意多边形: 形状 16">
                <a:extLst>
                  <a:ext uri="{FF2B5EF4-FFF2-40B4-BE49-F238E27FC236}">
                    <a16:creationId xmlns:a16="http://schemas.microsoft.com/office/drawing/2014/main" id="{07F037AF-E143-5BEF-1649-4E56DD281728}"/>
                  </a:ext>
                </a:extLst>
              </p:cNvPr>
              <p:cNvSpPr/>
              <p:nvPr/>
            </p:nvSpPr>
            <p:spPr bwMode="auto">
              <a:xfrm>
                <a:off x="5623621" y="3855094"/>
                <a:ext cx="1014090" cy="1347290"/>
              </a:xfrm>
              <a:custGeom>
                <a:avLst/>
                <a:gdLst>
                  <a:gd name="T0" fmla="*/ 164 w 174"/>
                  <a:gd name="T1" fmla="*/ 43 h 231"/>
                  <a:gd name="T2" fmla="*/ 157 w 174"/>
                  <a:gd name="T3" fmla="*/ 40 h 231"/>
                  <a:gd name="T4" fmla="*/ 166 w 174"/>
                  <a:gd name="T5" fmla="*/ 23 h 231"/>
                  <a:gd name="T6" fmla="*/ 124 w 174"/>
                  <a:gd name="T7" fmla="*/ 0 h 231"/>
                  <a:gd name="T8" fmla="*/ 115 w 174"/>
                  <a:gd name="T9" fmla="*/ 17 h 231"/>
                  <a:gd name="T10" fmla="*/ 108 w 174"/>
                  <a:gd name="T11" fmla="*/ 13 h 231"/>
                  <a:gd name="T12" fmla="*/ 89 w 174"/>
                  <a:gd name="T13" fmla="*/ 19 h 231"/>
                  <a:gd name="T14" fmla="*/ 4 w 174"/>
                  <a:gd name="T15" fmla="*/ 179 h 231"/>
                  <a:gd name="T16" fmla="*/ 10 w 174"/>
                  <a:gd name="T17" fmla="*/ 198 h 231"/>
                  <a:gd name="T18" fmla="*/ 67 w 174"/>
                  <a:gd name="T19" fmla="*/ 228 h 231"/>
                  <a:gd name="T20" fmla="*/ 86 w 174"/>
                  <a:gd name="T21" fmla="*/ 222 h 231"/>
                  <a:gd name="T22" fmla="*/ 171 w 174"/>
                  <a:gd name="T23" fmla="*/ 62 h 231"/>
                  <a:gd name="T24" fmla="*/ 164 w 174"/>
                  <a:gd name="T25" fmla="*/ 43 h 231"/>
                  <a:gd name="T26" fmla="*/ 82 w 174"/>
                  <a:gd name="T27" fmla="*/ 199 h 231"/>
                  <a:gd name="T28" fmla="*/ 78 w 174"/>
                  <a:gd name="T29" fmla="*/ 208 h 231"/>
                  <a:gd name="T30" fmla="*/ 67 w 174"/>
                  <a:gd name="T31" fmla="*/ 211 h 231"/>
                  <a:gd name="T32" fmla="*/ 25 w 174"/>
                  <a:gd name="T33" fmla="*/ 189 h 231"/>
                  <a:gd name="T34" fmla="*/ 21 w 174"/>
                  <a:gd name="T35" fmla="*/ 178 h 231"/>
                  <a:gd name="T36" fmla="*/ 26 w 174"/>
                  <a:gd name="T37" fmla="*/ 169 h 231"/>
                  <a:gd name="T38" fmla="*/ 37 w 174"/>
                  <a:gd name="T39" fmla="*/ 166 h 231"/>
                  <a:gd name="T40" fmla="*/ 79 w 174"/>
                  <a:gd name="T41" fmla="*/ 188 h 231"/>
                  <a:gd name="T42" fmla="*/ 82 w 174"/>
                  <a:gd name="T43" fmla="*/ 199 h 231"/>
                  <a:gd name="T44" fmla="*/ 98 w 174"/>
                  <a:gd name="T45" fmla="*/ 169 h 231"/>
                  <a:gd name="T46" fmla="*/ 93 w 174"/>
                  <a:gd name="T47" fmla="*/ 179 h 231"/>
                  <a:gd name="T48" fmla="*/ 82 w 174"/>
                  <a:gd name="T49" fmla="*/ 182 h 231"/>
                  <a:gd name="T50" fmla="*/ 40 w 174"/>
                  <a:gd name="T51" fmla="*/ 160 h 231"/>
                  <a:gd name="T52" fmla="*/ 37 w 174"/>
                  <a:gd name="T53" fmla="*/ 149 h 231"/>
                  <a:gd name="T54" fmla="*/ 42 w 174"/>
                  <a:gd name="T55" fmla="*/ 140 h 231"/>
                  <a:gd name="T56" fmla="*/ 53 w 174"/>
                  <a:gd name="T57" fmla="*/ 136 h 231"/>
                  <a:gd name="T58" fmla="*/ 95 w 174"/>
                  <a:gd name="T59" fmla="*/ 159 h 231"/>
                  <a:gd name="T60" fmla="*/ 98 w 174"/>
                  <a:gd name="T61" fmla="*/ 169 h 231"/>
                  <a:gd name="T62" fmla="*/ 113 w 174"/>
                  <a:gd name="T63" fmla="*/ 140 h 231"/>
                  <a:gd name="T64" fmla="*/ 109 w 174"/>
                  <a:gd name="T65" fmla="*/ 149 h 231"/>
                  <a:gd name="T66" fmla="*/ 98 w 174"/>
                  <a:gd name="T67" fmla="*/ 153 h 231"/>
                  <a:gd name="T68" fmla="*/ 56 w 174"/>
                  <a:gd name="T69" fmla="*/ 130 h 231"/>
                  <a:gd name="T70" fmla="*/ 52 w 174"/>
                  <a:gd name="T71" fmla="*/ 119 h 231"/>
                  <a:gd name="T72" fmla="*/ 57 w 174"/>
                  <a:gd name="T73" fmla="*/ 110 h 231"/>
                  <a:gd name="T74" fmla="*/ 68 w 174"/>
                  <a:gd name="T75" fmla="*/ 107 h 231"/>
                  <a:gd name="T76" fmla="*/ 110 w 174"/>
                  <a:gd name="T77" fmla="*/ 129 h 231"/>
                  <a:gd name="T78" fmla="*/ 113 w 174"/>
                  <a:gd name="T79" fmla="*/ 140 h 231"/>
                  <a:gd name="T80" fmla="*/ 129 w 174"/>
                  <a:gd name="T81" fmla="*/ 111 h 231"/>
                  <a:gd name="T82" fmla="*/ 124 w 174"/>
                  <a:gd name="T83" fmla="*/ 120 h 231"/>
                  <a:gd name="T84" fmla="*/ 113 w 174"/>
                  <a:gd name="T85" fmla="*/ 123 h 231"/>
                  <a:gd name="T86" fmla="*/ 71 w 174"/>
                  <a:gd name="T87" fmla="*/ 101 h 231"/>
                  <a:gd name="T88" fmla="*/ 68 w 174"/>
                  <a:gd name="T89" fmla="*/ 90 h 231"/>
                  <a:gd name="T90" fmla="*/ 73 w 174"/>
                  <a:gd name="T91" fmla="*/ 81 h 231"/>
                  <a:gd name="T92" fmla="*/ 84 w 174"/>
                  <a:gd name="T93" fmla="*/ 78 h 231"/>
                  <a:gd name="T94" fmla="*/ 126 w 174"/>
                  <a:gd name="T95" fmla="*/ 100 h 231"/>
                  <a:gd name="T96" fmla="*/ 129 w 174"/>
                  <a:gd name="T97" fmla="*/ 111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74" h="231">
                    <a:moveTo>
                      <a:pt x="164" y="43"/>
                    </a:moveTo>
                    <a:cubicBezTo>
                      <a:pt x="157" y="40"/>
                      <a:pt x="157" y="40"/>
                      <a:pt x="157" y="40"/>
                    </a:cubicBezTo>
                    <a:cubicBezTo>
                      <a:pt x="166" y="23"/>
                      <a:pt x="166" y="23"/>
                      <a:pt x="166" y="23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115" y="17"/>
                      <a:pt x="115" y="17"/>
                      <a:pt x="115" y="17"/>
                    </a:cubicBezTo>
                    <a:cubicBezTo>
                      <a:pt x="108" y="13"/>
                      <a:pt x="108" y="13"/>
                      <a:pt x="108" y="13"/>
                    </a:cubicBezTo>
                    <a:cubicBezTo>
                      <a:pt x="101" y="10"/>
                      <a:pt x="92" y="12"/>
                      <a:pt x="89" y="19"/>
                    </a:cubicBezTo>
                    <a:cubicBezTo>
                      <a:pt x="4" y="179"/>
                      <a:pt x="4" y="179"/>
                      <a:pt x="4" y="179"/>
                    </a:cubicBezTo>
                    <a:cubicBezTo>
                      <a:pt x="0" y="185"/>
                      <a:pt x="3" y="194"/>
                      <a:pt x="10" y="198"/>
                    </a:cubicBezTo>
                    <a:cubicBezTo>
                      <a:pt x="67" y="228"/>
                      <a:pt x="67" y="228"/>
                      <a:pt x="67" y="228"/>
                    </a:cubicBezTo>
                    <a:cubicBezTo>
                      <a:pt x="74" y="231"/>
                      <a:pt x="83" y="229"/>
                      <a:pt x="86" y="222"/>
                    </a:cubicBezTo>
                    <a:cubicBezTo>
                      <a:pt x="171" y="62"/>
                      <a:pt x="171" y="62"/>
                      <a:pt x="171" y="62"/>
                    </a:cubicBezTo>
                    <a:cubicBezTo>
                      <a:pt x="174" y="56"/>
                      <a:pt x="172" y="47"/>
                      <a:pt x="164" y="43"/>
                    </a:cubicBezTo>
                    <a:close/>
                    <a:moveTo>
                      <a:pt x="82" y="199"/>
                    </a:moveTo>
                    <a:cubicBezTo>
                      <a:pt x="78" y="208"/>
                      <a:pt x="78" y="208"/>
                      <a:pt x="78" y="208"/>
                    </a:cubicBezTo>
                    <a:cubicBezTo>
                      <a:pt x="76" y="212"/>
                      <a:pt x="71" y="213"/>
                      <a:pt x="67" y="211"/>
                    </a:cubicBezTo>
                    <a:cubicBezTo>
                      <a:pt x="25" y="189"/>
                      <a:pt x="25" y="189"/>
                      <a:pt x="25" y="189"/>
                    </a:cubicBezTo>
                    <a:cubicBezTo>
                      <a:pt x="21" y="187"/>
                      <a:pt x="19" y="182"/>
                      <a:pt x="21" y="178"/>
                    </a:cubicBezTo>
                    <a:cubicBezTo>
                      <a:pt x="26" y="169"/>
                      <a:pt x="26" y="169"/>
                      <a:pt x="26" y="169"/>
                    </a:cubicBezTo>
                    <a:cubicBezTo>
                      <a:pt x="28" y="165"/>
                      <a:pt x="33" y="163"/>
                      <a:pt x="37" y="166"/>
                    </a:cubicBezTo>
                    <a:cubicBezTo>
                      <a:pt x="79" y="188"/>
                      <a:pt x="79" y="188"/>
                      <a:pt x="79" y="188"/>
                    </a:cubicBezTo>
                    <a:cubicBezTo>
                      <a:pt x="83" y="190"/>
                      <a:pt x="85" y="195"/>
                      <a:pt x="82" y="199"/>
                    </a:cubicBezTo>
                    <a:close/>
                    <a:moveTo>
                      <a:pt x="98" y="169"/>
                    </a:moveTo>
                    <a:cubicBezTo>
                      <a:pt x="93" y="179"/>
                      <a:pt x="93" y="179"/>
                      <a:pt x="93" y="179"/>
                    </a:cubicBezTo>
                    <a:cubicBezTo>
                      <a:pt x="91" y="182"/>
                      <a:pt x="86" y="184"/>
                      <a:pt x="82" y="182"/>
                    </a:cubicBezTo>
                    <a:cubicBezTo>
                      <a:pt x="40" y="160"/>
                      <a:pt x="40" y="160"/>
                      <a:pt x="40" y="160"/>
                    </a:cubicBezTo>
                    <a:cubicBezTo>
                      <a:pt x="36" y="158"/>
                      <a:pt x="35" y="153"/>
                      <a:pt x="37" y="149"/>
                    </a:cubicBezTo>
                    <a:cubicBezTo>
                      <a:pt x="42" y="140"/>
                      <a:pt x="42" y="140"/>
                      <a:pt x="42" y="140"/>
                    </a:cubicBezTo>
                    <a:cubicBezTo>
                      <a:pt x="44" y="136"/>
                      <a:pt x="49" y="134"/>
                      <a:pt x="53" y="136"/>
                    </a:cubicBezTo>
                    <a:cubicBezTo>
                      <a:pt x="95" y="159"/>
                      <a:pt x="95" y="159"/>
                      <a:pt x="95" y="159"/>
                    </a:cubicBezTo>
                    <a:cubicBezTo>
                      <a:pt x="99" y="161"/>
                      <a:pt x="100" y="165"/>
                      <a:pt x="98" y="169"/>
                    </a:cubicBezTo>
                    <a:close/>
                    <a:moveTo>
                      <a:pt x="113" y="140"/>
                    </a:moveTo>
                    <a:cubicBezTo>
                      <a:pt x="109" y="149"/>
                      <a:pt x="109" y="149"/>
                      <a:pt x="109" y="149"/>
                    </a:cubicBezTo>
                    <a:cubicBezTo>
                      <a:pt x="107" y="153"/>
                      <a:pt x="102" y="155"/>
                      <a:pt x="98" y="153"/>
                    </a:cubicBezTo>
                    <a:cubicBezTo>
                      <a:pt x="56" y="130"/>
                      <a:pt x="56" y="130"/>
                      <a:pt x="56" y="130"/>
                    </a:cubicBezTo>
                    <a:cubicBezTo>
                      <a:pt x="52" y="128"/>
                      <a:pt x="50" y="123"/>
                      <a:pt x="52" y="119"/>
                    </a:cubicBezTo>
                    <a:cubicBezTo>
                      <a:pt x="57" y="110"/>
                      <a:pt x="57" y="110"/>
                      <a:pt x="57" y="110"/>
                    </a:cubicBezTo>
                    <a:cubicBezTo>
                      <a:pt x="59" y="106"/>
                      <a:pt x="64" y="105"/>
                      <a:pt x="68" y="107"/>
                    </a:cubicBezTo>
                    <a:cubicBezTo>
                      <a:pt x="110" y="129"/>
                      <a:pt x="110" y="129"/>
                      <a:pt x="110" y="129"/>
                    </a:cubicBezTo>
                    <a:cubicBezTo>
                      <a:pt x="114" y="131"/>
                      <a:pt x="116" y="136"/>
                      <a:pt x="113" y="140"/>
                    </a:cubicBezTo>
                    <a:close/>
                    <a:moveTo>
                      <a:pt x="129" y="111"/>
                    </a:moveTo>
                    <a:cubicBezTo>
                      <a:pt x="124" y="120"/>
                      <a:pt x="124" y="120"/>
                      <a:pt x="124" y="120"/>
                    </a:cubicBezTo>
                    <a:cubicBezTo>
                      <a:pt x="122" y="124"/>
                      <a:pt x="117" y="125"/>
                      <a:pt x="113" y="123"/>
                    </a:cubicBezTo>
                    <a:cubicBezTo>
                      <a:pt x="71" y="101"/>
                      <a:pt x="71" y="101"/>
                      <a:pt x="71" y="101"/>
                    </a:cubicBezTo>
                    <a:cubicBezTo>
                      <a:pt x="67" y="99"/>
                      <a:pt x="66" y="94"/>
                      <a:pt x="68" y="90"/>
                    </a:cubicBezTo>
                    <a:cubicBezTo>
                      <a:pt x="73" y="81"/>
                      <a:pt x="73" y="81"/>
                      <a:pt x="73" y="81"/>
                    </a:cubicBezTo>
                    <a:cubicBezTo>
                      <a:pt x="75" y="77"/>
                      <a:pt x="80" y="76"/>
                      <a:pt x="84" y="78"/>
                    </a:cubicBezTo>
                    <a:cubicBezTo>
                      <a:pt x="126" y="100"/>
                      <a:pt x="126" y="100"/>
                      <a:pt x="126" y="100"/>
                    </a:cubicBezTo>
                    <a:cubicBezTo>
                      <a:pt x="130" y="102"/>
                      <a:pt x="131" y="107"/>
                      <a:pt x="129" y="11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" name="任意多边形: 形状 17">
                <a:extLst>
                  <a:ext uri="{FF2B5EF4-FFF2-40B4-BE49-F238E27FC236}">
                    <a16:creationId xmlns:a16="http://schemas.microsoft.com/office/drawing/2014/main" id="{207A9BC5-D149-1B90-FDAD-5F35A77345FD}"/>
                  </a:ext>
                </a:extLst>
              </p:cNvPr>
              <p:cNvSpPr/>
              <p:nvPr/>
            </p:nvSpPr>
            <p:spPr bwMode="auto">
              <a:xfrm>
                <a:off x="4445000" y="4164494"/>
                <a:ext cx="3068139" cy="1719813"/>
              </a:xfrm>
              <a:custGeom>
                <a:avLst/>
                <a:gdLst>
                  <a:gd name="T0" fmla="*/ 289 w 526"/>
                  <a:gd name="T1" fmla="*/ 240 h 295"/>
                  <a:gd name="T2" fmla="*/ 109 w 526"/>
                  <a:gd name="T3" fmla="*/ 85 h 295"/>
                  <a:gd name="T4" fmla="*/ 108 w 526"/>
                  <a:gd name="T5" fmla="*/ 80 h 295"/>
                  <a:gd name="T6" fmla="*/ 154 w 526"/>
                  <a:gd name="T7" fmla="*/ 85 h 295"/>
                  <a:gd name="T8" fmla="*/ 116 w 526"/>
                  <a:gd name="T9" fmla="*/ 39 h 295"/>
                  <a:gd name="T10" fmla="*/ 116 w 526"/>
                  <a:gd name="T11" fmla="*/ 39 h 295"/>
                  <a:gd name="T12" fmla="*/ 85 w 526"/>
                  <a:gd name="T13" fmla="*/ 0 h 295"/>
                  <a:gd name="T14" fmla="*/ 0 w 526"/>
                  <a:gd name="T15" fmla="*/ 68 h 295"/>
                  <a:gd name="T16" fmla="*/ 52 w 526"/>
                  <a:gd name="T17" fmla="*/ 74 h 295"/>
                  <a:gd name="T18" fmla="*/ 53 w 526"/>
                  <a:gd name="T19" fmla="*/ 77 h 295"/>
                  <a:gd name="T20" fmla="*/ 289 w 526"/>
                  <a:gd name="T21" fmla="*/ 295 h 295"/>
                  <a:gd name="T22" fmla="*/ 526 w 526"/>
                  <a:gd name="T23" fmla="*/ 65 h 295"/>
                  <a:gd name="T24" fmla="*/ 502 w 526"/>
                  <a:gd name="T25" fmla="*/ 96 h 295"/>
                  <a:gd name="T26" fmla="*/ 498 w 526"/>
                  <a:gd name="T27" fmla="*/ 98 h 295"/>
                  <a:gd name="T28" fmla="*/ 498 w 526"/>
                  <a:gd name="T29" fmla="*/ 98 h 295"/>
                  <a:gd name="T30" fmla="*/ 496 w 526"/>
                  <a:gd name="T31" fmla="*/ 97 h 295"/>
                  <a:gd name="T32" fmla="*/ 496 w 526"/>
                  <a:gd name="T33" fmla="*/ 97 h 295"/>
                  <a:gd name="T34" fmla="*/ 494 w 526"/>
                  <a:gd name="T35" fmla="*/ 97 h 295"/>
                  <a:gd name="T36" fmla="*/ 470 w 526"/>
                  <a:gd name="T37" fmla="*/ 77 h 295"/>
                  <a:gd name="T38" fmla="*/ 289 w 526"/>
                  <a:gd name="T39" fmla="*/ 240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26" h="295">
                    <a:moveTo>
                      <a:pt x="289" y="240"/>
                    </a:moveTo>
                    <a:cubicBezTo>
                      <a:pt x="200" y="240"/>
                      <a:pt x="122" y="174"/>
                      <a:pt x="109" y="85"/>
                    </a:cubicBezTo>
                    <a:cubicBezTo>
                      <a:pt x="108" y="80"/>
                      <a:pt x="108" y="80"/>
                      <a:pt x="108" y="80"/>
                    </a:cubicBezTo>
                    <a:cubicBezTo>
                      <a:pt x="154" y="85"/>
                      <a:pt x="154" y="85"/>
                      <a:pt x="154" y="85"/>
                    </a:cubicBezTo>
                    <a:cubicBezTo>
                      <a:pt x="116" y="39"/>
                      <a:pt x="116" y="39"/>
                      <a:pt x="116" y="39"/>
                    </a:cubicBezTo>
                    <a:cubicBezTo>
                      <a:pt x="116" y="39"/>
                      <a:pt x="116" y="39"/>
                      <a:pt x="116" y="39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52" y="74"/>
                      <a:pt x="52" y="74"/>
                      <a:pt x="52" y="74"/>
                    </a:cubicBezTo>
                    <a:cubicBezTo>
                      <a:pt x="53" y="77"/>
                      <a:pt x="53" y="77"/>
                      <a:pt x="53" y="77"/>
                    </a:cubicBezTo>
                    <a:cubicBezTo>
                      <a:pt x="63" y="200"/>
                      <a:pt x="166" y="295"/>
                      <a:pt x="289" y="295"/>
                    </a:cubicBezTo>
                    <a:cubicBezTo>
                      <a:pt x="417" y="295"/>
                      <a:pt x="522" y="193"/>
                      <a:pt x="526" y="65"/>
                    </a:cubicBezTo>
                    <a:cubicBezTo>
                      <a:pt x="502" y="96"/>
                      <a:pt x="502" y="96"/>
                      <a:pt x="502" y="96"/>
                    </a:cubicBezTo>
                    <a:cubicBezTo>
                      <a:pt x="501" y="97"/>
                      <a:pt x="499" y="98"/>
                      <a:pt x="498" y="98"/>
                    </a:cubicBezTo>
                    <a:cubicBezTo>
                      <a:pt x="498" y="98"/>
                      <a:pt x="498" y="98"/>
                      <a:pt x="498" y="98"/>
                    </a:cubicBezTo>
                    <a:cubicBezTo>
                      <a:pt x="497" y="98"/>
                      <a:pt x="497" y="98"/>
                      <a:pt x="496" y="97"/>
                    </a:cubicBezTo>
                    <a:cubicBezTo>
                      <a:pt x="496" y="97"/>
                      <a:pt x="496" y="97"/>
                      <a:pt x="496" y="97"/>
                    </a:cubicBezTo>
                    <a:cubicBezTo>
                      <a:pt x="495" y="97"/>
                      <a:pt x="495" y="97"/>
                      <a:pt x="494" y="97"/>
                    </a:cubicBezTo>
                    <a:cubicBezTo>
                      <a:pt x="470" y="77"/>
                      <a:pt x="470" y="77"/>
                      <a:pt x="470" y="77"/>
                    </a:cubicBezTo>
                    <a:cubicBezTo>
                      <a:pt x="460" y="169"/>
                      <a:pt x="382" y="240"/>
                      <a:pt x="289" y="240"/>
                    </a:cubicBezTo>
                    <a:close/>
                  </a:path>
                </a:pathLst>
              </a:custGeom>
              <a:solidFill>
                <a:schemeClr val="accent2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46800" rIns="180000" bIns="468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sz="1200"/>
              </a:p>
            </p:txBody>
          </p:sp>
          <p:sp>
            <p:nvSpPr>
              <p:cNvPr id="19" name="任意多边形: 形状 18">
                <a:extLst>
                  <a:ext uri="{FF2B5EF4-FFF2-40B4-BE49-F238E27FC236}">
                    <a16:creationId xmlns:a16="http://schemas.microsoft.com/office/drawing/2014/main" id="{9557708B-AFA3-FDBE-5EA2-671D70F56882}"/>
                  </a:ext>
                </a:extLst>
              </p:cNvPr>
              <p:cNvSpPr/>
              <p:nvPr/>
            </p:nvSpPr>
            <p:spPr bwMode="auto">
              <a:xfrm>
                <a:off x="4771992" y="3097631"/>
                <a:ext cx="2975008" cy="1556317"/>
              </a:xfrm>
              <a:custGeom>
                <a:avLst/>
                <a:gdLst>
                  <a:gd name="T0" fmla="*/ 233 w 510"/>
                  <a:gd name="T1" fmla="*/ 55 h 267"/>
                  <a:gd name="T2" fmla="*/ 408 w 510"/>
                  <a:gd name="T3" fmla="*/ 188 h 267"/>
                  <a:gd name="T4" fmla="*/ 410 w 510"/>
                  <a:gd name="T5" fmla="*/ 193 h 267"/>
                  <a:gd name="T6" fmla="*/ 356 w 510"/>
                  <a:gd name="T7" fmla="*/ 199 h 267"/>
                  <a:gd name="T8" fmla="*/ 407 w 510"/>
                  <a:gd name="T9" fmla="*/ 240 h 267"/>
                  <a:gd name="T10" fmla="*/ 407 w 510"/>
                  <a:gd name="T11" fmla="*/ 240 h 267"/>
                  <a:gd name="T12" fmla="*/ 441 w 510"/>
                  <a:gd name="T13" fmla="*/ 267 h 267"/>
                  <a:gd name="T14" fmla="*/ 510 w 510"/>
                  <a:gd name="T15" fmla="*/ 182 h 267"/>
                  <a:gd name="T16" fmla="*/ 465 w 510"/>
                  <a:gd name="T17" fmla="*/ 187 h 267"/>
                  <a:gd name="T18" fmla="*/ 464 w 510"/>
                  <a:gd name="T19" fmla="*/ 183 h 267"/>
                  <a:gd name="T20" fmla="*/ 233 w 510"/>
                  <a:gd name="T21" fmla="*/ 0 h 267"/>
                  <a:gd name="T22" fmla="*/ 0 w 510"/>
                  <a:gd name="T23" fmla="*/ 191 h 267"/>
                  <a:gd name="T24" fmla="*/ 26 w 510"/>
                  <a:gd name="T25" fmla="*/ 170 h 267"/>
                  <a:gd name="T26" fmla="*/ 30 w 510"/>
                  <a:gd name="T27" fmla="*/ 169 h 267"/>
                  <a:gd name="T28" fmla="*/ 34 w 510"/>
                  <a:gd name="T29" fmla="*/ 171 h 267"/>
                  <a:gd name="T30" fmla="*/ 55 w 510"/>
                  <a:gd name="T31" fmla="*/ 198 h 267"/>
                  <a:gd name="T32" fmla="*/ 233 w 510"/>
                  <a:gd name="T33" fmla="*/ 55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10" h="267">
                    <a:moveTo>
                      <a:pt x="233" y="55"/>
                    </a:moveTo>
                    <a:cubicBezTo>
                      <a:pt x="314" y="55"/>
                      <a:pt x="387" y="110"/>
                      <a:pt x="408" y="188"/>
                    </a:cubicBezTo>
                    <a:cubicBezTo>
                      <a:pt x="410" y="193"/>
                      <a:pt x="410" y="193"/>
                      <a:pt x="410" y="193"/>
                    </a:cubicBezTo>
                    <a:cubicBezTo>
                      <a:pt x="356" y="199"/>
                      <a:pt x="356" y="199"/>
                      <a:pt x="356" y="199"/>
                    </a:cubicBezTo>
                    <a:cubicBezTo>
                      <a:pt x="407" y="240"/>
                      <a:pt x="407" y="240"/>
                      <a:pt x="407" y="240"/>
                    </a:cubicBezTo>
                    <a:cubicBezTo>
                      <a:pt x="407" y="240"/>
                      <a:pt x="407" y="240"/>
                      <a:pt x="407" y="240"/>
                    </a:cubicBezTo>
                    <a:cubicBezTo>
                      <a:pt x="441" y="267"/>
                      <a:pt x="441" y="267"/>
                      <a:pt x="441" y="267"/>
                    </a:cubicBezTo>
                    <a:cubicBezTo>
                      <a:pt x="510" y="182"/>
                      <a:pt x="510" y="182"/>
                      <a:pt x="510" y="182"/>
                    </a:cubicBezTo>
                    <a:cubicBezTo>
                      <a:pt x="465" y="187"/>
                      <a:pt x="465" y="187"/>
                      <a:pt x="465" y="187"/>
                    </a:cubicBezTo>
                    <a:cubicBezTo>
                      <a:pt x="464" y="183"/>
                      <a:pt x="464" y="183"/>
                      <a:pt x="464" y="183"/>
                    </a:cubicBezTo>
                    <a:cubicBezTo>
                      <a:pt x="439" y="75"/>
                      <a:pt x="344" y="0"/>
                      <a:pt x="233" y="0"/>
                    </a:cubicBezTo>
                    <a:cubicBezTo>
                      <a:pt x="120" y="0"/>
                      <a:pt x="22" y="81"/>
                      <a:pt x="0" y="191"/>
                    </a:cubicBezTo>
                    <a:cubicBezTo>
                      <a:pt x="26" y="170"/>
                      <a:pt x="26" y="170"/>
                      <a:pt x="26" y="170"/>
                    </a:cubicBezTo>
                    <a:cubicBezTo>
                      <a:pt x="27" y="169"/>
                      <a:pt x="29" y="169"/>
                      <a:pt x="30" y="169"/>
                    </a:cubicBezTo>
                    <a:cubicBezTo>
                      <a:pt x="32" y="169"/>
                      <a:pt x="33" y="170"/>
                      <a:pt x="34" y="171"/>
                    </a:cubicBezTo>
                    <a:cubicBezTo>
                      <a:pt x="55" y="198"/>
                      <a:pt x="55" y="198"/>
                      <a:pt x="55" y="198"/>
                    </a:cubicBezTo>
                    <a:cubicBezTo>
                      <a:pt x="74" y="115"/>
                      <a:pt x="147" y="55"/>
                      <a:pt x="233" y="55"/>
                    </a:cubicBezTo>
                    <a:close/>
                  </a:path>
                </a:pathLst>
              </a:custGeom>
              <a:solidFill>
                <a:schemeClr val="accent2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46800" rIns="180000" bIns="468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sz="1200"/>
              </a:p>
            </p:txBody>
          </p:sp>
        </p:grp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949D0C61-6EE2-7A39-DF4D-03839B8F107E}"/>
                </a:ext>
              </a:extLst>
            </p:cNvPr>
            <p:cNvGrpSpPr/>
            <p:nvPr/>
          </p:nvGrpSpPr>
          <p:grpSpPr>
            <a:xfrm>
              <a:off x="660401" y="3161890"/>
              <a:ext cx="3435350" cy="1486720"/>
              <a:chOff x="6841779" y="3424737"/>
              <a:chExt cx="3267873" cy="1486720"/>
            </a:xfrm>
          </p:grpSpPr>
          <p:grpSp>
            <p:nvGrpSpPr>
              <p:cNvPr id="13" name="组合 12">
                <a:extLst>
                  <a:ext uri="{FF2B5EF4-FFF2-40B4-BE49-F238E27FC236}">
                    <a16:creationId xmlns:a16="http://schemas.microsoft.com/office/drawing/2014/main" id="{0998E97C-91FA-6AEC-367B-3118B8761C98}"/>
                  </a:ext>
                </a:extLst>
              </p:cNvPr>
              <p:cNvGrpSpPr/>
              <p:nvPr/>
            </p:nvGrpSpPr>
            <p:grpSpPr>
              <a:xfrm>
                <a:off x="6841779" y="3947957"/>
                <a:ext cx="3267873" cy="963500"/>
                <a:chOff x="2926262" y="3947957"/>
                <a:chExt cx="3267873" cy="963500"/>
              </a:xfrm>
            </p:grpSpPr>
            <p:sp>
              <p:nvSpPr>
                <p:cNvPr id="15" name="矩形 14">
                  <a:extLst>
                    <a:ext uri="{FF2B5EF4-FFF2-40B4-BE49-F238E27FC236}">
                      <a16:creationId xmlns:a16="http://schemas.microsoft.com/office/drawing/2014/main" id="{1FB7F59A-43F2-B558-486F-DB387F7923DA}"/>
                    </a:ext>
                  </a:extLst>
                </p:cNvPr>
                <p:cNvSpPr/>
                <p:nvPr/>
              </p:nvSpPr>
              <p:spPr>
                <a:xfrm>
                  <a:off x="2926262" y="4039744"/>
                  <a:ext cx="2806761" cy="87171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t" anchorCtr="0">
                  <a:spAutoFit/>
                </a:bodyPr>
                <a:lstStyle/>
                <a:p>
                  <a:pPr>
                    <a:lnSpc>
                      <a:spcPct val="130000"/>
                    </a:lnSpc>
                  </a:pPr>
                  <a:r>
                    <a:rPr kumimoji="1" lang="en-US" altLang="zh-CN" sz="1000" dirty="0">
                      <a:solidFill>
                        <a:schemeClr val="tx1"/>
                      </a:solidFill>
                    </a:rPr>
                    <a:t>.</a:t>
                  </a:r>
                  <a:r>
                    <a:rPr kumimoji="1" lang="en-US" altLang="zh-CN" sz="1000" dirty="0" err="1">
                      <a:solidFill>
                        <a:schemeClr val="tx1"/>
                      </a:solidFill>
                    </a:rPr>
                    <a:t>Pellentesque</a:t>
                  </a:r>
                  <a:r>
                    <a:rPr kumimoji="1" lang="en-US" altLang="zh-CN" sz="1000" dirty="0">
                      <a:solidFill>
                        <a:schemeClr val="tx1"/>
                      </a:solidFill>
                    </a:rPr>
                    <a:t> habitant morbi tristique senectus et netus et malesuada fames ac turpis egestas. Proin pharetra nonummy pede. Mauris et orci.</a:t>
                  </a:r>
                </a:p>
                <a:p>
                  <a:pPr>
                    <a:lnSpc>
                      <a:spcPct val="130000"/>
                    </a:lnSpc>
                  </a:pPr>
                  <a:endParaRPr kumimoji="1" lang="en-US" altLang="zh-CN" sz="10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6" name="直接箭头连接符 15">
                  <a:extLst>
                    <a:ext uri="{FF2B5EF4-FFF2-40B4-BE49-F238E27FC236}">
                      <a16:creationId xmlns:a16="http://schemas.microsoft.com/office/drawing/2014/main" id="{25624F5B-33D2-6A50-EE5E-DF95CFA5C0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26262" y="3947957"/>
                  <a:ext cx="3267873" cy="0"/>
                </a:xfrm>
                <a:prstGeom prst="straightConnector1">
                  <a:avLst/>
                </a:prstGeom>
                <a:ln w="25400">
                  <a:solidFill>
                    <a:schemeClr val="accent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31E48211-6BDC-DFE5-973F-FC8006CD1051}"/>
                  </a:ext>
                </a:extLst>
              </p:cNvPr>
              <p:cNvSpPr txBox="1"/>
              <p:nvPr/>
            </p:nvSpPr>
            <p:spPr>
              <a:xfrm>
                <a:off x="6841779" y="3424737"/>
                <a:ext cx="1164101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 rtlCol="0" anchor="b" anchorCtr="0">
                <a:spAutoFit/>
              </a:bodyPr>
              <a:lstStyle/>
              <a:p>
                <a:r>
                  <a:rPr kumimoji="1" lang="en-US" altLang="zh-CN" sz="2800" b="1" dirty="0">
                    <a:solidFill>
                      <a:schemeClr val="accent1"/>
                    </a:solidFill>
                  </a:rPr>
                  <a:t>Step1</a:t>
                </a:r>
              </a:p>
            </p:txBody>
          </p: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E1668630-82EF-D573-43AB-816961523116}"/>
                </a:ext>
              </a:extLst>
            </p:cNvPr>
            <p:cNvGrpSpPr/>
            <p:nvPr/>
          </p:nvGrpSpPr>
          <p:grpSpPr>
            <a:xfrm>
              <a:off x="8083550" y="3161890"/>
              <a:ext cx="3435350" cy="1486720"/>
              <a:chOff x="6841779" y="3424737"/>
              <a:chExt cx="3267873" cy="1486720"/>
            </a:xfrm>
          </p:grpSpPr>
          <p:grpSp>
            <p:nvGrpSpPr>
              <p:cNvPr id="9" name="组合 8">
                <a:extLst>
                  <a:ext uri="{FF2B5EF4-FFF2-40B4-BE49-F238E27FC236}">
                    <a16:creationId xmlns:a16="http://schemas.microsoft.com/office/drawing/2014/main" id="{A85C228F-20A6-363E-EDB7-9F3E7E7B2C0D}"/>
                  </a:ext>
                </a:extLst>
              </p:cNvPr>
              <p:cNvGrpSpPr/>
              <p:nvPr/>
            </p:nvGrpSpPr>
            <p:grpSpPr>
              <a:xfrm>
                <a:off x="6841779" y="3947957"/>
                <a:ext cx="3267873" cy="963500"/>
                <a:chOff x="2926262" y="3947957"/>
                <a:chExt cx="3267873" cy="963500"/>
              </a:xfrm>
            </p:grpSpPr>
            <p:sp>
              <p:nvSpPr>
                <p:cNvPr id="11" name="矩形 10">
                  <a:extLst>
                    <a:ext uri="{FF2B5EF4-FFF2-40B4-BE49-F238E27FC236}">
                      <a16:creationId xmlns:a16="http://schemas.microsoft.com/office/drawing/2014/main" id="{353C496C-A422-A10C-D32B-0A2235CE3331}"/>
                    </a:ext>
                  </a:extLst>
                </p:cNvPr>
                <p:cNvSpPr/>
                <p:nvPr/>
              </p:nvSpPr>
              <p:spPr>
                <a:xfrm>
                  <a:off x="3384714" y="4039744"/>
                  <a:ext cx="2806761" cy="87171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t" anchorCtr="0">
                  <a:spAutoFit/>
                </a:bodyPr>
                <a:lstStyle/>
                <a:p>
                  <a:pPr algn="r">
                    <a:lnSpc>
                      <a:spcPct val="130000"/>
                    </a:lnSpc>
                  </a:pPr>
                  <a:r>
                    <a:rPr kumimoji="1" lang="en-US" altLang="zh-CN" sz="1000" dirty="0">
                      <a:solidFill>
                        <a:schemeClr val="tx1"/>
                      </a:solidFill>
                    </a:rPr>
                    <a:t>.</a:t>
                  </a:r>
                  <a:r>
                    <a:rPr kumimoji="1" lang="en-US" altLang="zh-CN" sz="1000" dirty="0" err="1">
                      <a:solidFill>
                        <a:schemeClr val="tx1"/>
                      </a:solidFill>
                    </a:rPr>
                    <a:t>Pellentesque</a:t>
                  </a:r>
                  <a:r>
                    <a:rPr kumimoji="1" lang="en-US" altLang="zh-CN" sz="1000" dirty="0">
                      <a:solidFill>
                        <a:schemeClr val="tx1"/>
                      </a:solidFill>
                    </a:rPr>
                    <a:t> habitant morbi tristique senectus et netus et malesuada fames ac turpis egestas. Proin pharetra nonummy pede. Mauris et orci.</a:t>
                  </a:r>
                </a:p>
                <a:p>
                  <a:pPr algn="r">
                    <a:lnSpc>
                      <a:spcPct val="130000"/>
                    </a:lnSpc>
                  </a:pPr>
                  <a:endParaRPr kumimoji="1" lang="en-US" altLang="zh-CN" sz="10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2" name="直接箭头连接符 11">
                  <a:extLst>
                    <a:ext uri="{FF2B5EF4-FFF2-40B4-BE49-F238E27FC236}">
                      <a16:creationId xmlns:a16="http://schemas.microsoft.com/office/drawing/2014/main" id="{B7F8788F-B484-0410-5167-4D822E7206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26262" y="3947957"/>
                  <a:ext cx="3267873" cy="0"/>
                </a:xfrm>
                <a:prstGeom prst="straightConnector1">
                  <a:avLst/>
                </a:prstGeom>
                <a:ln w="25400">
                  <a:solidFill>
                    <a:schemeClr val="accent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CC327B5E-D479-8463-DD27-1327119B2605}"/>
                  </a:ext>
                </a:extLst>
              </p:cNvPr>
              <p:cNvSpPr txBox="1"/>
              <p:nvPr/>
            </p:nvSpPr>
            <p:spPr>
              <a:xfrm>
                <a:off x="8999642" y="3424737"/>
                <a:ext cx="1107350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 rtlCol="0" anchor="b" anchorCtr="0">
                <a:spAutoFit/>
              </a:bodyPr>
              <a:lstStyle/>
              <a:p>
                <a:pPr algn="r"/>
                <a:r>
                  <a:rPr kumimoji="1" lang="en-US" altLang="zh-CN" sz="2800" b="1">
                    <a:solidFill>
                      <a:schemeClr val="accent1"/>
                    </a:solidFill>
                  </a:rPr>
                  <a:t>Step2</a:t>
                </a:r>
                <a:endParaRPr kumimoji="1" lang="en-US" altLang="zh-CN" sz="2800" b="1" dirty="0">
                  <a:solidFill>
                    <a:schemeClr val="accent1"/>
                  </a:solidFill>
                </a:endParaRP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1941775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C884DC-C58C-4D83-9157-478A0AECA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教学实施方案</a:t>
            </a:r>
            <a:endParaRPr lang="en-US" altLang="zh-CN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78DAE95-7127-4F51-9451-9FE7A2833B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CN"/>
              <a:t>When you copy &amp; paste, choose "keep text only" option.</a:t>
            </a:r>
            <a:endParaRPr lang="en-GB" altLang="zh-CN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962FCB33-6C76-9508-FC42-D557D094BFFC}"/>
              </a:ext>
            </a:extLst>
          </p:cNvPr>
          <p:cNvSpPr txBox="1"/>
          <p:nvPr/>
        </p:nvSpPr>
        <p:spPr>
          <a:xfrm>
            <a:off x="10609943" y="2931346"/>
            <a:ext cx="783771" cy="647812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z="1200" b="1" spc="1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04</a:t>
            </a:r>
            <a:endParaRPr lang="zh-CN" altLang="en-US" sz="1200" b="1" spc="1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7845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EA640F-9424-DD35-38D9-992FFB259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教学实施方案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15FA061-BE0A-28DE-526C-53EFFC17C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15</a:t>
            </a:fld>
            <a:endParaRPr lang="zh-CN" altLang="en-US"/>
          </a:p>
        </p:txBody>
      </p: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B3D17675-62B9-96A0-2730-0EBDDD49410A}"/>
              </a:ext>
            </a:extLst>
          </p:cNvPr>
          <p:cNvGrpSpPr/>
          <p:nvPr/>
        </p:nvGrpSpPr>
        <p:grpSpPr>
          <a:xfrm>
            <a:off x="622424" y="1137203"/>
            <a:ext cx="10596439" cy="4583594"/>
            <a:chOff x="622424" y="1137203"/>
            <a:chExt cx="10596439" cy="4583594"/>
          </a:xfrm>
        </p:grpSpPr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B17D46F2-DACA-77E2-1F43-A71AB59B715E}"/>
                </a:ext>
              </a:extLst>
            </p:cNvPr>
            <p:cNvGrpSpPr/>
            <p:nvPr/>
          </p:nvGrpSpPr>
          <p:grpSpPr>
            <a:xfrm>
              <a:off x="1721628" y="1680719"/>
              <a:ext cx="3742548" cy="3747076"/>
              <a:chOff x="1560856" y="1479551"/>
              <a:chExt cx="3742548" cy="3747076"/>
            </a:xfrm>
          </p:grpSpPr>
          <p:sp>
            <p:nvSpPr>
              <p:cNvPr id="5" name="任意多边形: 形状 4">
                <a:extLst>
                  <a:ext uri="{FF2B5EF4-FFF2-40B4-BE49-F238E27FC236}">
                    <a16:creationId xmlns:a16="http://schemas.microsoft.com/office/drawing/2014/main" id="{8F4E8D40-7CBC-8BEB-1032-7025AB38B7F2}"/>
                  </a:ext>
                </a:extLst>
              </p:cNvPr>
              <p:cNvSpPr/>
              <p:nvPr/>
            </p:nvSpPr>
            <p:spPr bwMode="auto">
              <a:xfrm>
                <a:off x="1560856" y="1479551"/>
                <a:ext cx="3742548" cy="3747076"/>
              </a:xfrm>
              <a:custGeom>
                <a:avLst/>
                <a:gdLst>
                  <a:gd name="T0" fmla="*/ 0 w 1350"/>
                  <a:gd name="T1" fmla="*/ 1346 h 1350"/>
                  <a:gd name="T2" fmla="*/ 51 w 1350"/>
                  <a:gd name="T3" fmla="*/ 1346 h 1350"/>
                  <a:gd name="T4" fmla="*/ 102 w 1350"/>
                  <a:gd name="T5" fmla="*/ 1341 h 1350"/>
                  <a:gd name="T6" fmla="*/ 152 w 1350"/>
                  <a:gd name="T7" fmla="*/ 1330 h 1350"/>
                  <a:gd name="T8" fmla="*/ 102 w 1350"/>
                  <a:gd name="T9" fmla="*/ 1341 h 1350"/>
                  <a:gd name="T10" fmla="*/ 202 w 1350"/>
                  <a:gd name="T11" fmla="*/ 1321 h 1350"/>
                  <a:gd name="T12" fmla="*/ 253 w 1350"/>
                  <a:gd name="T13" fmla="*/ 1314 h 1350"/>
                  <a:gd name="T14" fmla="*/ 302 w 1350"/>
                  <a:gd name="T15" fmla="*/ 1301 h 1350"/>
                  <a:gd name="T16" fmla="*/ 350 w 1350"/>
                  <a:gd name="T17" fmla="*/ 1283 h 1350"/>
                  <a:gd name="T18" fmla="*/ 302 w 1350"/>
                  <a:gd name="T19" fmla="*/ 1301 h 1350"/>
                  <a:gd name="T20" fmla="*/ 398 w 1350"/>
                  <a:gd name="T21" fmla="*/ 1267 h 1350"/>
                  <a:gd name="T22" fmla="*/ 447 w 1350"/>
                  <a:gd name="T23" fmla="*/ 1253 h 1350"/>
                  <a:gd name="T24" fmla="*/ 494 w 1350"/>
                  <a:gd name="T25" fmla="*/ 1234 h 1350"/>
                  <a:gd name="T26" fmla="*/ 539 w 1350"/>
                  <a:gd name="T27" fmla="*/ 1209 h 1350"/>
                  <a:gd name="T28" fmla="*/ 494 w 1350"/>
                  <a:gd name="T29" fmla="*/ 1234 h 1350"/>
                  <a:gd name="T30" fmla="*/ 584 w 1350"/>
                  <a:gd name="T31" fmla="*/ 1186 h 1350"/>
                  <a:gd name="T32" fmla="*/ 630 w 1350"/>
                  <a:gd name="T33" fmla="*/ 1165 h 1350"/>
                  <a:gd name="T34" fmla="*/ 674 w 1350"/>
                  <a:gd name="T35" fmla="*/ 1139 h 1350"/>
                  <a:gd name="T36" fmla="*/ 715 w 1350"/>
                  <a:gd name="T37" fmla="*/ 1108 h 1350"/>
                  <a:gd name="T38" fmla="*/ 674 w 1350"/>
                  <a:gd name="T39" fmla="*/ 1139 h 1350"/>
                  <a:gd name="T40" fmla="*/ 756 w 1350"/>
                  <a:gd name="T41" fmla="*/ 1079 h 1350"/>
                  <a:gd name="T42" fmla="*/ 800 w 1350"/>
                  <a:gd name="T43" fmla="*/ 1052 h 1350"/>
                  <a:gd name="T44" fmla="*/ 839 w 1350"/>
                  <a:gd name="T45" fmla="*/ 1020 h 1350"/>
                  <a:gd name="T46" fmla="*/ 875 w 1350"/>
                  <a:gd name="T47" fmla="*/ 984 h 1350"/>
                  <a:gd name="T48" fmla="*/ 839 w 1350"/>
                  <a:gd name="T49" fmla="*/ 1020 h 1350"/>
                  <a:gd name="T50" fmla="*/ 912 w 1350"/>
                  <a:gd name="T51" fmla="*/ 949 h 1350"/>
                  <a:gd name="T52" fmla="*/ 951 w 1350"/>
                  <a:gd name="T53" fmla="*/ 916 h 1350"/>
                  <a:gd name="T54" fmla="*/ 986 w 1350"/>
                  <a:gd name="T55" fmla="*/ 879 h 1350"/>
                  <a:gd name="T56" fmla="*/ 1016 w 1350"/>
                  <a:gd name="T57" fmla="*/ 838 h 1350"/>
                  <a:gd name="T58" fmla="*/ 986 w 1350"/>
                  <a:gd name="T59" fmla="*/ 879 h 1350"/>
                  <a:gd name="T60" fmla="*/ 1048 w 1350"/>
                  <a:gd name="T61" fmla="*/ 798 h 1350"/>
                  <a:gd name="T62" fmla="*/ 1082 w 1350"/>
                  <a:gd name="T63" fmla="*/ 760 h 1350"/>
                  <a:gd name="T64" fmla="*/ 1111 w 1350"/>
                  <a:gd name="T65" fmla="*/ 718 h 1350"/>
                  <a:gd name="T66" fmla="*/ 1135 w 1350"/>
                  <a:gd name="T67" fmla="*/ 673 h 1350"/>
                  <a:gd name="T68" fmla="*/ 1111 w 1350"/>
                  <a:gd name="T69" fmla="*/ 718 h 1350"/>
                  <a:gd name="T70" fmla="*/ 1161 w 1350"/>
                  <a:gd name="T71" fmla="*/ 629 h 1350"/>
                  <a:gd name="T72" fmla="*/ 1190 w 1350"/>
                  <a:gd name="T73" fmla="*/ 586 h 1350"/>
                  <a:gd name="T74" fmla="*/ 1213 w 1350"/>
                  <a:gd name="T75" fmla="*/ 541 h 1350"/>
                  <a:gd name="T76" fmla="*/ 1230 w 1350"/>
                  <a:gd name="T77" fmla="*/ 492 h 1350"/>
                  <a:gd name="T78" fmla="*/ 1213 w 1350"/>
                  <a:gd name="T79" fmla="*/ 541 h 1350"/>
                  <a:gd name="T80" fmla="*/ 1249 w 1350"/>
                  <a:gd name="T81" fmla="*/ 445 h 1350"/>
                  <a:gd name="T82" fmla="*/ 1271 w 1350"/>
                  <a:gd name="T83" fmla="*/ 399 h 1350"/>
                  <a:gd name="T84" fmla="*/ 1287 w 1350"/>
                  <a:gd name="T85" fmla="*/ 350 h 1350"/>
                  <a:gd name="T86" fmla="*/ 1298 w 1350"/>
                  <a:gd name="T87" fmla="*/ 300 h 1350"/>
                  <a:gd name="T88" fmla="*/ 1287 w 1350"/>
                  <a:gd name="T89" fmla="*/ 350 h 1350"/>
                  <a:gd name="T90" fmla="*/ 1310 w 1350"/>
                  <a:gd name="T91" fmla="*/ 251 h 1350"/>
                  <a:gd name="T92" fmla="*/ 1325 w 1350"/>
                  <a:gd name="T93" fmla="*/ 202 h 1350"/>
                  <a:gd name="T94" fmla="*/ 1334 w 1350"/>
                  <a:gd name="T95" fmla="*/ 152 h 1350"/>
                  <a:gd name="T96" fmla="*/ 1337 w 1350"/>
                  <a:gd name="T97" fmla="*/ 101 h 1350"/>
                  <a:gd name="T98" fmla="*/ 1334 w 1350"/>
                  <a:gd name="T99" fmla="*/ 152 h 1350"/>
                  <a:gd name="T100" fmla="*/ 1342 w 1350"/>
                  <a:gd name="T101" fmla="*/ 50 h 1350"/>
                  <a:gd name="T102" fmla="*/ 1350 w 1350"/>
                  <a:gd name="T103" fmla="*/ 0 h 1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350" h="1350">
                    <a:moveTo>
                      <a:pt x="1" y="1350"/>
                    </a:moveTo>
                    <a:cubicBezTo>
                      <a:pt x="0" y="1346"/>
                      <a:pt x="0" y="1346"/>
                      <a:pt x="0" y="1346"/>
                    </a:cubicBezTo>
                    <a:cubicBezTo>
                      <a:pt x="17" y="1345"/>
                      <a:pt x="34" y="1344"/>
                      <a:pt x="51" y="1342"/>
                    </a:cubicBezTo>
                    <a:cubicBezTo>
                      <a:pt x="51" y="1346"/>
                      <a:pt x="51" y="1346"/>
                      <a:pt x="51" y="1346"/>
                    </a:cubicBezTo>
                    <a:cubicBezTo>
                      <a:pt x="35" y="1348"/>
                      <a:pt x="17" y="1349"/>
                      <a:pt x="1" y="1350"/>
                    </a:cubicBezTo>
                    <a:close/>
                    <a:moveTo>
                      <a:pt x="102" y="1341"/>
                    </a:moveTo>
                    <a:cubicBezTo>
                      <a:pt x="102" y="1337"/>
                      <a:pt x="102" y="1337"/>
                      <a:pt x="102" y="1337"/>
                    </a:cubicBezTo>
                    <a:cubicBezTo>
                      <a:pt x="118" y="1335"/>
                      <a:pt x="135" y="1332"/>
                      <a:pt x="152" y="1330"/>
                    </a:cubicBezTo>
                    <a:cubicBezTo>
                      <a:pt x="153" y="1334"/>
                      <a:pt x="153" y="1334"/>
                      <a:pt x="153" y="1334"/>
                    </a:cubicBezTo>
                    <a:cubicBezTo>
                      <a:pt x="136" y="1337"/>
                      <a:pt x="119" y="1339"/>
                      <a:pt x="102" y="1341"/>
                    </a:cubicBezTo>
                    <a:close/>
                    <a:moveTo>
                      <a:pt x="203" y="1325"/>
                    </a:moveTo>
                    <a:cubicBezTo>
                      <a:pt x="202" y="1321"/>
                      <a:pt x="202" y="1321"/>
                      <a:pt x="202" y="1321"/>
                    </a:cubicBezTo>
                    <a:cubicBezTo>
                      <a:pt x="219" y="1318"/>
                      <a:pt x="235" y="1314"/>
                      <a:pt x="252" y="1310"/>
                    </a:cubicBezTo>
                    <a:cubicBezTo>
                      <a:pt x="253" y="1314"/>
                      <a:pt x="253" y="1314"/>
                      <a:pt x="253" y="1314"/>
                    </a:cubicBezTo>
                    <a:cubicBezTo>
                      <a:pt x="236" y="1318"/>
                      <a:pt x="219" y="1322"/>
                      <a:pt x="203" y="1325"/>
                    </a:cubicBezTo>
                    <a:close/>
                    <a:moveTo>
                      <a:pt x="302" y="1301"/>
                    </a:moveTo>
                    <a:cubicBezTo>
                      <a:pt x="301" y="1297"/>
                      <a:pt x="301" y="1297"/>
                      <a:pt x="301" y="1297"/>
                    </a:cubicBezTo>
                    <a:cubicBezTo>
                      <a:pt x="317" y="1293"/>
                      <a:pt x="334" y="1288"/>
                      <a:pt x="350" y="1283"/>
                    </a:cubicBezTo>
                    <a:cubicBezTo>
                      <a:pt x="351" y="1287"/>
                      <a:pt x="351" y="1287"/>
                      <a:pt x="351" y="1287"/>
                    </a:cubicBezTo>
                    <a:cubicBezTo>
                      <a:pt x="335" y="1292"/>
                      <a:pt x="318" y="1297"/>
                      <a:pt x="302" y="1301"/>
                    </a:cubicBezTo>
                    <a:close/>
                    <a:moveTo>
                      <a:pt x="399" y="1271"/>
                    </a:moveTo>
                    <a:cubicBezTo>
                      <a:pt x="398" y="1267"/>
                      <a:pt x="398" y="1267"/>
                      <a:pt x="398" y="1267"/>
                    </a:cubicBezTo>
                    <a:cubicBezTo>
                      <a:pt x="414" y="1262"/>
                      <a:pt x="430" y="1256"/>
                      <a:pt x="446" y="1249"/>
                    </a:cubicBezTo>
                    <a:cubicBezTo>
                      <a:pt x="447" y="1253"/>
                      <a:pt x="447" y="1253"/>
                      <a:pt x="447" y="1253"/>
                    </a:cubicBezTo>
                    <a:cubicBezTo>
                      <a:pt x="431" y="1259"/>
                      <a:pt x="415" y="1265"/>
                      <a:pt x="399" y="1271"/>
                    </a:cubicBezTo>
                    <a:close/>
                    <a:moveTo>
                      <a:pt x="494" y="1234"/>
                    </a:moveTo>
                    <a:cubicBezTo>
                      <a:pt x="492" y="1230"/>
                      <a:pt x="492" y="1230"/>
                      <a:pt x="492" y="1230"/>
                    </a:cubicBezTo>
                    <a:cubicBezTo>
                      <a:pt x="508" y="1223"/>
                      <a:pt x="523" y="1216"/>
                      <a:pt x="539" y="1209"/>
                    </a:cubicBezTo>
                    <a:cubicBezTo>
                      <a:pt x="540" y="1213"/>
                      <a:pt x="540" y="1213"/>
                      <a:pt x="540" y="1213"/>
                    </a:cubicBezTo>
                    <a:cubicBezTo>
                      <a:pt x="525" y="1220"/>
                      <a:pt x="510" y="1227"/>
                      <a:pt x="494" y="1234"/>
                    </a:cubicBezTo>
                    <a:close/>
                    <a:moveTo>
                      <a:pt x="586" y="1190"/>
                    </a:moveTo>
                    <a:cubicBezTo>
                      <a:pt x="584" y="1186"/>
                      <a:pt x="584" y="1186"/>
                      <a:pt x="584" y="1186"/>
                    </a:cubicBezTo>
                    <a:cubicBezTo>
                      <a:pt x="599" y="1178"/>
                      <a:pt x="614" y="1170"/>
                      <a:pt x="628" y="1162"/>
                    </a:cubicBezTo>
                    <a:cubicBezTo>
                      <a:pt x="630" y="1165"/>
                      <a:pt x="630" y="1165"/>
                      <a:pt x="630" y="1165"/>
                    </a:cubicBezTo>
                    <a:cubicBezTo>
                      <a:pt x="616" y="1174"/>
                      <a:pt x="601" y="1182"/>
                      <a:pt x="586" y="1190"/>
                    </a:cubicBezTo>
                    <a:close/>
                    <a:moveTo>
                      <a:pt x="674" y="1139"/>
                    </a:moveTo>
                    <a:cubicBezTo>
                      <a:pt x="672" y="1136"/>
                      <a:pt x="672" y="1136"/>
                      <a:pt x="672" y="1136"/>
                    </a:cubicBezTo>
                    <a:cubicBezTo>
                      <a:pt x="686" y="1127"/>
                      <a:pt x="701" y="1118"/>
                      <a:pt x="715" y="1108"/>
                    </a:cubicBezTo>
                    <a:cubicBezTo>
                      <a:pt x="717" y="1112"/>
                      <a:pt x="717" y="1112"/>
                      <a:pt x="717" y="1112"/>
                    </a:cubicBezTo>
                    <a:cubicBezTo>
                      <a:pt x="703" y="1121"/>
                      <a:pt x="689" y="1130"/>
                      <a:pt x="674" y="1139"/>
                    </a:cubicBezTo>
                    <a:close/>
                    <a:moveTo>
                      <a:pt x="759" y="1083"/>
                    </a:moveTo>
                    <a:cubicBezTo>
                      <a:pt x="756" y="1079"/>
                      <a:pt x="756" y="1079"/>
                      <a:pt x="756" y="1079"/>
                    </a:cubicBezTo>
                    <a:cubicBezTo>
                      <a:pt x="770" y="1069"/>
                      <a:pt x="784" y="1059"/>
                      <a:pt x="797" y="1049"/>
                    </a:cubicBezTo>
                    <a:cubicBezTo>
                      <a:pt x="800" y="1052"/>
                      <a:pt x="800" y="1052"/>
                      <a:pt x="800" y="1052"/>
                    </a:cubicBezTo>
                    <a:cubicBezTo>
                      <a:pt x="786" y="1063"/>
                      <a:pt x="773" y="1073"/>
                      <a:pt x="759" y="1083"/>
                    </a:cubicBezTo>
                    <a:close/>
                    <a:moveTo>
                      <a:pt x="839" y="1020"/>
                    </a:moveTo>
                    <a:cubicBezTo>
                      <a:pt x="837" y="1017"/>
                      <a:pt x="837" y="1017"/>
                      <a:pt x="837" y="1017"/>
                    </a:cubicBezTo>
                    <a:cubicBezTo>
                      <a:pt x="850" y="1006"/>
                      <a:pt x="863" y="995"/>
                      <a:pt x="875" y="984"/>
                    </a:cubicBezTo>
                    <a:cubicBezTo>
                      <a:pt x="878" y="987"/>
                      <a:pt x="878" y="987"/>
                      <a:pt x="878" y="987"/>
                    </a:cubicBezTo>
                    <a:cubicBezTo>
                      <a:pt x="865" y="998"/>
                      <a:pt x="852" y="1009"/>
                      <a:pt x="839" y="1020"/>
                    </a:cubicBezTo>
                    <a:close/>
                    <a:moveTo>
                      <a:pt x="915" y="952"/>
                    </a:moveTo>
                    <a:cubicBezTo>
                      <a:pt x="912" y="949"/>
                      <a:pt x="912" y="949"/>
                      <a:pt x="912" y="949"/>
                    </a:cubicBezTo>
                    <a:cubicBezTo>
                      <a:pt x="924" y="937"/>
                      <a:pt x="937" y="925"/>
                      <a:pt x="948" y="913"/>
                    </a:cubicBezTo>
                    <a:cubicBezTo>
                      <a:pt x="951" y="916"/>
                      <a:pt x="951" y="916"/>
                      <a:pt x="951" y="916"/>
                    </a:cubicBezTo>
                    <a:cubicBezTo>
                      <a:pt x="939" y="928"/>
                      <a:pt x="927" y="940"/>
                      <a:pt x="915" y="952"/>
                    </a:cubicBezTo>
                    <a:close/>
                    <a:moveTo>
                      <a:pt x="986" y="879"/>
                    </a:moveTo>
                    <a:cubicBezTo>
                      <a:pt x="983" y="876"/>
                      <a:pt x="983" y="876"/>
                      <a:pt x="983" y="876"/>
                    </a:cubicBezTo>
                    <a:cubicBezTo>
                      <a:pt x="994" y="863"/>
                      <a:pt x="1005" y="850"/>
                      <a:pt x="1016" y="838"/>
                    </a:cubicBezTo>
                    <a:cubicBezTo>
                      <a:pt x="1019" y="840"/>
                      <a:pt x="1019" y="840"/>
                      <a:pt x="1019" y="840"/>
                    </a:cubicBezTo>
                    <a:cubicBezTo>
                      <a:pt x="1009" y="853"/>
                      <a:pt x="997" y="866"/>
                      <a:pt x="986" y="879"/>
                    </a:cubicBezTo>
                    <a:close/>
                    <a:moveTo>
                      <a:pt x="1052" y="800"/>
                    </a:moveTo>
                    <a:cubicBezTo>
                      <a:pt x="1048" y="798"/>
                      <a:pt x="1048" y="798"/>
                      <a:pt x="1048" y="798"/>
                    </a:cubicBezTo>
                    <a:cubicBezTo>
                      <a:pt x="1059" y="785"/>
                      <a:pt x="1069" y="771"/>
                      <a:pt x="1079" y="757"/>
                    </a:cubicBezTo>
                    <a:cubicBezTo>
                      <a:pt x="1082" y="760"/>
                      <a:pt x="1082" y="760"/>
                      <a:pt x="1082" y="760"/>
                    </a:cubicBezTo>
                    <a:cubicBezTo>
                      <a:pt x="1072" y="773"/>
                      <a:pt x="1062" y="787"/>
                      <a:pt x="1052" y="800"/>
                    </a:cubicBezTo>
                    <a:close/>
                    <a:moveTo>
                      <a:pt x="1111" y="718"/>
                    </a:moveTo>
                    <a:cubicBezTo>
                      <a:pt x="1108" y="715"/>
                      <a:pt x="1108" y="715"/>
                      <a:pt x="1108" y="715"/>
                    </a:cubicBezTo>
                    <a:cubicBezTo>
                      <a:pt x="1117" y="701"/>
                      <a:pt x="1127" y="687"/>
                      <a:pt x="1135" y="673"/>
                    </a:cubicBezTo>
                    <a:cubicBezTo>
                      <a:pt x="1139" y="675"/>
                      <a:pt x="1139" y="675"/>
                      <a:pt x="1139" y="675"/>
                    </a:cubicBezTo>
                    <a:cubicBezTo>
                      <a:pt x="1130" y="689"/>
                      <a:pt x="1121" y="704"/>
                      <a:pt x="1111" y="718"/>
                    </a:cubicBezTo>
                    <a:close/>
                    <a:moveTo>
                      <a:pt x="1165" y="631"/>
                    </a:moveTo>
                    <a:cubicBezTo>
                      <a:pt x="1161" y="629"/>
                      <a:pt x="1161" y="629"/>
                      <a:pt x="1161" y="629"/>
                    </a:cubicBezTo>
                    <a:cubicBezTo>
                      <a:pt x="1170" y="614"/>
                      <a:pt x="1178" y="599"/>
                      <a:pt x="1186" y="584"/>
                    </a:cubicBezTo>
                    <a:cubicBezTo>
                      <a:pt x="1190" y="586"/>
                      <a:pt x="1190" y="586"/>
                      <a:pt x="1190" y="586"/>
                    </a:cubicBezTo>
                    <a:cubicBezTo>
                      <a:pt x="1182" y="601"/>
                      <a:pt x="1173" y="616"/>
                      <a:pt x="1165" y="631"/>
                    </a:cubicBezTo>
                    <a:close/>
                    <a:moveTo>
                      <a:pt x="1213" y="541"/>
                    </a:moveTo>
                    <a:cubicBezTo>
                      <a:pt x="1209" y="539"/>
                      <a:pt x="1209" y="539"/>
                      <a:pt x="1209" y="539"/>
                    </a:cubicBezTo>
                    <a:cubicBezTo>
                      <a:pt x="1216" y="523"/>
                      <a:pt x="1223" y="508"/>
                      <a:pt x="1230" y="492"/>
                    </a:cubicBezTo>
                    <a:cubicBezTo>
                      <a:pt x="1234" y="494"/>
                      <a:pt x="1234" y="494"/>
                      <a:pt x="1234" y="494"/>
                    </a:cubicBezTo>
                    <a:cubicBezTo>
                      <a:pt x="1227" y="510"/>
                      <a:pt x="1220" y="525"/>
                      <a:pt x="1213" y="541"/>
                    </a:cubicBezTo>
                    <a:close/>
                    <a:moveTo>
                      <a:pt x="1253" y="447"/>
                    </a:moveTo>
                    <a:cubicBezTo>
                      <a:pt x="1249" y="445"/>
                      <a:pt x="1249" y="445"/>
                      <a:pt x="1249" y="445"/>
                    </a:cubicBezTo>
                    <a:cubicBezTo>
                      <a:pt x="1256" y="430"/>
                      <a:pt x="1262" y="413"/>
                      <a:pt x="1267" y="398"/>
                    </a:cubicBezTo>
                    <a:cubicBezTo>
                      <a:pt x="1271" y="399"/>
                      <a:pt x="1271" y="399"/>
                      <a:pt x="1271" y="399"/>
                    </a:cubicBezTo>
                    <a:cubicBezTo>
                      <a:pt x="1266" y="415"/>
                      <a:pt x="1260" y="431"/>
                      <a:pt x="1253" y="447"/>
                    </a:cubicBezTo>
                    <a:close/>
                    <a:moveTo>
                      <a:pt x="1287" y="350"/>
                    </a:moveTo>
                    <a:cubicBezTo>
                      <a:pt x="1283" y="349"/>
                      <a:pt x="1283" y="349"/>
                      <a:pt x="1283" y="349"/>
                    </a:cubicBezTo>
                    <a:cubicBezTo>
                      <a:pt x="1288" y="333"/>
                      <a:pt x="1293" y="317"/>
                      <a:pt x="1298" y="300"/>
                    </a:cubicBezTo>
                    <a:cubicBezTo>
                      <a:pt x="1302" y="301"/>
                      <a:pt x="1302" y="301"/>
                      <a:pt x="1302" y="301"/>
                    </a:cubicBezTo>
                    <a:cubicBezTo>
                      <a:pt x="1297" y="318"/>
                      <a:pt x="1292" y="334"/>
                      <a:pt x="1287" y="350"/>
                    </a:cubicBezTo>
                    <a:close/>
                    <a:moveTo>
                      <a:pt x="1314" y="252"/>
                    </a:moveTo>
                    <a:cubicBezTo>
                      <a:pt x="1310" y="251"/>
                      <a:pt x="1310" y="251"/>
                      <a:pt x="1310" y="251"/>
                    </a:cubicBezTo>
                    <a:cubicBezTo>
                      <a:pt x="1314" y="235"/>
                      <a:pt x="1318" y="218"/>
                      <a:pt x="1321" y="201"/>
                    </a:cubicBezTo>
                    <a:cubicBezTo>
                      <a:pt x="1325" y="202"/>
                      <a:pt x="1325" y="202"/>
                      <a:pt x="1325" y="202"/>
                    </a:cubicBezTo>
                    <a:cubicBezTo>
                      <a:pt x="1322" y="219"/>
                      <a:pt x="1318" y="236"/>
                      <a:pt x="1314" y="252"/>
                    </a:cubicBezTo>
                    <a:close/>
                    <a:moveTo>
                      <a:pt x="1334" y="152"/>
                    </a:moveTo>
                    <a:cubicBezTo>
                      <a:pt x="1330" y="151"/>
                      <a:pt x="1330" y="151"/>
                      <a:pt x="1330" y="151"/>
                    </a:cubicBezTo>
                    <a:cubicBezTo>
                      <a:pt x="1333" y="135"/>
                      <a:pt x="1335" y="118"/>
                      <a:pt x="1337" y="101"/>
                    </a:cubicBezTo>
                    <a:cubicBezTo>
                      <a:pt x="1341" y="102"/>
                      <a:pt x="1341" y="102"/>
                      <a:pt x="1341" y="102"/>
                    </a:cubicBezTo>
                    <a:cubicBezTo>
                      <a:pt x="1339" y="118"/>
                      <a:pt x="1337" y="135"/>
                      <a:pt x="1334" y="152"/>
                    </a:cubicBezTo>
                    <a:close/>
                    <a:moveTo>
                      <a:pt x="1347" y="51"/>
                    </a:moveTo>
                    <a:cubicBezTo>
                      <a:pt x="1342" y="50"/>
                      <a:pt x="1342" y="50"/>
                      <a:pt x="1342" y="50"/>
                    </a:cubicBezTo>
                    <a:cubicBezTo>
                      <a:pt x="1344" y="34"/>
                      <a:pt x="1345" y="17"/>
                      <a:pt x="1346" y="0"/>
                    </a:cubicBezTo>
                    <a:cubicBezTo>
                      <a:pt x="1350" y="0"/>
                      <a:pt x="1350" y="0"/>
                      <a:pt x="1350" y="0"/>
                    </a:cubicBezTo>
                    <a:cubicBezTo>
                      <a:pt x="1349" y="17"/>
                      <a:pt x="1348" y="34"/>
                      <a:pt x="1347" y="51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id="{83173E5F-72CB-BC43-4DD1-C6DA38753BA4}"/>
                  </a:ext>
                </a:extLst>
              </p:cNvPr>
              <p:cNvSpPr/>
              <p:nvPr/>
            </p:nvSpPr>
            <p:spPr bwMode="auto">
              <a:xfrm>
                <a:off x="5098616" y="2112821"/>
                <a:ext cx="204788" cy="2032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" name="椭圆 6">
                <a:extLst>
                  <a:ext uri="{FF2B5EF4-FFF2-40B4-BE49-F238E27FC236}">
                    <a16:creationId xmlns:a16="http://schemas.microsoft.com/office/drawing/2014/main" id="{7606D5E8-E343-B927-B95E-01A54B39D11D}"/>
                  </a:ext>
                </a:extLst>
              </p:cNvPr>
              <p:cNvSpPr/>
              <p:nvPr/>
            </p:nvSpPr>
            <p:spPr bwMode="auto">
              <a:xfrm>
                <a:off x="4443268" y="3553097"/>
                <a:ext cx="204788" cy="20478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:a16="http://schemas.microsoft.com/office/drawing/2014/main" id="{55ECC93A-DAF1-EC5E-CB36-BB7EA2D76B3E}"/>
                  </a:ext>
                </a:extLst>
              </p:cNvPr>
              <p:cNvSpPr/>
              <p:nvPr/>
            </p:nvSpPr>
            <p:spPr bwMode="auto">
              <a:xfrm>
                <a:off x="2426447" y="4945315"/>
                <a:ext cx="204788" cy="2032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41BDD935-3B1A-E85B-EA8A-BF727BC491B8}"/>
                </a:ext>
              </a:extLst>
            </p:cNvPr>
            <p:cNvGrpSpPr/>
            <p:nvPr/>
          </p:nvGrpSpPr>
          <p:grpSpPr>
            <a:xfrm>
              <a:off x="5994400" y="1992520"/>
              <a:ext cx="5224463" cy="846138"/>
              <a:chOff x="6015038" y="1427163"/>
              <a:chExt cx="5224463" cy="846138"/>
            </a:xfrm>
          </p:grpSpPr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A7731445-55C6-926A-A2BA-1999F44C76C9}"/>
                  </a:ext>
                </a:extLst>
              </p:cNvPr>
              <p:cNvSpPr/>
              <p:nvPr/>
            </p:nvSpPr>
            <p:spPr bwMode="auto">
              <a:xfrm>
                <a:off x="6545263" y="1427163"/>
                <a:ext cx="4694238" cy="84613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4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椭圆 10">
                <a:extLst>
                  <a:ext uri="{FF2B5EF4-FFF2-40B4-BE49-F238E27FC236}">
                    <a16:creationId xmlns:a16="http://schemas.microsoft.com/office/drawing/2014/main" id="{C347B7F5-F1D8-F087-14CA-07E0C612531C}"/>
                  </a:ext>
                </a:extLst>
              </p:cNvPr>
              <p:cNvSpPr/>
              <p:nvPr/>
            </p:nvSpPr>
            <p:spPr bwMode="auto">
              <a:xfrm>
                <a:off x="6015038" y="1431925"/>
                <a:ext cx="839788" cy="841375"/>
              </a:xfrm>
              <a:prstGeom prst="ellipse">
                <a:avLst/>
              </a:prstGeom>
              <a:solidFill>
                <a:schemeClr val="accent1"/>
              </a:solidFill>
              <a:ln w="6985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altLang="zh-CN" b="1" dirty="0">
                    <a:solidFill>
                      <a:schemeClr val="bg1"/>
                    </a:solidFill>
                  </a:rPr>
                  <a:t>01</a:t>
                </a:r>
                <a:endParaRPr lang="zh-CN" alt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DB76EC99-ECAC-D137-0CAE-085E5930A595}"/>
                  </a:ext>
                </a:extLst>
              </p:cNvPr>
              <p:cNvSpPr txBox="1"/>
              <p:nvPr/>
            </p:nvSpPr>
            <p:spPr>
              <a:xfrm>
                <a:off x="7165520" y="1527067"/>
                <a:ext cx="376328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kern="100" dirty="0" err="1">
                    <a:solidFill>
                      <a:schemeClr val="bg1"/>
                    </a:solidFill>
                    <a:effectLst/>
                  </a:rPr>
                  <a:t>Pellentesque</a:t>
                </a:r>
                <a:r>
                  <a:rPr lang="en-US" altLang="zh-CN" sz="1200" kern="100" dirty="0">
                    <a:solidFill>
                      <a:schemeClr val="bg1"/>
                    </a:solidFill>
                    <a:effectLst/>
                  </a:rPr>
                  <a:t> habitant </a:t>
                </a:r>
                <a:r>
                  <a:rPr lang="en-US" altLang="zh-CN" sz="1200" kern="100" dirty="0" err="1">
                    <a:solidFill>
                      <a:schemeClr val="bg1"/>
                    </a:solidFill>
                    <a:effectLst/>
                  </a:rPr>
                  <a:t>morbi</a:t>
                </a:r>
                <a:r>
                  <a:rPr lang="en-US" altLang="zh-CN" sz="1200" kern="100" dirty="0">
                    <a:solidFill>
                      <a:schemeClr val="bg1"/>
                    </a:solidFill>
                    <a:effectLst/>
                  </a:rPr>
                  <a:t> </a:t>
                </a:r>
                <a:r>
                  <a:rPr lang="en-US" altLang="zh-CN" sz="1200" kern="100" dirty="0" err="1">
                    <a:solidFill>
                      <a:schemeClr val="bg1"/>
                    </a:solidFill>
                    <a:effectLst/>
                  </a:rPr>
                  <a:t>tristique</a:t>
                </a:r>
                <a:r>
                  <a:rPr lang="en-US" altLang="zh-CN" sz="1200" kern="100" dirty="0">
                    <a:solidFill>
                      <a:schemeClr val="bg1"/>
                    </a:solidFill>
                    <a:effectLst/>
                  </a:rPr>
                  <a:t> </a:t>
                </a:r>
                <a:r>
                  <a:rPr lang="en-US" altLang="zh-CN" sz="1200" kern="100" dirty="0" err="1">
                    <a:solidFill>
                      <a:schemeClr val="bg1"/>
                    </a:solidFill>
                    <a:effectLst/>
                  </a:rPr>
                  <a:t>senectus</a:t>
                </a:r>
                <a:r>
                  <a:rPr lang="en-US" altLang="zh-CN" sz="1200" kern="100" dirty="0">
                    <a:solidFill>
                      <a:schemeClr val="bg1"/>
                    </a:solidFill>
                    <a:effectLst/>
                  </a:rPr>
                  <a:t> et </a:t>
                </a:r>
                <a:r>
                  <a:rPr lang="en-US" altLang="zh-CN" sz="1200" kern="100" dirty="0" err="1">
                    <a:solidFill>
                      <a:schemeClr val="bg1"/>
                    </a:solidFill>
                    <a:effectLst/>
                  </a:rPr>
                  <a:t>netus</a:t>
                </a:r>
                <a:r>
                  <a:rPr lang="en-US" altLang="zh-CN" sz="1200" kern="100" dirty="0">
                    <a:solidFill>
                      <a:schemeClr val="bg1"/>
                    </a:solidFill>
                    <a:effectLst/>
                  </a:rPr>
                  <a:t> et </a:t>
                </a:r>
                <a:r>
                  <a:rPr lang="en-US" altLang="zh-CN" sz="1200" kern="100" dirty="0" err="1">
                    <a:solidFill>
                      <a:schemeClr val="bg1"/>
                    </a:solidFill>
                    <a:effectLst/>
                  </a:rPr>
                  <a:t>malesuada</a:t>
                </a:r>
                <a:r>
                  <a:rPr lang="en-US" altLang="zh-CN" sz="1200" kern="100" dirty="0">
                    <a:solidFill>
                      <a:schemeClr val="bg1"/>
                    </a:solidFill>
                    <a:effectLst/>
                  </a:rPr>
                  <a:t> fames ac </a:t>
                </a:r>
                <a:r>
                  <a:rPr lang="en-US" altLang="zh-CN" sz="1200" kern="100" dirty="0" err="1">
                    <a:solidFill>
                      <a:schemeClr val="bg1"/>
                    </a:solidFill>
                    <a:effectLst/>
                  </a:rPr>
                  <a:t>turpis</a:t>
                </a:r>
                <a:r>
                  <a:rPr lang="en-US" altLang="zh-CN" sz="1200" kern="100" dirty="0">
                    <a:solidFill>
                      <a:schemeClr val="bg1"/>
                    </a:solidFill>
                    <a:effectLst/>
                  </a:rPr>
                  <a:t> </a:t>
                </a:r>
                <a:r>
                  <a:rPr lang="en-US" altLang="zh-CN" sz="1200" kern="100" dirty="0" err="1">
                    <a:solidFill>
                      <a:schemeClr val="bg1"/>
                    </a:solidFill>
                    <a:effectLst/>
                  </a:rPr>
                  <a:t>egestas</a:t>
                </a:r>
                <a:r>
                  <a:rPr lang="en-US" altLang="zh-CN" sz="1200" kern="100" dirty="0">
                    <a:solidFill>
                      <a:schemeClr val="bg1"/>
                    </a:solidFill>
                    <a:effectLst/>
                  </a:rPr>
                  <a:t>. Proin pharetra </a:t>
                </a:r>
                <a:r>
                  <a:rPr lang="en-US" altLang="zh-CN" sz="1200" kern="100" dirty="0" err="1">
                    <a:solidFill>
                      <a:schemeClr val="bg1"/>
                    </a:solidFill>
                    <a:effectLst/>
                  </a:rPr>
                  <a:t>nonummy</a:t>
                </a:r>
                <a:r>
                  <a:rPr lang="en-US" altLang="zh-CN" sz="1200" kern="100" dirty="0">
                    <a:solidFill>
                      <a:schemeClr val="bg1"/>
                    </a:solidFill>
                    <a:effectLst/>
                  </a:rPr>
                  <a:t> </a:t>
                </a:r>
                <a:r>
                  <a:rPr lang="en-US" altLang="zh-CN" sz="1200" kern="100" dirty="0" err="1">
                    <a:solidFill>
                      <a:schemeClr val="bg1"/>
                    </a:solidFill>
                    <a:effectLst/>
                  </a:rPr>
                  <a:t>pede</a:t>
                </a:r>
                <a:r>
                  <a:rPr lang="en-US" altLang="zh-CN" sz="1200" kern="100" dirty="0">
                    <a:solidFill>
                      <a:schemeClr val="bg1"/>
                    </a:solidFill>
                    <a:effectLst/>
                  </a:rPr>
                  <a:t>. </a:t>
                </a:r>
                <a:r>
                  <a:rPr lang="en-US" altLang="zh-CN" sz="1200" kern="100" dirty="0" err="1">
                    <a:solidFill>
                      <a:schemeClr val="bg1"/>
                    </a:solidFill>
                    <a:effectLst/>
                  </a:rPr>
                  <a:t>Mauris</a:t>
                </a:r>
                <a:r>
                  <a:rPr lang="en-US" altLang="zh-CN" sz="1200" kern="100" dirty="0">
                    <a:solidFill>
                      <a:schemeClr val="bg1"/>
                    </a:solidFill>
                    <a:effectLst/>
                  </a:rPr>
                  <a:t> et </a:t>
                </a:r>
                <a:r>
                  <a:rPr lang="en-US" altLang="zh-CN" sz="1200" kern="100" dirty="0" err="1">
                    <a:solidFill>
                      <a:schemeClr val="bg1"/>
                    </a:solidFill>
                    <a:effectLst/>
                  </a:rPr>
                  <a:t>orci</a:t>
                </a:r>
                <a:r>
                  <a:rPr lang="en-US" altLang="zh-CN" sz="1200" kern="100" dirty="0">
                    <a:solidFill>
                      <a:schemeClr val="bg1"/>
                    </a:solidFill>
                    <a:effectLst/>
                  </a:rPr>
                  <a:t>.</a:t>
                </a:r>
                <a:endParaRPr lang="zh-CN" altLang="zh-CN" sz="1200" kern="100" dirty="0">
                  <a:solidFill>
                    <a:schemeClr val="bg1"/>
                  </a:solidFill>
                  <a:effectLst/>
                </a:endParaRPr>
              </a:p>
            </p:txBody>
          </p: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9BC3198B-B6FD-FC19-2C31-DF57DDDCBF5C}"/>
                </a:ext>
              </a:extLst>
            </p:cNvPr>
            <p:cNvGrpSpPr/>
            <p:nvPr/>
          </p:nvGrpSpPr>
          <p:grpSpPr>
            <a:xfrm>
              <a:off x="5281612" y="3433590"/>
              <a:ext cx="5937251" cy="846138"/>
              <a:chOff x="5302250" y="2661104"/>
              <a:chExt cx="5937251" cy="846138"/>
            </a:xfrm>
          </p:grpSpPr>
          <p:grpSp>
            <p:nvGrpSpPr>
              <p:cNvPr id="14" name="组合 13">
                <a:extLst>
                  <a:ext uri="{FF2B5EF4-FFF2-40B4-BE49-F238E27FC236}">
                    <a16:creationId xmlns:a16="http://schemas.microsoft.com/office/drawing/2014/main" id="{3062BEB8-2F76-191A-86F8-51AF783BC5AE}"/>
                  </a:ext>
                </a:extLst>
              </p:cNvPr>
              <p:cNvGrpSpPr/>
              <p:nvPr/>
            </p:nvGrpSpPr>
            <p:grpSpPr>
              <a:xfrm>
                <a:off x="5302250" y="2661104"/>
                <a:ext cx="5937251" cy="846138"/>
                <a:chOff x="5302250" y="2578100"/>
                <a:chExt cx="5937251" cy="846138"/>
              </a:xfrm>
            </p:grpSpPr>
            <p:sp>
              <p:nvSpPr>
                <p:cNvPr id="16" name="矩形 15">
                  <a:extLst>
                    <a:ext uri="{FF2B5EF4-FFF2-40B4-BE49-F238E27FC236}">
                      <a16:creationId xmlns:a16="http://schemas.microsoft.com/office/drawing/2014/main" id="{9E5163AF-9FDC-F9FE-BC16-440384B73B6C}"/>
                    </a:ext>
                  </a:extLst>
                </p:cNvPr>
                <p:cNvSpPr/>
                <p:nvPr/>
              </p:nvSpPr>
              <p:spPr bwMode="auto">
                <a:xfrm>
                  <a:off x="5722938" y="2578100"/>
                  <a:ext cx="5516563" cy="846138"/>
                </a:xfrm>
                <a:prstGeom prst="rect">
                  <a:avLst/>
                </a:prstGeom>
                <a:solidFill>
                  <a:schemeClr val="accent2">
                    <a:alpha val="1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17" name="组合 16">
                  <a:extLst>
                    <a:ext uri="{FF2B5EF4-FFF2-40B4-BE49-F238E27FC236}">
                      <a16:creationId xmlns:a16="http://schemas.microsoft.com/office/drawing/2014/main" id="{4650DD56-05E6-F2FB-35A9-D3D2C8D8CA23}"/>
                    </a:ext>
                  </a:extLst>
                </p:cNvPr>
                <p:cNvGrpSpPr/>
                <p:nvPr/>
              </p:nvGrpSpPr>
              <p:grpSpPr>
                <a:xfrm>
                  <a:off x="5302250" y="2584450"/>
                  <a:ext cx="839788" cy="839788"/>
                  <a:chOff x="5302250" y="2584450"/>
                  <a:chExt cx="839788" cy="839788"/>
                </a:xfrm>
              </p:grpSpPr>
              <p:sp>
                <p:nvSpPr>
                  <p:cNvPr id="18" name="椭圆 17">
                    <a:extLst>
                      <a:ext uri="{FF2B5EF4-FFF2-40B4-BE49-F238E27FC236}">
                        <a16:creationId xmlns:a16="http://schemas.microsoft.com/office/drawing/2014/main" id="{C26EB2C8-5188-72A3-590A-C1182865352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302250" y="2584450"/>
                    <a:ext cx="839788" cy="8397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69850" cap="flat">
                    <a:noFill/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19" name="椭圆 18">
                    <a:extLst>
                      <a:ext uri="{FF2B5EF4-FFF2-40B4-BE49-F238E27FC236}">
                        <a16:creationId xmlns:a16="http://schemas.microsoft.com/office/drawing/2014/main" id="{16F234A9-5667-EEC9-2346-ECEF0556EF6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302250" y="2584450"/>
                    <a:ext cx="839788" cy="839788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6985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altLang="zh-CN" b="1" dirty="0">
                        <a:solidFill>
                          <a:schemeClr val="bg1"/>
                        </a:solidFill>
                      </a:rPr>
                      <a:t>02</a:t>
                    </a:r>
                    <a:endParaRPr lang="zh-CN" altLang="en-US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B1CABFDA-1983-31EF-8197-A3761C14C264}"/>
                  </a:ext>
                </a:extLst>
              </p:cNvPr>
              <p:cNvSpPr txBox="1"/>
              <p:nvPr/>
            </p:nvSpPr>
            <p:spPr>
              <a:xfrm>
                <a:off x="6467475" y="2761008"/>
                <a:ext cx="446133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kern="100" dirty="0" err="1">
                    <a:effectLst/>
                  </a:rPr>
                  <a:t>Pellentesque</a:t>
                </a:r>
                <a:r>
                  <a:rPr lang="en-US" altLang="zh-CN" sz="1200" kern="100" dirty="0">
                    <a:effectLst/>
                  </a:rPr>
                  <a:t> habitant </a:t>
                </a:r>
                <a:r>
                  <a:rPr lang="en-US" altLang="zh-CN" sz="1200" kern="100" dirty="0" err="1">
                    <a:effectLst/>
                  </a:rPr>
                  <a:t>morbi</a:t>
                </a:r>
                <a:r>
                  <a:rPr lang="en-US" altLang="zh-CN" sz="1200" kern="100" dirty="0">
                    <a:effectLst/>
                  </a:rPr>
                  <a:t> </a:t>
                </a:r>
                <a:r>
                  <a:rPr lang="en-US" altLang="zh-CN" sz="1200" kern="100" dirty="0" err="1">
                    <a:effectLst/>
                  </a:rPr>
                  <a:t>tristique</a:t>
                </a:r>
                <a:r>
                  <a:rPr lang="en-US" altLang="zh-CN" sz="1200" kern="100" dirty="0">
                    <a:effectLst/>
                  </a:rPr>
                  <a:t> </a:t>
                </a:r>
                <a:r>
                  <a:rPr lang="en-US" altLang="zh-CN" sz="1200" kern="100" dirty="0" err="1">
                    <a:effectLst/>
                  </a:rPr>
                  <a:t>senectus</a:t>
                </a:r>
                <a:r>
                  <a:rPr lang="en-US" altLang="zh-CN" sz="1200" kern="100" dirty="0">
                    <a:effectLst/>
                  </a:rPr>
                  <a:t> et </a:t>
                </a:r>
                <a:r>
                  <a:rPr lang="en-US" altLang="zh-CN" sz="1200" kern="100" dirty="0" err="1">
                    <a:effectLst/>
                  </a:rPr>
                  <a:t>netus</a:t>
                </a:r>
                <a:r>
                  <a:rPr lang="en-US" altLang="zh-CN" sz="1200" kern="100" dirty="0">
                    <a:effectLst/>
                  </a:rPr>
                  <a:t> et </a:t>
                </a:r>
                <a:r>
                  <a:rPr lang="en-US" altLang="zh-CN" sz="1200" kern="100" dirty="0" err="1">
                    <a:effectLst/>
                  </a:rPr>
                  <a:t>malesuada</a:t>
                </a:r>
                <a:r>
                  <a:rPr lang="en-US" altLang="zh-CN" sz="1200" kern="100" dirty="0">
                    <a:effectLst/>
                  </a:rPr>
                  <a:t> fames ac </a:t>
                </a:r>
                <a:r>
                  <a:rPr lang="en-US" altLang="zh-CN" sz="1200" kern="100" dirty="0" err="1">
                    <a:effectLst/>
                  </a:rPr>
                  <a:t>turpis</a:t>
                </a:r>
                <a:r>
                  <a:rPr lang="en-US" altLang="zh-CN" sz="1200" kern="100" dirty="0">
                    <a:effectLst/>
                  </a:rPr>
                  <a:t> </a:t>
                </a:r>
                <a:r>
                  <a:rPr lang="en-US" altLang="zh-CN" sz="1200" kern="100" dirty="0" err="1">
                    <a:effectLst/>
                  </a:rPr>
                  <a:t>egestas</a:t>
                </a:r>
                <a:r>
                  <a:rPr lang="en-US" altLang="zh-CN" sz="1200" kern="100" dirty="0">
                    <a:effectLst/>
                  </a:rPr>
                  <a:t>. Proin pharetra </a:t>
                </a:r>
                <a:r>
                  <a:rPr lang="en-US" altLang="zh-CN" sz="1200" kern="100" dirty="0" err="1">
                    <a:effectLst/>
                  </a:rPr>
                  <a:t>nonummy</a:t>
                </a:r>
                <a:r>
                  <a:rPr lang="en-US" altLang="zh-CN" sz="1200" kern="100" dirty="0">
                    <a:effectLst/>
                  </a:rPr>
                  <a:t> </a:t>
                </a:r>
                <a:r>
                  <a:rPr lang="en-US" altLang="zh-CN" sz="1200" kern="100" dirty="0" err="1">
                    <a:effectLst/>
                  </a:rPr>
                  <a:t>pede</a:t>
                </a:r>
                <a:r>
                  <a:rPr lang="en-US" altLang="zh-CN" sz="1200" kern="100" dirty="0">
                    <a:effectLst/>
                  </a:rPr>
                  <a:t>. </a:t>
                </a:r>
                <a:r>
                  <a:rPr lang="en-US" altLang="zh-CN" sz="1200" kern="100" dirty="0" err="1">
                    <a:effectLst/>
                  </a:rPr>
                  <a:t>Mauris</a:t>
                </a:r>
                <a:r>
                  <a:rPr lang="en-US" altLang="zh-CN" sz="1200" kern="100" dirty="0">
                    <a:effectLst/>
                  </a:rPr>
                  <a:t> et </a:t>
                </a:r>
                <a:r>
                  <a:rPr lang="en-US" altLang="zh-CN" sz="1200" kern="100" dirty="0" err="1">
                    <a:effectLst/>
                  </a:rPr>
                  <a:t>orci</a:t>
                </a:r>
                <a:r>
                  <a:rPr lang="en-US" altLang="zh-CN" sz="1200" kern="100" dirty="0">
                    <a:effectLst/>
                  </a:rPr>
                  <a:t>.</a:t>
                </a:r>
                <a:endParaRPr lang="zh-CN" altLang="zh-CN" sz="1200" kern="100" dirty="0">
                  <a:effectLst/>
                </a:endParaRPr>
              </a:p>
            </p:txBody>
          </p: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704D1272-348A-570C-9A0A-B7B43872CDEA}"/>
                </a:ext>
              </a:extLst>
            </p:cNvPr>
            <p:cNvGrpSpPr/>
            <p:nvPr/>
          </p:nvGrpSpPr>
          <p:grpSpPr>
            <a:xfrm>
              <a:off x="4391025" y="4874659"/>
              <a:ext cx="6827838" cy="846138"/>
              <a:chOff x="4411663" y="3895045"/>
              <a:chExt cx="6827838" cy="846138"/>
            </a:xfrm>
          </p:grpSpPr>
          <p:grpSp>
            <p:nvGrpSpPr>
              <p:cNvPr id="21" name="组合 20">
                <a:extLst>
                  <a:ext uri="{FF2B5EF4-FFF2-40B4-BE49-F238E27FC236}">
                    <a16:creationId xmlns:a16="http://schemas.microsoft.com/office/drawing/2014/main" id="{D13DC581-8949-86F3-8E9B-B97494D23829}"/>
                  </a:ext>
                </a:extLst>
              </p:cNvPr>
              <p:cNvGrpSpPr/>
              <p:nvPr/>
            </p:nvGrpSpPr>
            <p:grpSpPr>
              <a:xfrm>
                <a:off x="4411663" y="3895045"/>
                <a:ext cx="6827838" cy="846138"/>
                <a:chOff x="4411663" y="3855357"/>
                <a:chExt cx="6827838" cy="846138"/>
              </a:xfrm>
            </p:grpSpPr>
            <p:sp>
              <p:nvSpPr>
                <p:cNvPr id="23" name="矩形 22">
                  <a:extLst>
                    <a:ext uri="{FF2B5EF4-FFF2-40B4-BE49-F238E27FC236}">
                      <a16:creationId xmlns:a16="http://schemas.microsoft.com/office/drawing/2014/main" id="{65DCF0BA-AC2E-31DE-668A-B7018CAE3972}"/>
                    </a:ext>
                  </a:extLst>
                </p:cNvPr>
                <p:cNvSpPr/>
                <p:nvPr/>
              </p:nvSpPr>
              <p:spPr bwMode="auto">
                <a:xfrm>
                  <a:off x="4778376" y="3855357"/>
                  <a:ext cx="6461125" cy="846138"/>
                </a:xfrm>
                <a:prstGeom prst="rect">
                  <a:avLst/>
                </a:prstGeom>
                <a:solidFill>
                  <a:schemeClr val="accent2">
                    <a:alpha val="1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24" name="组合 23">
                  <a:extLst>
                    <a:ext uri="{FF2B5EF4-FFF2-40B4-BE49-F238E27FC236}">
                      <a16:creationId xmlns:a16="http://schemas.microsoft.com/office/drawing/2014/main" id="{5E6D4EA8-6606-49CA-E703-0F672D09A552}"/>
                    </a:ext>
                  </a:extLst>
                </p:cNvPr>
                <p:cNvGrpSpPr/>
                <p:nvPr/>
              </p:nvGrpSpPr>
              <p:grpSpPr>
                <a:xfrm>
                  <a:off x="4411663" y="3861707"/>
                  <a:ext cx="839788" cy="839788"/>
                  <a:chOff x="5302250" y="2584450"/>
                  <a:chExt cx="839788" cy="839788"/>
                </a:xfrm>
              </p:grpSpPr>
              <p:sp>
                <p:nvSpPr>
                  <p:cNvPr id="25" name="椭圆 24">
                    <a:extLst>
                      <a:ext uri="{FF2B5EF4-FFF2-40B4-BE49-F238E27FC236}">
                        <a16:creationId xmlns:a16="http://schemas.microsoft.com/office/drawing/2014/main" id="{223C7737-7B54-88B3-2CFD-216D460CC4AA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302250" y="2584450"/>
                    <a:ext cx="839788" cy="8397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69850" cap="flat">
                    <a:noFill/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6" name="椭圆 25">
                    <a:extLst>
                      <a:ext uri="{FF2B5EF4-FFF2-40B4-BE49-F238E27FC236}">
                        <a16:creationId xmlns:a16="http://schemas.microsoft.com/office/drawing/2014/main" id="{18BAB1AD-69B6-8423-894D-BDB4F9E9FDA9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302250" y="2584450"/>
                    <a:ext cx="839788" cy="839788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6985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altLang="zh-CN" b="1" dirty="0">
                        <a:solidFill>
                          <a:schemeClr val="bg1"/>
                        </a:solidFill>
                      </a:rPr>
                      <a:t>03</a:t>
                    </a:r>
                    <a:endParaRPr lang="zh-CN" altLang="en-US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C3E697F7-E806-5E0E-8963-D372487BEB82}"/>
                  </a:ext>
                </a:extLst>
              </p:cNvPr>
              <p:cNvSpPr txBox="1"/>
              <p:nvPr/>
            </p:nvSpPr>
            <p:spPr>
              <a:xfrm>
                <a:off x="5531211" y="4087282"/>
                <a:ext cx="53975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kern="100" dirty="0" err="1">
                    <a:effectLst/>
                  </a:rPr>
                  <a:t>Pellentesque</a:t>
                </a:r>
                <a:r>
                  <a:rPr lang="en-US" altLang="zh-CN" sz="1200" kern="100" dirty="0">
                    <a:effectLst/>
                  </a:rPr>
                  <a:t> habitant </a:t>
                </a:r>
                <a:r>
                  <a:rPr lang="en-US" altLang="zh-CN" sz="1200" kern="100" dirty="0" err="1">
                    <a:effectLst/>
                  </a:rPr>
                  <a:t>morbi</a:t>
                </a:r>
                <a:r>
                  <a:rPr lang="en-US" altLang="zh-CN" sz="1200" kern="100" dirty="0">
                    <a:effectLst/>
                  </a:rPr>
                  <a:t> </a:t>
                </a:r>
                <a:r>
                  <a:rPr lang="en-US" altLang="zh-CN" sz="1200" kern="100" dirty="0" err="1">
                    <a:effectLst/>
                  </a:rPr>
                  <a:t>tristique</a:t>
                </a:r>
                <a:r>
                  <a:rPr lang="en-US" altLang="zh-CN" sz="1200" kern="100" dirty="0">
                    <a:effectLst/>
                  </a:rPr>
                  <a:t> </a:t>
                </a:r>
                <a:r>
                  <a:rPr lang="en-US" altLang="zh-CN" sz="1200" kern="100" dirty="0" err="1">
                    <a:effectLst/>
                  </a:rPr>
                  <a:t>senectus</a:t>
                </a:r>
                <a:r>
                  <a:rPr lang="en-US" altLang="zh-CN" sz="1200" kern="100" dirty="0">
                    <a:effectLst/>
                  </a:rPr>
                  <a:t> et </a:t>
                </a:r>
                <a:r>
                  <a:rPr lang="en-US" altLang="zh-CN" sz="1200" kern="100" dirty="0" err="1">
                    <a:effectLst/>
                  </a:rPr>
                  <a:t>netus</a:t>
                </a:r>
                <a:r>
                  <a:rPr lang="en-US" altLang="zh-CN" sz="1200" kern="100" dirty="0">
                    <a:effectLst/>
                  </a:rPr>
                  <a:t> et </a:t>
                </a:r>
                <a:r>
                  <a:rPr lang="en-US" altLang="zh-CN" sz="1200" kern="100" dirty="0" err="1">
                    <a:effectLst/>
                  </a:rPr>
                  <a:t>malesuada</a:t>
                </a:r>
                <a:r>
                  <a:rPr lang="en-US" altLang="zh-CN" sz="1200" kern="100" dirty="0">
                    <a:effectLst/>
                  </a:rPr>
                  <a:t> fames ac </a:t>
                </a:r>
                <a:r>
                  <a:rPr lang="en-US" altLang="zh-CN" sz="1200" kern="100" dirty="0" err="1">
                    <a:effectLst/>
                  </a:rPr>
                  <a:t>turpis</a:t>
                </a:r>
                <a:r>
                  <a:rPr lang="en-US" altLang="zh-CN" sz="1200" kern="100" dirty="0">
                    <a:effectLst/>
                  </a:rPr>
                  <a:t> </a:t>
                </a:r>
                <a:r>
                  <a:rPr lang="en-US" altLang="zh-CN" sz="1200" kern="100" dirty="0" err="1">
                    <a:effectLst/>
                  </a:rPr>
                  <a:t>egestas</a:t>
                </a:r>
                <a:r>
                  <a:rPr lang="en-US" altLang="zh-CN" sz="1200" kern="100" dirty="0">
                    <a:effectLst/>
                  </a:rPr>
                  <a:t>. Proin pharetra </a:t>
                </a:r>
                <a:r>
                  <a:rPr lang="en-US" altLang="zh-CN" sz="1200" kern="100" dirty="0" err="1">
                    <a:effectLst/>
                  </a:rPr>
                  <a:t>nonummy</a:t>
                </a:r>
                <a:r>
                  <a:rPr lang="en-US" altLang="zh-CN" sz="1200" kern="100" dirty="0">
                    <a:effectLst/>
                  </a:rPr>
                  <a:t> </a:t>
                </a:r>
                <a:r>
                  <a:rPr lang="en-US" altLang="zh-CN" sz="1200" kern="100" dirty="0" err="1">
                    <a:effectLst/>
                  </a:rPr>
                  <a:t>pede</a:t>
                </a:r>
                <a:r>
                  <a:rPr lang="en-US" altLang="zh-CN" sz="1200" kern="100" dirty="0">
                    <a:effectLst/>
                  </a:rPr>
                  <a:t>. </a:t>
                </a:r>
                <a:r>
                  <a:rPr lang="en-US" altLang="zh-CN" sz="1200" kern="100" dirty="0" err="1">
                    <a:effectLst/>
                  </a:rPr>
                  <a:t>Mauris</a:t>
                </a:r>
                <a:r>
                  <a:rPr lang="en-US" altLang="zh-CN" sz="1200" kern="100" dirty="0">
                    <a:effectLst/>
                  </a:rPr>
                  <a:t> et </a:t>
                </a:r>
                <a:r>
                  <a:rPr lang="en-US" altLang="zh-CN" sz="1200" kern="100" dirty="0" err="1">
                    <a:effectLst/>
                  </a:rPr>
                  <a:t>orci</a:t>
                </a:r>
                <a:r>
                  <a:rPr lang="en-US" altLang="zh-CN" sz="1200" kern="100" dirty="0">
                    <a:effectLst/>
                  </a:rPr>
                  <a:t>.</a:t>
                </a:r>
                <a:endParaRPr lang="zh-CN" altLang="zh-CN" sz="1200" kern="100" dirty="0">
                  <a:effectLst/>
                </a:endParaRPr>
              </a:p>
            </p:txBody>
          </p:sp>
        </p:grp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F0CA3A69-64E6-C024-5261-CC4A3C8E47C1}"/>
                </a:ext>
              </a:extLst>
            </p:cNvPr>
            <p:cNvSpPr/>
            <p:nvPr/>
          </p:nvSpPr>
          <p:spPr>
            <a:xfrm>
              <a:off x="622425" y="1137203"/>
              <a:ext cx="4017621" cy="107721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b" anchorCtr="0">
              <a:spAutoFit/>
            </a:bodyPr>
            <a:lstStyle/>
            <a:p>
              <a:pPr>
                <a:buSzPct val="25000"/>
              </a:pPr>
              <a:r>
                <a:rPr lang="en-US" altLang="zh-CN" sz="3200" b="1" dirty="0">
                  <a:solidFill>
                    <a:schemeClr val="tx1"/>
                  </a:solidFill>
                </a:rPr>
                <a:t>Unified fonts make reading </a:t>
              </a:r>
              <a:r>
                <a:rPr lang="en-US" altLang="zh-CN" sz="3200" b="1" dirty="0">
                  <a:solidFill>
                    <a:schemeClr val="accent1"/>
                  </a:solidFill>
                </a:rPr>
                <a:t>more fluent.</a:t>
              </a: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D3F844D6-865D-11F1-01B7-40E6E77E7B07}"/>
                </a:ext>
              </a:extLst>
            </p:cNvPr>
            <p:cNvSpPr/>
            <p:nvPr/>
          </p:nvSpPr>
          <p:spPr>
            <a:xfrm>
              <a:off x="622424" y="2362058"/>
              <a:ext cx="3112747" cy="7006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 anchorCtr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kumimoji="1" lang="en-US" altLang="zh-CN" sz="1050" dirty="0">
                  <a:solidFill>
                    <a:schemeClr val="tx1"/>
                  </a:solidFill>
                </a:rPr>
                <a:t>Theme color makes PPT more convenient to change. Adjust the spacing to adapt to Chinese typesetting, use the reference line in PPT……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470074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1EBDFA-E747-744C-7940-A6DA5D682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教学实施方案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8235A1C-D70D-0FD8-6409-BF56B087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16</a:t>
            </a:fld>
            <a:endParaRPr lang="zh-CN" altLang="en-US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338C2670-5F7D-CF4F-CE8C-B46A33FC8D2D}"/>
              </a:ext>
            </a:extLst>
          </p:cNvPr>
          <p:cNvGrpSpPr/>
          <p:nvPr/>
        </p:nvGrpSpPr>
        <p:grpSpPr>
          <a:xfrm>
            <a:off x="863598" y="1160698"/>
            <a:ext cx="10464803" cy="4662457"/>
            <a:chOff x="863598" y="1160698"/>
            <a:chExt cx="10464803" cy="4662457"/>
          </a:xfrm>
        </p:grpSpPr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2891620E-F4E0-94CD-09B7-12641EA66DF9}"/>
                </a:ext>
              </a:extLst>
            </p:cNvPr>
            <p:cNvGrpSpPr/>
            <p:nvPr/>
          </p:nvGrpSpPr>
          <p:grpSpPr>
            <a:xfrm flipH="1">
              <a:off x="3424357" y="1160698"/>
              <a:ext cx="5728714" cy="4536604"/>
              <a:chOff x="3725550" y="2070100"/>
              <a:chExt cx="4478650" cy="3723693"/>
            </a:xfrm>
          </p:grpSpPr>
          <p:sp>
            <p:nvSpPr>
              <p:cNvPr id="22" name="任意多边形: 形状 21">
                <a:extLst>
                  <a:ext uri="{FF2B5EF4-FFF2-40B4-BE49-F238E27FC236}">
                    <a16:creationId xmlns:a16="http://schemas.microsoft.com/office/drawing/2014/main" id="{F29F7ED9-A7C3-CE82-DBA9-8A736A05664C}"/>
                  </a:ext>
                </a:extLst>
              </p:cNvPr>
              <p:cNvSpPr/>
              <p:nvPr/>
            </p:nvSpPr>
            <p:spPr>
              <a:xfrm>
                <a:off x="3725550" y="5160428"/>
                <a:ext cx="4478650" cy="633365"/>
              </a:xfrm>
              <a:custGeom>
                <a:avLst/>
                <a:gdLst>
                  <a:gd name="connsiteX0" fmla="*/ 324792 w 4615543"/>
                  <a:gd name="connsiteY0" fmla="*/ 4299573 h 5003800"/>
                  <a:gd name="connsiteX1" fmla="*/ 4290751 w 4615543"/>
                  <a:gd name="connsiteY1" fmla="*/ 4299573 h 5003800"/>
                  <a:gd name="connsiteX2" fmla="*/ 4615543 w 4615543"/>
                  <a:gd name="connsiteY2" fmla="*/ 5003800 h 5003800"/>
                  <a:gd name="connsiteX3" fmla="*/ 0 w 4615543"/>
                  <a:gd name="connsiteY3" fmla="*/ 5003800 h 5003800"/>
                  <a:gd name="connsiteX4" fmla="*/ 721453 w 4615543"/>
                  <a:gd name="connsiteY4" fmla="*/ 3439518 h 5003800"/>
                  <a:gd name="connsiteX5" fmla="*/ 3894091 w 4615543"/>
                  <a:gd name="connsiteY5" fmla="*/ 3439518 h 5003800"/>
                  <a:gd name="connsiteX6" fmla="*/ 4219208 w 4615543"/>
                  <a:gd name="connsiteY6" fmla="*/ 4144450 h 5003800"/>
                  <a:gd name="connsiteX7" fmla="*/ 396336 w 4615543"/>
                  <a:gd name="connsiteY7" fmla="*/ 4144450 h 5003800"/>
                  <a:gd name="connsiteX8" fmla="*/ 1118114 w 4615543"/>
                  <a:gd name="connsiteY8" fmla="*/ 2579462 h 5003800"/>
                  <a:gd name="connsiteX9" fmla="*/ 3497430 w 4615543"/>
                  <a:gd name="connsiteY9" fmla="*/ 2579462 h 5003800"/>
                  <a:gd name="connsiteX10" fmla="*/ 3822547 w 4615543"/>
                  <a:gd name="connsiteY10" fmla="*/ 3284395 h 5003800"/>
                  <a:gd name="connsiteX11" fmla="*/ 792996 w 4615543"/>
                  <a:gd name="connsiteY11" fmla="*/ 3284395 h 5003800"/>
                  <a:gd name="connsiteX12" fmla="*/ 1514776 w 4615543"/>
                  <a:gd name="connsiteY12" fmla="*/ 1719406 h 5003800"/>
                  <a:gd name="connsiteX13" fmla="*/ 3100769 w 4615543"/>
                  <a:gd name="connsiteY13" fmla="*/ 1719406 h 5003800"/>
                  <a:gd name="connsiteX14" fmla="*/ 3425886 w 4615543"/>
                  <a:gd name="connsiteY14" fmla="*/ 2424339 h 5003800"/>
                  <a:gd name="connsiteX15" fmla="*/ 1189658 w 4615543"/>
                  <a:gd name="connsiteY15" fmla="*/ 2424339 h 5003800"/>
                  <a:gd name="connsiteX16" fmla="*/ 1911437 w 4615543"/>
                  <a:gd name="connsiteY16" fmla="*/ 859350 h 5003800"/>
                  <a:gd name="connsiteX17" fmla="*/ 2704108 w 4615543"/>
                  <a:gd name="connsiteY17" fmla="*/ 859350 h 5003800"/>
                  <a:gd name="connsiteX18" fmla="*/ 3029225 w 4615543"/>
                  <a:gd name="connsiteY18" fmla="*/ 1564283 h 5003800"/>
                  <a:gd name="connsiteX19" fmla="*/ 1586319 w 4615543"/>
                  <a:gd name="connsiteY19" fmla="*/ 1564283 h 5003800"/>
                  <a:gd name="connsiteX20" fmla="*/ 2307772 w 4615543"/>
                  <a:gd name="connsiteY20" fmla="*/ 0 h 5003800"/>
                  <a:gd name="connsiteX21" fmla="*/ 2632564 w 4615543"/>
                  <a:gd name="connsiteY21" fmla="*/ 704227 h 5003800"/>
                  <a:gd name="connsiteX22" fmla="*/ 1982980 w 4615543"/>
                  <a:gd name="connsiteY22" fmla="*/ 704227 h 5003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3822872" h="704932">
                    <a:moveTo>
                      <a:pt x="325117" y="0"/>
                    </a:moveTo>
                    <a:lnTo>
                      <a:pt x="3497755" y="0"/>
                    </a:lnTo>
                    <a:lnTo>
                      <a:pt x="3822872" y="704932"/>
                    </a:lnTo>
                    <a:lnTo>
                      <a:pt x="0" y="704932"/>
                    </a:lnTo>
                  </a:path>
                </a:pathLst>
              </a:custGeom>
              <a:solidFill>
                <a:schemeClr val="accent2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23" name="任意多边形: 形状 22">
                <a:extLst>
                  <a:ext uri="{FF2B5EF4-FFF2-40B4-BE49-F238E27FC236}">
                    <a16:creationId xmlns:a16="http://schemas.microsoft.com/office/drawing/2014/main" id="{CC7A609E-CD0E-0931-89C7-CBA344B15B54}"/>
                  </a:ext>
                </a:extLst>
              </p:cNvPr>
              <p:cNvSpPr/>
              <p:nvPr/>
            </p:nvSpPr>
            <p:spPr>
              <a:xfrm>
                <a:off x="4190253" y="4387688"/>
                <a:ext cx="3549242" cy="633366"/>
              </a:xfrm>
              <a:custGeom>
                <a:avLst/>
                <a:gdLst>
                  <a:gd name="connsiteX0" fmla="*/ 324792 w 4615543"/>
                  <a:gd name="connsiteY0" fmla="*/ 4299573 h 5003800"/>
                  <a:gd name="connsiteX1" fmla="*/ 4290751 w 4615543"/>
                  <a:gd name="connsiteY1" fmla="*/ 4299573 h 5003800"/>
                  <a:gd name="connsiteX2" fmla="*/ 4615543 w 4615543"/>
                  <a:gd name="connsiteY2" fmla="*/ 5003800 h 5003800"/>
                  <a:gd name="connsiteX3" fmla="*/ 0 w 4615543"/>
                  <a:gd name="connsiteY3" fmla="*/ 5003800 h 5003800"/>
                  <a:gd name="connsiteX4" fmla="*/ 721453 w 4615543"/>
                  <a:gd name="connsiteY4" fmla="*/ 3439518 h 5003800"/>
                  <a:gd name="connsiteX5" fmla="*/ 3894091 w 4615543"/>
                  <a:gd name="connsiteY5" fmla="*/ 3439518 h 5003800"/>
                  <a:gd name="connsiteX6" fmla="*/ 4219208 w 4615543"/>
                  <a:gd name="connsiteY6" fmla="*/ 4144450 h 5003800"/>
                  <a:gd name="connsiteX7" fmla="*/ 396336 w 4615543"/>
                  <a:gd name="connsiteY7" fmla="*/ 4144450 h 5003800"/>
                  <a:gd name="connsiteX8" fmla="*/ 1118114 w 4615543"/>
                  <a:gd name="connsiteY8" fmla="*/ 2579462 h 5003800"/>
                  <a:gd name="connsiteX9" fmla="*/ 3497430 w 4615543"/>
                  <a:gd name="connsiteY9" fmla="*/ 2579462 h 5003800"/>
                  <a:gd name="connsiteX10" fmla="*/ 3822547 w 4615543"/>
                  <a:gd name="connsiteY10" fmla="*/ 3284395 h 5003800"/>
                  <a:gd name="connsiteX11" fmla="*/ 792996 w 4615543"/>
                  <a:gd name="connsiteY11" fmla="*/ 3284395 h 5003800"/>
                  <a:gd name="connsiteX12" fmla="*/ 1514776 w 4615543"/>
                  <a:gd name="connsiteY12" fmla="*/ 1719406 h 5003800"/>
                  <a:gd name="connsiteX13" fmla="*/ 3100769 w 4615543"/>
                  <a:gd name="connsiteY13" fmla="*/ 1719406 h 5003800"/>
                  <a:gd name="connsiteX14" fmla="*/ 3425886 w 4615543"/>
                  <a:gd name="connsiteY14" fmla="*/ 2424339 h 5003800"/>
                  <a:gd name="connsiteX15" fmla="*/ 1189658 w 4615543"/>
                  <a:gd name="connsiteY15" fmla="*/ 2424339 h 5003800"/>
                  <a:gd name="connsiteX16" fmla="*/ 1911437 w 4615543"/>
                  <a:gd name="connsiteY16" fmla="*/ 859350 h 5003800"/>
                  <a:gd name="connsiteX17" fmla="*/ 2704108 w 4615543"/>
                  <a:gd name="connsiteY17" fmla="*/ 859350 h 5003800"/>
                  <a:gd name="connsiteX18" fmla="*/ 3029225 w 4615543"/>
                  <a:gd name="connsiteY18" fmla="*/ 1564283 h 5003800"/>
                  <a:gd name="connsiteX19" fmla="*/ 1586319 w 4615543"/>
                  <a:gd name="connsiteY19" fmla="*/ 1564283 h 5003800"/>
                  <a:gd name="connsiteX20" fmla="*/ 2307772 w 4615543"/>
                  <a:gd name="connsiteY20" fmla="*/ 0 h 5003800"/>
                  <a:gd name="connsiteX21" fmla="*/ 2632564 w 4615543"/>
                  <a:gd name="connsiteY21" fmla="*/ 704227 h 5003800"/>
                  <a:gd name="connsiteX22" fmla="*/ 1982980 w 4615543"/>
                  <a:gd name="connsiteY22" fmla="*/ 704227 h 5003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3029551" h="704933">
                    <a:moveTo>
                      <a:pt x="325118" y="0"/>
                    </a:moveTo>
                    <a:lnTo>
                      <a:pt x="2704434" y="0"/>
                    </a:lnTo>
                    <a:lnTo>
                      <a:pt x="3029551" y="704933"/>
                    </a:lnTo>
                    <a:lnTo>
                      <a:pt x="0" y="704933"/>
                    </a:lnTo>
                  </a:path>
                </a:pathLst>
              </a:custGeom>
              <a:solidFill>
                <a:schemeClr val="accent2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24" name="任意多边形: 形状 23">
                <a:extLst>
                  <a:ext uri="{FF2B5EF4-FFF2-40B4-BE49-F238E27FC236}">
                    <a16:creationId xmlns:a16="http://schemas.microsoft.com/office/drawing/2014/main" id="{DADA5EA7-8F67-9619-6C68-FA2102054894}"/>
                  </a:ext>
                </a:extLst>
              </p:cNvPr>
              <p:cNvSpPr/>
              <p:nvPr/>
            </p:nvSpPr>
            <p:spPr>
              <a:xfrm>
                <a:off x="4654959" y="3614947"/>
                <a:ext cx="2619832" cy="633366"/>
              </a:xfrm>
              <a:custGeom>
                <a:avLst/>
                <a:gdLst>
                  <a:gd name="connsiteX0" fmla="*/ 324792 w 4615543"/>
                  <a:gd name="connsiteY0" fmla="*/ 4299573 h 5003800"/>
                  <a:gd name="connsiteX1" fmla="*/ 4290751 w 4615543"/>
                  <a:gd name="connsiteY1" fmla="*/ 4299573 h 5003800"/>
                  <a:gd name="connsiteX2" fmla="*/ 4615543 w 4615543"/>
                  <a:gd name="connsiteY2" fmla="*/ 5003800 h 5003800"/>
                  <a:gd name="connsiteX3" fmla="*/ 0 w 4615543"/>
                  <a:gd name="connsiteY3" fmla="*/ 5003800 h 5003800"/>
                  <a:gd name="connsiteX4" fmla="*/ 721453 w 4615543"/>
                  <a:gd name="connsiteY4" fmla="*/ 3439518 h 5003800"/>
                  <a:gd name="connsiteX5" fmla="*/ 3894091 w 4615543"/>
                  <a:gd name="connsiteY5" fmla="*/ 3439518 h 5003800"/>
                  <a:gd name="connsiteX6" fmla="*/ 4219208 w 4615543"/>
                  <a:gd name="connsiteY6" fmla="*/ 4144450 h 5003800"/>
                  <a:gd name="connsiteX7" fmla="*/ 396336 w 4615543"/>
                  <a:gd name="connsiteY7" fmla="*/ 4144450 h 5003800"/>
                  <a:gd name="connsiteX8" fmla="*/ 1118114 w 4615543"/>
                  <a:gd name="connsiteY8" fmla="*/ 2579462 h 5003800"/>
                  <a:gd name="connsiteX9" fmla="*/ 3497430 w 4615543"/>
                  <a:gd name="connsiteY9" fmla="*/ 2579462 h 5003800"/>
                  <a:gd name="connsiteX10" fmla="*/ 3822547 w 4615543"/>
                  <a:gd name="connsiteY10" fmla="*/ 3284395 h 5003800"/>
                  <a:gd name="connsiteX11" fmla="*/ 792996 w 4615543"/>
                  <a:gd name="connsiteY11" fmla="*/ 3284395 h 5003800"/>
                  <a:gd name="connsiteX12" fmla="*/ 1514776 w 4615543"/>
                  <a:gd name="connsiteY12" fmla="*/ 1719406 h 5003800"/>
                  <a:gd name="connsiteX13" fmla="*/ 3100769 w 4615543"/>
                  <a:gd name="connsiteY13" fmla="*/ 1719406 h 5003800"/>
                  <a:gd name="connsiteX14" fmla="*/ 3425886 w 4615543"/>
                  <a:gd name="connsiteY14" fmla="*/ 2424339 h 5003800"/>
                  <a:gd name="connsiteX15" fmla="*/ 1189658 w 4615543"/>
                  <a:gd name="connsiteY15" fmla="*/ 2424339 h 5003800"/>
                  <a:gd name="connsiteX16" fmla="*/ 1911437 w 4615543"/>
                  <a:gd name="connsiteY16" fmla="*/ 859350 h 5003800"/>
                  <a:gd name="connsiteX17" fmla="*/ 2704108 w 4615543"/>
                  <a:gd name="connsiteY17" fmla="*/ 859350 h 5003800"/>
                  <a:gd name="connsiteX18" fmla="*/ 3029225 w 4615543"/>
                  <a:gd name="connsiteY18" fmla="*/ 1564283 h 5003800"/>
                  <a:gd name="connsiteX19" fmla="*/ 1586319 w 4615543"/>
                  <a:gd name="connsiteY19" fmla="*/ 1564283 h 5003800"/>
                  <a:gd name="connsiteX20" fmla="*/ 2307772 w 4615543"/>
                  <a:gd name="connsiteY20" fmla="*/ 0 h 5003800"/>
                  <a:gd name="connsiteX21" fmla="*/ 2632564 w 4615543"/>
                  <a:gd name="connsiteY21" fmla="*/ 704227 h 5003800"/>
                  <a:gd name="connsiteX22" fmla="*/ 1982980 w 4615543"/>
                  <a:gd name="connsiteY22" fmla="*/ 704227 h 5003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236228" h="704933">
                    <a:moveTo>
                      <a:pt x="325118" y="0"/>
                    </a:moveTo>
                    <a:lnTo>
                      <a:pt x="1911111" y="0"/>
                    </a:lnTo>
                    <a:lnTo>
                      <a:pt x="2236228" y="704933"/>
                    </a:lnTo>
                    <a:lnTo>
                      <a:pt x="0" y="704933"/>
                    </a:lnTo>
                  </a:path>
                </a:pathLst>
              </a:custGeom>
              <a:solidFill>
                <a:schemeClr val="accent2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7C89FD12-9025-C6BA-A0C4-D9E4ADA4977C}"/>
                  </a:ext>
                </a:extLst>
              </p:cNvPr>
              <p:cNvSpPr/>
              <p:nvPr/>
            </p:nvSpPr>
            <p:spPr>
              <a:xfrm>
                <a:off x="5119663" y="2842206"/>
                <a:ext cx="1690423" cy="633366"/>
              </a:xfrm>
              <a:custGeom>
                <a:avLst/>
                <a:gdLst>
                  <a:gd name="connsiteX0" fmla="*/ 324792 w 4615543"/>
                  <a:gd name="connsiteY0" fmla="*/ 4299573 h 5003800"/>
                  <a:gd name="connsiteX1" fmla="*/ 4290751 w 4615543"/>
                  <a:gd name="connsiteY1" fmla="*/ 4299573 h 5003800"/>
                  <a:gd name="connsiteX2" fmla="*/ 4615543 w 4615543"/>
                  <a:gd name="connsiteY2" fmla="*/ 5003800 h 5003800"/>
                  <a:gd name="connsiteX3" fmla="*/ 0 w 4615543"/>
                  <a:gd name="connsiteY3" fmla="*/ 5003800 h 5003800"/>
                  <a:gd name="connsiteX4" fmla="*/ 721453 w 4615543"/>
                  <a:gd name="connsiteY4" fmla="*/ 3439518 h 5003800"/>
                  <a:gd name="connsiteX5" fmla="*/ 3894091 w 4615543"/>
                  <a:gd name="connsiteY5" fmla="*/ 3439518 h 5003800"/>
                  <a:gd name="connsiteX6" fmla="*/ 4219208 w 4615543"/>
                  <a:gd name="connsiteY6" fmla="*/ 4144450 h 5003800"/>
                  <a:gd name="connsiteX7" fmla="*/ 396336 w 4615543"/>
                  <a:gd name="connsiteY7" fmla="*/ 4144450 h 5003800"/>
                  <a:gd name="connsiteX8" fmla="*/ 1118114 w 4615543"/>
                  <a:gd name="connsiteY8" fmla="*/ 2579462 h 5003800"/>
                  <a:gd name="connsiteX9" fmla="*/ 3497430 w 4615543"/>
                  <a:gd name="connsiteY9" fmla="*/ 2579462 h 5003800"/>
                  <a:gd name="connsiteX10" fmla="*/ 3822547 w 4615543"/>
                  <a:gd name="connsiteY10" fmla="*/ 3284395 h 5003800"/>
                  <a:gd name="connsiteX11" fmla="*/ 792996 w 4615543"/>
                  <a:gd name="connsiteY11" fmla="*/ 3284395 h 5003800"/>
                  <a:gd name="connsiteX12" fmla="*/ 1514776 w 4615543"/>
                  <a:gd name="connsiteY12" fmla="*/ 1719406 h 5003800"/>
                  <a:gd name="connsiteX13" fmla="*/ 3100769 w 4615543"/>
                  <a:gd name="connsiteY13" fmla="*/ 1719406 h 5003800"/>
                  <a:gd name="connsiteX14" fmla="*/ 3425886 w 4615543"/>
                  <a:gd name="connsiteY14" fmla="*/ 2424339 h 5003800"/>
                  <a:gd name="connsiteX15" fmla="*/ 1189658 w 4615543"/>
                  <a:gd name="connsiteY15" fmla="*/ 2424339 h 5003800"/>
                  <a:gd name="connsiteX16" fmla="*/ 1911437 w 4615543"/>
                  <a:gd name="connsiteY16" fmla="*/ 859350 h 5003800"/>
                  <a:gd name="connsiteX17" fmla="*/ 2704108 w 4615543"/>
                  <a:gd name="connsiteY17" fmla="*/ 859350 h 5003800"/>
                  <a:gd name="connsiteX18" fmla="*/ 3029225 w 4615543"/>
                  <a:gd name="connsiteY18" fmla="*/ 1564283 h 5003800"/>
                  <a:gd name="connsiteX19" fmla="*/ 1586319 w 4615543"/>
                  <a:gd name="connsiteY19" fmla="*/ 1564283 h 5003800"/>
                  <a:gd name="connsiteX20" fmla="*/ 2307772 w 4615543"/>
                  <a:gd name="connsiteY20" fmla="*/ 0 h 5003800"/>
                  <a:gd name="connsiteX21" fmla="*/ 2632564 w 4615543"/>
                  <a:gd name="connsiteY21" fmla="*/ 704227 h 5003800"/>
                  <a:gd name="connsiteX22" fmla="*/ 1982980 w 4615543"/>
                  <a:gd name="connsiteY22" fmla="*/ 704227 h 5003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442906" h="704933">
                    <a:moveTo>
                      <a:pt x="325118" y="0"/>
                    </a:moveTo>
                    <a:lnTo>
                      <a:pt x="1117789" y="0"/>
                    </a:lnTo>
                    <a:lnTo>
                      <a:pt x="1442906" y="704933"/>
                    </a:lnTo>
                    <a:lnTo>
                      <a:pt x="0" y="704933"/>
                    </a:lnTo>
                  </a:path>
                </a:pathLst>
              </a:custGeom>
              <a:solidFill>
                <a:schemeClr val="accent2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26" name="任意多边形: 形状 25">
                <a:extLst>
                  <a:ext uri="{FF2B5EF4-FFF2-40B4-BE49-F238E27FC236}">
                    <a16:creationId xmlns:a16="http://schemas.microsoft.com/office/drawing/2014/main" id="{9B5648EC-9963-B3C4-242D-CFF097F02C9A}"/>
                  </a:ext>
                </a:extLst>
              </p:cNvPr>
              <p:cNvSpPr/>
              <p:nvPr/>
            </p:nvSpPr>
            <p:spPr>
              <a:xfrm>
                <a:off x="5584368" y="2070100"/>
                <a:ext cx="761014" cy="632732"/>
              </a:xfrm>
              <a:custGeom>
                <a:avLst/>
                <a:gdLst>
                  <a:gd name="connsiteX0" fmla="*/ 324792 w 4615543"/>
                  <a:gd name="connsiteY0" fmla="*/ 4299573 h 5003800"/>
                  <a:gd name="connsiteX1" fmla="*/ 4290751 w 4615543"/>
                  <a:gd name="connsiteY1" fmla="*/ 4299573 h 5003800"/>
                  <a:gd name="connsiteX2" fmla="*/ 4615543 w 4615543"/>
                  <a:gd name="connsiteY2" fmla="*/ 5003800 h 5003800"/>
                  <a:gd name="connsiteX3" fmla="*/ 0 w 4615543"/>
                  <a:gd name="connsiteY3" fmla="*/ 5003800 h 5003800"/>
                  <a:gd name="connsiteX4" fmla="*/ 721453 w 4615543"/>
                  <a:gd name="connsiteY4" fmla="*/ 3439518 h 5003800"/>
                  <a:gd name="connsiteX5" fmla="*/ 3894091 w 4615543"/>
                  <a:gd name="connsiteY5" fmla="*/ 3439518 h 5003800"/>
                  <a:gd name="connsiteX6" fmla="*/ 4219208 w 4615543"/>
                  <a:gd name="connsiteY6" fmla="*/ 4144450 h 5003800"/>
                  <a:gd name="connsiteX7" fmla="*/ 396336 w 4615543"/>
                  <a:gd name="connsiteY7" fmla="*/ 4144450 h 5003800"/>
                  <a:gd name="connsiteX8" fmla="*/ 1118114 w 4615543"/>
                  <a:gd name="connsiteY8" fmla="*/ 2579462 h 5003800"/>
                  <a:gd name="connsiteX9" fmla="*/ 3497430 w 4615543"/>
                  <a:gd name="connsiteY9" fmla="*/ 2579462 h 5003800"/>
                  <a:gd name="connsiteX10" fmla="*/ 3822547 w 4615543"/>
                  <a:gd name="connsiteY10" fmla="*/ 3284395 h 5003800"/>
                  <a:gd name="connsiteX11" fmla="*/ 792996 w 4615543"/>
                  <a:gd name="connsiteY11" fmla="*/ 3284395 h 5003800"/>
                  <a:gd name="connsiteX12" fmla="*/ 1514776 w 4615543"/>
                  <a:gd name="connsiteY12" fmla="*/ 1719406 h 5003800"/>
                  <a:gd name="connsiteX13" fmla="*/ 3100769 w 4615543"/>
                  <a:gd name="connsiteY13" fmla="*/ 1719406 h 5003800"/>
                  <a:gd name="connsiteX14" fmla="*/ 3425886 w 4615543"/>
                  <a:gd name="connsiteY14" fmla="*/ 2424339 h 5003800"/>
                  <a:gd name="connsiteX15" fmla="*/ 1189658 w 4615543"/>
                  <a:gd name="connsiteY15" fmla="*/ 2424339 h 5003800"/>
                  <a:gd name="connsiteX16" fmla="*/ 1911437 w 4615543"/>
                  <a:gd name="connsiteY16" fmla="*/ 859350 h 5003800"/>
                  <a:gd name="connsiteX17" fmla="*/ 2704108 w 4615543"/>
                  <a:gd name="connsiteY17" fmla="*/ 859350 h 5003800"/>
                  <a:gd name="connsiteX18" fmla="*/ 3029225 w 4615543"/>
                  <a:gd name="connsiteY18" fmla="*/ 1564283 h 5003800"/>
                  <a:gd name="connsiteX19" fmla="*/ 1586319 w 4615543"/>
                  <a:gd name="connsiteY19" fmla="*/ 1564283 h 5003800"/>
                  <a:gd name="connsiteX20" fmla="*/ 2307772 w 4615543"/>
                  <a:gd name="connsiteY20" fmla="*/ 0 h 5003800"/>
                  <a:gd name="connsiteX21" fmla="*/ 2632564 w 4615543"/>
                  <a:gd name="connsiteY21" fmla="*/ 704227 h 5003800"/>
                  <a:gd name="connsiteX22" fmla="*/ 1982980 w 4615543"/>
                  <a:gd name="connsiteY22" fmla="*/ 704227 h 5003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649584" h="704227">
                    <a:moveTo>
                      <a:pt x="324792" y="0"/>
                    </a:moveTo>
                    <a:lnTo>
                      <a:pt x="649584" y="704227"/>
                    </a:lnTo>
                    <a:lnTo>
                      <a:pt x="0" y="704227"/>
                    </a:lnTo>
                  </a:path>
                </a:pathLst>
              </a:custGeom>
              <a:solidFill>
                <a:schemeClr val="accent2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27" name="矩形: 圆角 26">
                <a:extLst>
                  <a:ext uri="{FF2B5EF4-FFF2-40B4-BE49-F238E27FC236}">
                    <a16:creationId xmlns:a16="http://schemas.microsoft.com/office/drawing/2014/main" id="{5E8B7467-FF71-E4A6-0361-1B81D68CD69B}"/>
                  </a:ext>
                </a:extLst>
              </p:cNvPr>
              <p:cNvSpPr/>
              <p:nvPr/>
            </p:nvSpPr>
            <p:spPr>
              <a:xfrm>
                <a:off x="5735497" y="2531985"/>
                <a:ext cx="458754" cy="481067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zh-CN" b="1" dirty="0">
                    <a:solidFill>
                      <a:srgbClr val="FFFFFF"/>
                    </a:solidFill>
                  </a:rPr>
                  <a:t>01</a:t>
                </a:r>
                <a:endParaRPr lang="zh-CN" altLang="en-US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矩形: 圆角 27">
                <a:extLst>
                  <a:ext uri="{FF2B5EF4-FFF2-40B4-BE49-F238E27FC236}">
                    <a16:creationId xmlns:a16="http://schemas.microsoft.com/office/drawing/2014/main" id="{0BE8BED5-D04F-56AD-4D09-0B535680DEDA}"/>
                  </a:ext>
                </a:extLst>
              </p:cNvPr>
              <p:cNvSpPr/>
              <p:nvPr/>
            </p:nvSpPr>
            <p:spPr>
              <a:xfrm>
                <a:off x="5735497" y="3307391"/>
                <a:ext cx="458754" cy="481067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 w="254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zh-CN" b="1" dirty="0">
                    <a:solidFill>
                      <a:srgbClr val="FFFFFF"/>
                    </a:solidFill>
                  </a:rPr>
                  <a:t>02</a:t>
                </a:r>
                <a:endParaRPr lang="zh-CN" altLang="en-US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矩形: 圆角 28">
                <a:extLst>
                  <a:ext uri="{FF2B5EF4-FFF2-40B4-BE49-F238E27FC236}">
                    <a16:creationId xmlns:a16="http://schemas.microsoft.com/office/drawing/2014/main" id="{605BEB11-A26A-E00E-82B2-E3805AEF3329}"/>
                  </a:ext>
                </a:extLst>
              </p:cNvPr>
              <p:cNvSpPr/>
              <p:nvPr/>
            </p:nvSpPr>
            <p:spPr>
              <a:xfrm>
                <a:off x="5735497" y="4082796"/>
                <a:ext cx="458754" cy="481067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zh-CN" b="1" dirty="0">
                    <a:solidFill>
                      <a:srgbClr val="FFFFFF"/>
                    </a:solidFill>
                  </a:rPr>
                  <a:t>03</a:t>
                </a:r>
                <a:endParaRPr lang="zh-CN" altLang="en-US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矩形: 圆角 29">
                <a:extLst>
                  <a:ext uri="{FF2B5EF4-FFF2-40B4-BE49-F238E27FC236}">
                    <a16:creationId xmlns:a16="http://schemas.microsoft.com/office/drawing/2014/main" id="{EBA219C4-BE20-B582-E3A3-68EDE2C123FF}"/>
                  </a:ext>
                </a:extLst>
              </p:cNvPr>
              <p:cNvSpPr/>
              <p:nvPr/>
            </p:nvSpPr>
            <p:spPr>
              <a:xfrm>
                <a:off x="5735497" y="4858203"/>
                <a:ext cx="458754" cy="481067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zh-CN" b="1" dirty="0">
                    <a:solidFill>
                      <a:srgbClr val="FFFFFF"/>
                    </a:solidFill>
                  </a:rPr>
                  <a:t>04</a:t>
                </a:r>
                <a:endParaRPr lang="zh-CN" altLang="en-US" b="1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52A30D49-4C2B-95BB-348D-2A0A33A0F6F9}"/>
                </a:ext>
              </a:extLst>
            </p:cNvPr>
            <p:cNvGrpSpPr/>
            <p:nvPr/>
          </p:nvGrpSpPr>
          <p:grpSpPr>
            <a:xfrm>
              <a:off x="8267700" y="1772381"/>
              <a:ext cx="3060701" cy="1232336"/>
              <a:chOff x="660400" y="4697900"/>
              <a:chExt cx="2309470" cy="1232336"/>
            </a:xfrm>
          </p:grpSpPr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5B2432EE-BCA7-2828-9C53-977C246FF992}"/>
                  </a:ext>
                </a:extLst>
              </p:cNvPr>
              <p:cNvSpPr/>
              <p:nvPr/>
            </p:nvSpPr>
            <p:spPr>
              <a:xfrm>
                <a:off x="660400" y="4697900"/>
                <a:ext cx="2309470" cy="525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b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r>
                  <a:rPr kumimoji="1" lang="en-US" altLang="zh-CN" sz="2000" b="1" dirty="0">
                    <a:solidFill>
                      <a:schemeClr val="tx1"/>
                    </a:solidFill>
                  </a:rPr>
                  <a:t>Text here</a:t>
                </a:r>
              </a:p>
            </p:txBody>
          </p:sp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E238868A-4EF2-CA30-D849-4CD49C8B7F54}"/>
                  </a:ext>
                </a:extLst>
              </p:cNvPr>
              <p:cNvSpPr/>
              <p:nvPr/>
            </p:nvSpPr>
            <p:spPr>
              <a:xfrm>
                <a:off x="660400" y="5132801"/>
                <a:ext cx="2309470" cy="79743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t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kumimoji="1" lang="en-US" altLang="zh-CN" sz="1000" dirty="0">
                    <a:solidFill>
                      <a:schemeClr val="tx1"/>
                    </a:solidFill>
                  </a:rPr>
                  <a:t>Lorem ipsum dolor sit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amet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,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consectetuer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adipiscing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elit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. Maecenas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porttitor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congue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massa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.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Fusce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posuere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, magna sed pulvinar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ultricies</a:t>
                </a:r>
                <a:endParaRPr kumimoji="1" lang="en-US" altLang="zh-CN" sz="10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F76D0961-BFD5-403A-2F7F-5D72659EC54F}"/>
                </a:ext>
              </a:extLst>
            </p:cNvPr>
            <p:cNvCxnSpPr>
              <a:cxnSpLocks/>
            </p:cNvCxnSpPr>
            <p:nvPr/>
          </p:nvCxnSpPr>
          <p:spPr>
            <a:xfrm>
              <a:off x="6775426" y="2010774"/>
              <a:ext cx="1492274" cy="0"/>
            </a:xfrm>
            <a:prstGeom prst="line">
              <a:avLst/>
            </a:prstGeom>
            <a:ln w="15875"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08A56A5D-CBC0-41D3-A0D4-501448E7BD88}"/>
                </a:ext>
              </a:extLst>
            </p:cNvPr>
            <p:cNvGrpSpPr/>
            <p:nvPr/>
          </p:nvGrpSpPr>
          <p:grpSpPr>
            <a:xfrm>
              <a:off x="863598" y="2713885"/>
              <a:ext cx="3113581" cy="1232336"/>
              <a:chOff x="839598" y="4697900"/>
              <a:chExt cx="2349371" cy="1232336"/>
            </a:xfrm>
          </p:grpSpPr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C21D57D4-91D6-A780-C5B4-4AF4F7D96475}"/>
                  </a:ext>
                </a:extLst>
              </p:cNvPr>
              <p:cNvSpPr/>
              <p:nvPr/>
            </p:nvSpPr>
            <p:spPr>
              <a:xfrm>
                <a:off x="839598" y="4697900"/>
                <a:ext cx="2349371" cy="525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b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r"/>
                <a:r>
                  <a:rPr kumimoji="1" lang="en-US" altLang="zh-CN" sz="2000" b="1" dirty="0">
                    <a:solidFill>
                      <a:schemeClr val="tx1"/>
                    </a:solidFill>
                  </a:rPr>
                  <a:t>Text here</a:t>
                </a:r>
              </a:p>
            </p:txBody>
          </p:sp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A678BD52-5F80-3DF5-9B5A-E2DD29D94E8D}"/>
                  </a:ext>
                </a:extLst>
              </p:cNvPr>
              <p:cNvSpPr/>
              <p:nvPr/>
            </p:nvSpPr>
            <p:spPr>
              <a:xfrm>
                <a:off x="839598" y="5132801"/>
                <a:ext cx="2349371" cy="79743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t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r">
                  <a:lnSpc>
                    <a:spcPct val="130000"/>
                  </a:lnSpc>
                </a:pPr>
                <a:r>
                  <a:rPr kumimoji="1" lang="en-US" altLang="zh-CN" sz="1000" dirty="0">
                    <a:solidFill>
                      <a:schemeClr val="tx1"/>
                    </a:solidFill>
                  </a:rPr>
                  <a:t>Lorem ipsum dolor sit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amet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,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consectetuer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adipiscing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elit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. Maecenas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porttitor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congue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massa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.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Fusce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posuere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, magna sed pulvinar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ultricies</a:t>
                </a:r>
                <a:endParaRPr kumimoji="1" lang="en-US" altLang="zh-CN" sz="10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4A4B0D9C-1F97-28A8-024B-438A0E65A543}"/>
                </a:ext>
              </a:extLst>
            </p:cNvPr>
            <p:cNvCxnSpPr>
              <a:cxnSpLocks/>
              <a:endCxn id="18" idx="3"/>
            </p:cNvCxnSpPr>
            <p:nvPr/>
          </p:nvCxnSpPr>
          <p:spPr>
            <a:xfrm flipH="1">
              <a:off x="3977179" y="2966771"/>
              <a:ext cx="1382137" cy="10057"/>
            </a:xfrm>
            <a:prstGeom prst="line">
              <a:avLst/>
            </a:prstGeom>
            <a:ln w="15875"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1FF22996-444A-CD89-A8D8-8C224FAB82B4}"/>
                </a:ext>
              </a:extLst>
            </p:cNvPr>
            <p:cNvGrpSpPr/>
            <p:nvPr/>
          </p:nvGrpSpPr>
          <p:grpSpPr>
            <a:xfrm>
              <a:off x="8267700" y="3663581"/>
              <a:ext cx="3060701" cy="1232336"/>
              <a:chOff x="660400" y="4697900"/>
              <a:chExt cx="2309470" cy="1232336"/>
            </a:xfrm>
          </p:grpSpPr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4BFAE2BD-BEFD-1A75-99CC-FCABE8DC79A7}"/>
                  </a:ext>
                </a:extLst>
              </p:cNvPr>
              <p:cNvSpPr/>
              <p:nvPr/>
            </p:nvSpPr>
            <p:spPr>
              <a:xfrm>
                <a:off x="660400" y="4697900"/>
                <a:ext cx="2309470" cy="525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b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r>
                  <a:rPr kumimoji="1" lang="en-US" altLang="zh-CN" sz="2000" b="1" dirty="0">
                    <a:solidFill>
                      <a:schemeClr val="tx1"/>
                    </a:solidFill>
                  </a:rPr>
                  <a:t>Text here</a:t>
                </a:r>
              </a:p>
            </p:txBody>
          </p:sp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986643F1-BD9B-8BAE-0479-F8BF12621F59}"/>
                  </a:ext>
                </a:extLst>
              </p:cNvPr>
              <p:cNvSpPr/>
              <p:nvPr/>
            </p:nvSpPr>
            <p:spPr>
              <a:xfrm>
                <a:off x="660400" y="5132801"/>
                <a:ext cx="2309470" cy="79743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t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kumimoji="1" lang="en-US" altLang="zh-CN" sz="1000" dirty="0">
                    <a:solidFill>
                      <a:schemeClr val="tx1"/>
                    </a:solidFill>
                  </a:rPr>
                  <a:t>Lorem ipsum dolor sit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amet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,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consectetuer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adipiscing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elit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. Maecenas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porttitor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congue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massa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.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Fusce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posuere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, magna sed pulvinar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ultricies</a:t>
                </a:r>
                <a:endParaRPr kumimoji="1" lang="en-US" altLang="zh-CN" sz="10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id="{390E22B8-B520-8D48-6D66-EE5252F12291}"/>
                </a:ext>
              </a:extLst>
            </p:cNvPr>
            <p:cNvCxnSpPr>
              <a:cxnSpLocks/>
            </p:cNvCxnSpPr>
            <p:nvPr/>
          </p:nvCxnSpPr>
          <p:spPr>
            <a:xfrm>
              <a:off x="6775426" y="3901974"/>
              <a:ext cx="1492274" cy="0"/>
            </a:xfrm>
            <a:prstGeom prst="line">
              <a:avLst/>
            </a:prstGeom>
            <a:ln w="15875"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672174E6-EC47-0555-6D25-3E9C6E1F1F3A}"/>
                </a:ext>
              </a:extLst>
            </p:cNvPr>
            <p:cNvGrpSpPr/>
            <p:nvPr/>
          </p:nvGrpSpPr>
          <p:grpSpPr>
            <a:xfrm>
              <a:off x="863598" y="4590819"/>
              <a:ext cx="3113582" cy="1232336"/>
              <a:chOff x="839598" y="4697900"/>
              <a:chExt cx="2349372" cy="1232336"/>
            </a:xfrm>
          </p:grpSpPr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9D1E6C7D-8F3D-377C-B99A-2C83905CDD18}"/>
                  </a:ext>
                </a:extLst>
              </p:cNvPr>
              <p:cNvSpPr/>
              <p:nvPr/>
            </p:nvSpPr>
            <p:spPr>
              <a:xfrm>
                <a:off x="839598" y="4697900"/>
                <a:ext cx="2349372" cy="525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b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r"/>
                <a:r>
                  <a:rPr kumimoji="1" lang="en-US" altLang="zh-CN" sz="2000" b="1" dirty="0">
                    <a:solidFill>
                      <a:schemeClr val="tx1"/>
                    </a:solidFill>
                  </a:rPr>
                  <a:t>Text here</a:t>
                </a:r>
              </a:p>
            </p:txBody>
          </p:sp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DE937695-F0A3-AC7E-806B-46AA8A97C7FE}"/>
                  </a:ext>
                </a:extLst>
              </p:cNvPr>
              <p:cNvSpPr/>
              <p:nvPr/>
            </p:nvSpPr>
            <p:spPr>
              <a:xfrm>
                <a:off x="839598" y="5132801"/>
                <a:ext cx="2349372" cy="79743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t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r">
                  <a:lnSpc>
                    <a:spcPct val="130000"/>
                  </a:lnSpc>
                </a:pPr>
                <a:r>
                  <a:rPr kumimoji="1" lang="en-US" altLang="zh-CN" sz="1000" dirty="0">
                    <a:solidFill>
                      <a:schemeClr val="tx1"/>
                    </a:solidFill>
                  </a:rPr>
                  <a:t>Lorem ipsum dolor sit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amet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,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consectetuer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adipiscing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elit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. Maecenas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porttitor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congue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massa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.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Fusce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posuere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, magna sed pulvinar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ultricies</a:t>
                </a:r>
                <a:endParaRPr kumimoji="1" lang="en-US" altLang="zh-CN" sz="10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14001BD9-2F9C-1372-83D7-26D7DA6293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77180" y="4843705"/>
              <a:ext cx="1382136" cy="10057"/>
            </a:xfrm>
            <a:prstGeom prst="line">
              <a:avLst/>
            </a:prstGeom>
            <a:ln w="15875"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921737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60400" y="1045675"/>
            <a:ext cx="10858500" cy="4669325"/>
            <a:chOff x="660400" y="1464775"/>
            <a:chExt cx="10858500" cy="4669325"/>
          </a:xfrm>
        </p:grpSpPr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F854DB5C-DD9F-4571-803E-6BEB3E912D77}"/>
                </a:ext>
              </a:extLst>
            </p:cNvPr>
            <p:cNvSpPr txBox="1"/>
            <p:nvPr/>
          </p:nvSpPr>
          <p:spPr>
            <a:xfrm>
              <a:off x="669926" y="1464775"/>
              <a:ext cx="10848974" cy="1077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3200" b="1"/>
                <a:t>Unified fonts make reading </a:t>
              </a:r>
            </a:p>
            <a:p>
              <a:r>
                <a:rPr lang="en-US" altLang="zh-CN" sz="3200" b="1">
                  <a:solidFill>
                    <a:schemeClr val="accent1"/>
                  </a:solidFill>
                </a:rPr>
                <a:t>more fluent.</a:t>
              </a:r>
            </a:p>
          </p:txBody>
        </p:sp>
        <p:grpSp>
          <p:nvGrpSpPr>
            <p:cNvPr id="61" name="组合 60">
              <a:extLst>
                <a:ext uri="{FF2B5EF4-FFF2-40B4-BE49-F238E27FC236}">
                  <a16:creationId xmlns:a16="http://schemas.microsoft.com/office/drawing/2014/main" id="{6A044CED-6719-4D6C-BB62-32DBB8ECFC31}"/>
                </a:ext>
              </a:extLst>
            </p:cNvPr>
            <p:cNvGrpSpPr/>
            <p:nvPr/>
          </p:nvGrpSpPr>
          <p:grpSpPr>
            <a:xfrm>
              <a:off x="660400" y="2835214"/>
              <a:ext cx="5215744" cy="3298886"/>
              <a:chOff x="660400" y="2835214"/>
              <a:chExt cx="5215744" cy="3298886"/>
            </a:xfrm>
          </p:grpSpPr>
          <p:sp>
            <p:nvSpPr>
              <p:cNvPr id="21" name="矩形: 圆角 20">
                <a:extLst>
                  <a:ext uri="{FF2B5EF4-FFF2-40B4-BE49-F238E27FC236}">
                    <a16:creationId xmlns:a16="http://schemas.microsoft.com/office/drawing/2014/main" id="{8C9AE3D7-BA5E-4DD5-9205-3A457B4BB8FE}"/>
                  </a:ext>
                </a:extLst>
              </p:cNvPr>
              <p:cNvSpPr/>
              <p:nvPr/>
            </p:nvSpPr>
            <p:spPr>
              <a:xfrm>
                <a:off x="660400" y="2835214"/>
                <a:ext cx="5215744" cy="3298886"/>
              </a:xfrm>
              <a:prstGeom prst="roundRect">
                <a:avLst>
                  <a:gd name="adj" fmla="val 5000"/>
                </a:avLst>
              </a:prstGeom>
              <a:solidFill>
                <a:schemeClr val="accent2">
                  <a:alpha val="15000"/>
                </a:schemeClr>
              </a:solidFill>
              <a:ln w="60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23" name="组合 22">
                <a:extLst>
                  <a:ext uri="{FF2B5EF4-FFF2-40B4-BE49-F238E27FC236}">
                    <a16:creationId xmlns:a16="http://schemas.microsoft.com/office/drawing/2014/main" id="{98684390-10E2-4DA7-9680-98CD4CBCBDBF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1911116" y="3755276"/>
                <a:ext cx="3485345" cy="1439254"/>
                <a:chOff x="2560165" y="3108553"/>
                <a:chExt cx="2358521" cy="973939"/>
              </a:xfrm>
            </p:grpSpPr>
            <p:sp>
              <p:nvSpPr>
                <p:cNvPr id="27" name="矩形 26">
                  <a:extLst>
                    <a:ext uri="{FF2B5EF4-FFF2-40B4-BE49-F238E27FC236}">
                      <a16:creationId xmlns:a16="http://schemas.microsoft.com/office/drawing/2014/main" id="{75A73BED-B64E-4A88-BD45-072F4208FDE2}"/>
                    </a:ext>
                  </a:extLst>
                </p:cNvPr>
                <p:cNvSpPr/>
                <p:nvPr/>
              </p:nvSpPr>
              <p:spPr>
                <a:xfrm>
                  <a:off x="2560165" y="3108553"/>
                  <a:ext cx="2358521" cy="35586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08000" tIns="108000" rIns="108000" bIns="108000" rtlCol="0" anchor="b" anchorCtr="0">
                  <a:spAutoFit/>
                </a:bodyPr>
                <a:lstStyle/>
                <a:p>
                  <a:r>
                    <a:rPr kumimoji="1" lang="en-US" altLang="zh-CN" sz="2000" b="1">
                      <a:solidFill>
                        <a:schemeClr val="tx1"/>
                      </a:solidFill>
                    </a:rPr>
                    <a:t>Supporting text here.</a:t>
                  </a:r>
                </a:p>
              </p:txBody>
            </p:sp>
            <p:sp>
              <p:nvSpPr>
                <p:cNvPr id="28" name="矩形 27">
                  <a:extLst>
                    <a:ext uri="{FF2B5EF4-FFF2-40B4-BE49-F238E27FC236}">
                      <a16:creationId xmlns:a16="http://schemas.microsoft.com/office/drawing/2014/main" id="{2DB2BF94-CFA2-4A5B-8818-16961E78F896}"/>
                    </a:ext>
                  </a:extLst>
                </p:cNvPr>
                <p:cNvSpPr/>
                <p:nvPr/>
              </p:nvSpPr>
              <p:spPr>
                <a:xfrm>
                  <a:off x="2560165" y="3464421"/>
                  <a:ext cx="2358521" cy="61807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08000" tIns="108000" rIns="108000" bIns="108000" rtlCol="0" anchor="t" anchorCtr="0">
                  <a:spAutoFit/>
                </a:bodyPr>
                <a:lstStyle/>
                <a:p>
                  <a:pPr>
                    <a:lnSpc>
                      <a:spcPct val="130000"/>
                    </a:lnSpc>
                  </a:pPr>
                  <a:r>
                    <a:rPr kumimoji="1" lang="en-US" altLang="zh-CN" sz="1200">
                      <a:solidFill>
                        <a:schemeClr val="tx1"/>
                      </a:solidFill>
                    </a:rPr>
                    <a:t>Theme color makes PPT more convenient to change. Adjust the spacing to adapt to Chinese typesetting, use the reference line in PPT……</a:t>
                  </a:r>
                </a:p>
              </p:txBody>
            </p:sp>
          </p:grpSp>
          <p:sp>
            <p:nvSpPr>
              <p:cNvPr id="58" name="矩形: 圆角 57">
                <a:extLst>
                  <a:ext uri="{FF2B5EF4-FFF2-40B4-BE49-F238E27FC236}">
                    <a16:creationId xmlns:a16="http://schemas.microsoft.com/office/drawing/2014/main" id="{3FE24F37-DD4C-4B42-BE13-FBB625CFAF37}"/>
                  </a:ext>
                </a:extLst>
              </p:cNvPr>
              <p:cNvSpPr/>
              <p:nvPr/>
            </p:nvSpPr>
            <p:spPr>
              <a:xfrm>
                <a:off x="660400" y="2835214"/>
                <a:ext cx="5215744" cy="226336"/>
              </a:xfrm>
              <a:prstGeom prst="roundRect">
                <a:avLst>
                  <a:gd name="adj" fmla="val 5000"/>
                </a:avLst>
              </a:prstGeom>
              <a:solidFill>
                <a:schemeClr val="accent1"/>
              </a:solidFill>
            </p:spPr>
            <p:txBody>
              <a:bodyPr wrap="none" lIns="108000" tIns="108000" rIns="108000" bIns="108000" rtlCol="0" anchor="ctr" anchorCtr="0">
                <a:noAutofit/>
              </a:bodyPr>
              <a:lstStyle/>
              <a:p>
                <a:pPr algn="ctr"/>
                <a:endParaRPr kumimoji="1" lang="zh-CN" altLang="en-US" sz="2000" b="1">
                  <a:noFill/>
                </a:endParaRPr>
              </a:p>
            </p:txBody>
          </p:sp>
        </p:grpSp>
        <p:grpSp>
          <p:nvGrpSpPr>
            <p:cNvPr id="72" name="组合 71">
              <a:extLst>
                <a:ext uri="{FF2B5EF4-FFF2-40B4-BE49-F238E27FC236}">
                  <a16:creationId xmlns:a16="http://schemas.microsoft.com/office/drawing/2014/main" id="{336DD2E7-546C-4041-86FF-6298EF6A62A2}"/>
                </a:ext>
              </a:extLst>
            </p:cNvPr>
            <p:cNvGrpSpPr/>
            <p:nvPr/>
          </p:nvGrpSpPr>
          <p:grpSpPr>
            <a:xfrm>
              <a:off x="6303156" y="2835214"/>
              <a:ext cx="5215744" cy="3298886"/>
              <a:chOff x="660400" y="2835214"/>
              <a:chExt cx="5215744" cy="3298886"/>
            </a:xfrm>
          </p:grpSpPr>
          <p:sp>
            <p:nvSpPr>
              <p:cNvPr id="73" name="矩形: 圆角 72">
                <a:extLst>
                  <a:ext uri="{FF2B5EF4-FFF2-40B4-BE49-F238E27FC236}">
                    <a16:creationId xmlns:a16="http://schemas.microsoft.com/office/drawing/2014/main" id="{72278D33-CE8C-4B5C-B35B-7D4B45811098}"/>
                  </a:ext>
                </a:extLst>
              </p:cNvPr>
              <p:cNvSpPr/>
              <p:nvPr/>
            </p:nvSpPr>
            <p:spPr>
              <a:xfrm>
                <a:off x="660400" y="2835214"/>
                <a:ext cx="5215744" cy="3298886"/>
              </a:xfrm>
              <a:prstGeom prst="roundRect">
                <a:avLst>
                  <a:gd name="adj" fmla="val 5000"/>
                </a:avLst>
              </a:prstGeom>
              <a:solidFill>
                <a:schemeClr val="accent2">
                  <a:alpha val="15000"/>
                </a:schemeClr>
              </a:solidFill>
              <a:ln w="60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76" name="组合 75">
                <a:extLst>
                  <a:ext uri="{FF2B5EF4-FFF2-40B4-BE49-F238E27FC236}">
                    <a16:creationId xmlns:a16="http://schemas.microsoft.com/office/drawing/2014/main" id="{BB934565-41CC-4439-A981-7A1EBA193695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1911116" y="3755276"/>
                <a:ext cx="3485345" cy="1439254"/>
                <a:chOff x="2560165" y="3108553"/>
                <a:chExt cx="2358521" cy="973939"/>
              </a:xfrm>
            </p:grpSpPr>
            <p:sp>
              <p:nvSpPr>
                <p:cNvPr id="80" name="矩形 79">
                  <a:extLst>
                    <a:ext uri="{FF2B5EF4-FFF2-40B4-BE49-F238E27FC236}">
                      <a16:creationId xmlns:a16="http://schemas.microsoft.com/office/drawing/2014/main" id="{2AA142A5-E3C7-4F00-9C8E-8835902F6DAC}"/>
                    </a:ext>
                  </a:extLst>
                </p:cNvPr>
                <p:cNvSpPr/>
                <p:nvPr/>
              </p:nvSpPr>
              <p:spPr>
                <a:xfrm>
                  <a:off x="2560165" y="3108553"/>
                  <a:ext cx="2358521" cy="35586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08000" tIns="108000" rIns="108000" bIns="108000" rtlCol="0" anchor="b" anchorCtr="0">
                  <a:spAutoFit/>
                </a:bodyPr>
                <a:lstStyle/>
                <a:p>
                  <a:r>
                    <a:rPr kumimoji="1" lang="en-US" altLang="zh-CN" sz="2000" b="1">
                      <a:solidFill>
                        <a:schemeClr val="tx1"/>
                      </a:solidFill>
                    </a:rPr>
                    <a:t>Supporting text here.</a:t>
                  </a:r>
                </a:p>
              </p:txBody>
            </p:sp>
            <p:sp>
              <p:nvSpPr>
                <p:cNvPr id="81" name="矩形 80">
                  <a:extLst>
                    <a:ext uri="{FF2B5EF4-FFF2-40B4-BE49-F238E27FC236}">
                      <a16:creationId xmlns:a16="http://schemas.microsoft.com/office/drawing/2014/main" id="{DB05C212-D272-41BB-AB1D-EEE76DB9C27C}"/>
                    </a:ext>
                  </a:extLst>
                </p:cNvPr>
                <p:cNvSpPr/>
                <p:nvPr/>
              </p:nvSpPr>
              <p:spPr>
                <a:xfrm>
                  <a:off x="2560165" y="3464421"/>
                  <a:ext cx="2358521" cy="61807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08000" tIns="108000" rIns="108000" bIns="108000" rtlCol="0" anchor="t" anchorCtr="0">
                  <a:spAutoFit/>
                </a:bodyPr>
                <a:lstStyle/>
                <a:p>
                  <a:pPr>
                    <a:lnSpc>
                      <a:spcPct val="130000"/>
                    </a:lnSpc>
                  </a:pPr>
                  <a:r>
                    <a:rPr kumimoji="1" lang="en-US" altLang="zh-CN" sz="1200">
                      <a:solidFill>
                        <a:schemeClr val="tx1"/>
                      </a:solidFill>
                    </a:rPr>
                    <a:t>Theme color makes PPT more convenient to change. Adjust the spacing to adapt to Chinese typesetting, use the reference line in PPT……</a:t>
                  </a:r>
                </a:p>
              </p:txBody>
            </p:sp>
          </p:grpSp>
          <p:sp>
            <p:nvSpPr>
              <p:cNvPr id="75" name="矩形: 圆角 74">
                <a:extLst>
                  <a:ext uri="{FF2B5EF4-FFF2-40B4-BE49-F238E27FC236}">
                    <a16:creationId xmlns:a16="http://schemas.microsoft.com/office/drawing/2014/main" id="{6A904854-E42B-454B-94DE-C0CFA39506DD}"/>
                  </a:ext>
                </a:extLst>
              </p:cNvPr>
              <p:cNvSpPr/>
              <p:nvPr/>
            </p:nvSpPr>
            <p:spPr>
              <a:xfrm>
                <a:off x="660400" y="2835214"/>
                <a:ext cx="5215744" cy="226336"/>
              </a:xfrm>
              <a:prstGeom prst="roundRect">
                <a:avLst>
                  <a:gd name="adj" fmla="val 5000"/>
                </a:avLst>
              </a:prstGeom>
              <a:solidFill>
                <a:schemeClr val="accent2"/>
              </a:solidFill>
            </p:spPr>
            <p:txBody>
              <a:bodyPr wrap="none" lIns="108000" tIns="108000" rIns="108000" bIns="108000" rtlCol="0" anchor="ctr" anchorCtr="0">
                <a:noAutofit/>
              </a:bodyPr>
              <a:lstStyle/>
              <a:p>
                <a:pPr algn="ctr"/>
                <a:endParaRPr kumimoji="1" lang="zh-CN" altLang="en-US" sz="2000" b="1">
                  <a:noFill/>
                </a:endParaRPr>
              </a:p>
            </p:txBody>
          </p:sp>
        </p:grp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id="{0AA34EED-5F81-4C35-944A-AA0AF92B5377}"/>
                </a:ext>
              </a:extLst>
            </p:cNvPr>
            <p:cNvGrpSpPr/>
            <p:nvPr/>
          </p:nvGrpSpPr>
          <p:grpSpPr>
            <a:xfrm>
              <a:off x="1015758" y="4249130"/>
              <a:ext cx="540000" cy="540000"/>
              <a:chOff x="6335984" y="5599496"/>
              <a:chExt cx="540000" cy="540000"/>
            </a:xfrm>
          </p:grpSpPr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BE1AB355-D46C-42B5-9667-55690E511568}"/>
                  </a:ext>
                </a:extLst>
              </p:cNvPr>
              <p:cNvSpPr txBox="1"/>
              <p:nvPr/>
            </p:nvSpPr>
            <p:spPr>
              <a:xfrm>
                <a:off x="6335984" y="5599496"/>
                <a:ext cx="540000" cy="54000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</p:spPr>
            <p:txBody>
              <a:bodyPr wrap="none" lIns="108000" tIns="108000" rIns="108000" bIns="108000" rtlCol="0" anchor="ctr" anchorCtr="0">
                <a:noAutofit/>
              </a:bodyPr>
              <a:lstStyle/>
              <a:p>
                <a:pPr algn="ctr"/>
                <a:endParaRPr kumimoji="1" lang="zh-CN" altLang="en-US" sz="2000" b="1" dirty="0">
                  <a:noFill/>
                </a:endParaRPr>
              </a:p>
            </p:txBody>
          </p:sp>
          <p:sp>
            <p:nvSpPr>
              <p:cNvPr id="31" name="任意多边形: 形状 30">
                <a:extLst>
                  <a:ext uri="{FF2B5EF4-FFF2-40B4-BE49-F238E27FC236}">
                    <a16:creationId xmlns:a16="http://schemas.microsoft.com/office/drawing/2014/main" id="{1526F839-57EE-4A4E-AC0E-0E9F61616E8C}"/>
                  </a:ext>
                </a:extLst>
              </p:cNvPr>
              <p:cNvSpPr/>
              <p:nvPr/>
            </p:nvSpPr>
            <p:spPr>
              <a:xfrm>
                <a:off x="6468280" y="5734252"/>
                <a:ext cx="275408" cy="270488"/>
              </a:xfrm>
              <a:custGeom>
                <a:avLst/>
                <a:gdLst>
                  <a:gd name="connsiteX0" fmla="*/ 343764 w 533400"/>
                  <a:gd name="connsiteY0" fmla="*/ 276846 h 523875"/>
                  <a:gd name="connsiteX1" fmla="*/ 372339 w 533400"/>
                  <a:gd name="connsiteY1" fmla="*/ 305421 h 523875"/>
                  <a:gd name="connsiteX2" fmla="*/ 372339 w 533400"/>
                  <a:gd name="connsiteY2" fmla="*/ 495921 h 523875"/>
                  <a:gd name="connsiteX3" fmla="*/ 343764 w 533400"/>
                  <a:gd name="connsiteY3" fmla="*/ 524496 h 523875"/>
                  <a:gd name="connsiteX4" fmla="*/ 191364 w 533400"/>
                  <a:gd name="connsiteY4" fmla="*/ 524496 h 523875"/>
                  <a:gd name="connsiteX5" fmla="*/ 162789 w 533400"/>
                  <a:gd name="connsiteY5" fmla="*/ 495921 h 523875"/>
                  <a:gd name="connsiteX6" fmla="*/ 162789 w 533400"/>
                  <a:gd name="connsiteY6" fmla="*/ 305421 h 523875"/>
                  <a:gd name="connsiteX7" fmla="*/ 191364 w 533400"/>
                  <a:gd name="connsiteY7" fmla="*/ 276846 h 523875"/>
                  <a:gd name="connsiteX8" fmla="*/ 343764 w 533400"/>
                  <a:gd name="connsiteY8" fmla="*/ 276846 h 523875"/>
                  <a:gd name="connsiteX9" fmla="*/ 143739 w 533400"/>
                  <a:gd name="connsiteY9" fmla="*/ 114921 h 523875"/>
                  <a:gd name="connsiteX10" fmla="*/ 179934 w 533400"/>
                  <a:gd name="connsiteY10" fmla="*/ 153021 h 523875"/>
                  <a:gd name="connsiteX11" fmla="*/ 181839 w 533400"/>
                  <a:gd name="connsiteY11" fmla="*/ 153021 h 523875"/>
                  <a:gd name="connsiteX12" fmla="*/ 353289 w 533400"/>
                  <a:gd name="connsiteY12" fmla="*/ 153021 h 523875"/>
                  <a:gd name="connsiteX13" fmla="*/ 391389 w 533400"/>
                  <a:gd name="connsiteY13" fmla="*/ 116826 h 523875"/>
                  <a:gd name="connsiteX14" fmla="*/ 391389 w 533400"/>
                  <a:gd name="connsiteY14" fmla="*/ 114921 h 523875"/>
                  <a:gd name="connsiteX15" fmla="*/ 505689 w 533400"/>
                  <a:gd name="connsiteY15" fmla="*/ 114921 h 523875"/>
                  <a:gd name="connsiteX16" fmla="*/ 534264 w 533400"/>
                  <a:gd name="connsiteY16" fmla="*/ 143496 h 523875"/>
                  <a:gd name="connsiteX17" fmla="*/ 534264 w 533400"/>
                  <a:gd name="connsiteY17" fmla="*/ 381621 h 523875"/>
                  <a:gd name="connsiteX18" fmla="*/ 505689 w 533400"/>
                  <a:gd name="connsiteY18" fmla="*/ 410196 h 523875"/>
                  <a:gd name="connsiteX19" fmla="*/ 391389 w 533400"/>
                  <a:gd name="connsiteY19" fmla="*/ 410196 h 523875"/>
                  <a:gd name="connsiteX20" fmla="*/ 391389 w 533400"/>
                  <a:gd name="connsiteY20" fmla="*/ 295896 h 523875"/>
                  <a:gd name="connsiteX21" fmla="*/ 355194 w 533400"/>
                  <a:gd name="connsiteY21" fmla="*/ 257796 h 523875"/>
                  <a:gd name="connsiteX22" fmla="*/ 353289 w 533400"/>
                  <a:gd name="connsiteY22" fmla="*/ 257796 h 523875"/>
                  <a:gd name="connsiteX23" fmla="*/ 181839 w 533400"/>
                  <a:gd name="connsiteY23" fmla="*/ 257796 h 523875"/>
                  <a:gd name="connsiteX24" fmla="*/ 143739 w 533400"/>
                  <a:gd name="connsiteY24" fmla="*/ 293991 h 523875"/>
                  <a:gd name="connsiteX25" fmla="*/ 143739 w 533400"/>
                  <a:gd name="connsiteY25" fmla="*/ 295896 h 523875"/>
                  <a:gd name="connsiteX26" fmla="*/ 143739 w 533400"/>
                  <a:gd name="connsiteY26" fmla="*/ 410196 h 523875"/>
                  <a:gd name="connsiteX27" fmla="*/ 29439 w 533400"/>
                  <a:gd name="connsiteY27" fmla="*/ 410196 h 523875"/>
                  <a:gd name="connsiteX28" fmla="*/ 864 w 533400"/>
                  <a:gd name="connsiteY28" fmla="*/ 381621 h 523875"/>
                  <a:gd name="connsiteX29" fmla="*/ 864 w 533400"/>
                  <a:gd name="connsiteY29" fmla="*/ 201599 h 523875"/>
                  <a:gd name="connsiteX30" fmla="*/ 11342 w 533400"/>
                  <a:gd name="connsiteY30" fmla="*/ 175881 h 523875"/>
                  <a:gd name="connsiteX31" fmla="*/ 56109 w 533400"/>
                  <a:gd name="connsiteY31" fmla="*/ 127304 h 523875"/>
                  <a:gd name="connsiteX32" fmla="*/ 83732 w 533400"/>
                  <a:gd name="connsiteY32" fmla="*/ 114921 h 523875"/>
                  <a:gd name="connsiteX33" fmla="*/ 143739 w 533400"/>
                  <a:gd name="connsiteY33" fmla="*/ 114921 h 523875"/>
                  <a:gd name="connsiteX34" fmla="*/ 462827 w 533400"/>
                  <a:gd name="connsiteY34" fmla="*/ 172071 h 523875"/>
                  <a:gd name="connsiteX35" fmla="*/ 448539 w 533400"/>
                  <a:gd name="connsiteY35" fmla="*/ 186359 h 523875"/>
                  <a:gd name="connsiteX36" fmla="*/ 462827 w 533400"/>
                  <a:gd name="connsiteY36" fmla="*/ 200646 h 523875"/>
                  <a:gd name="connsiteX37" fmla="*/ 477114 w 533400"/>
                  <a:gd name="connsiteY37" fmla="*/ 186359 h 523875"/>
                  <a:gd name="connsiteX38" fmla="*/ 462827 w 533400"/>
                  <a:gd name="connsiteY38" fmla="*/ 172071 h 523875"/>
                  <a:gd name="connsiteX39" fmla="*/ 343764 w 533400"/>
                  <a:gd name="connsiteY39" fmla="*/ 621 h 523875"/>
                  <a:gd name="connsiteX40" fmla="*/ 372339 w 533400"/>
                  <a:gd name="connsiteY40" fmla="*/ 29196 h 523875"/>
                  <a:gd name="connsiteX41" fmla="*/ 372339 w 533400"/>
                  <a:gd name="connsiteY41" fmla="*/ 105396 h 523875"/>
                  <a:gd name="connsiteX42" fmla="*/ 343764 w 533400"/>
                  <a:gd name="connsiteY42" fmla="*/ 133971 h 523875"/>
                  <a:gd name="connsiteX43" fmla="*/ 191364 w 533400"/>
                  <a:gd name="connsiteY43" fmla="*/ 133971 h 523875"/>
                  <a:gd name="connsiteX44" fmla="*/ 162789 w 533400"/>
                  <a:gd name="connsiteY44" fmla="*/ 105396 h 523875"/>
                  <a:gd name="connsiteX45" fmla="*/ 162789 w 533400"/>
                  <a:gd name="connsiteY45" fmla="*/ 29196 h 523875"/>
                  <a:gd name="connsiteX46" fmla="*/ 191364 w 533400"/>
                  <a:gd name="connsiteY46" fmla="*/ 621 h 523875"/>
                  <a:gd name="connsiteX47" fmla="*/ 343764 w 533400"/>
                  <a:gd name="connsiteY47" fmla="*/ 621 h 523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533400" h="523875">
                    <a:moveTo>
                      <a:pt x="343764" y="276846"/>
                    </a:moveTo>
                    <a:cubicBezTo>
                      <a:pt x="359957" y="276846"/>
                      <a:pt x="372339" y="289229"/>
                      <a:pt x="372339" y="305421"/>
                    </a:cubicBezTo>
                    <a:lnTo>
                      <a:pt x="372339" y="495921"/>
                    </a:lnTo>
                    <a:cubicBezTo>
                      <a:pt x="372339" y="512114"/>
                      <a:pt x="359957" y="524496"/>
                      <a:pt x="343764" y="524496"/>
                    </a:cubicBezTo>
                    <a:lnTo>
                      <a:pt x="191364" y="524496"/>
                    </a:lnTo>
                    <a:cubicBezTo>
                      <a:pt x="175171" y="524496"/>
                      <a:pt x="162789" y="512114"/>
                      <a:pt x="162789" y="495921"/>
                    </a:cubicBezTo>
                    <a:lnTo>
                      <a:pt x="162789" y="305421"/>
                    </a:lnTo>
                    <a:cubicBezTo>
                      <a:pt x="162789" y="289229"/>
                      <a:pt x="175171" y="276846"/>
                      <a:pt x="191364" y="276846"/>
                    </a:cubicBezTo>
                    <a:lnTo>
                      <a:pt x="343764" y="276846"/>
                    </a:lnTo>
                    <a:close/>
                    <a:moveTo>
                      <a:pt x="143739" y="114921"/>
                    </a:moveTo>
                    <a:cubicBezTo>
                      <a:pt x="143739" y="134924"/>
                      <a:pt x="159932" y="152069"/>
                      <a:pt x="179934" y="153021"/>
                    </a:cubicBezTo>
                    <a:lnTo>
                      <a:pt x="181839" y="153021"/>
                    </a:lnTo>
                    <a:lnTo>
                      <a:pt x="353289" y="153021"/>
                    </a:lnTo>
                    <a:cubicBezTo>
                      <a:pt x="373292" y="153021"/>
                      <a:pt x="390436" y="136829"/>
                      <a:pt x="391389" y="116826"/>
                    </a:cubicBezTo>
                    <a:lnTo>
                      <a:pt x="391389" y="114921"/>
                    </a:lnTo>
                    <a:lnTo>
                      <a:pt x="505689" y="114921"/>
                    </a:lnTo>
                    <a:cubicBezTo>
                      <a:pt x="521882" y="114921"/>
                      <a:pt x="534264" y="127304"/>
                      <a:pt x="534264" y="143496"/>
                    </a:cubicBezTo>
                    <a:lnTo>
                      <a:pt x="534264" y="381621"/>
                    </a:lnTo>
                    <a:cubicBezTo>
                      <a:pt x="534264" y="397814"/>
                      <a:pt x="521882" y="410196"/>
                      <a:pt x="505689" y="410196"/>
                    </a:cubicBezTo>
                    <a:lnTo>
                      <a:pt x="391389" y="410196"/>
                    </a:lnTo>
                    <a:lnTo>
                      <a:pt x="391389" y="295896"/>
                    </a:lnTo>
                    <a:cubicBezTo>
                      <a:pt x="391389" y="275894"/>
                      <a:pt x="375196" y="258749"/>
                      <a:pt x="355194" y="257796"/>
                    </a:cubicBezTo>
                    <a:lnTo>
                      <a:pt x="353289" y="257796"/>
                    </a:lnTo>
                    <a:lnTo>
                      <a:pt x="181839" y="257796"/>
                    </a:lnTo>
                    <a:cubicBezTo>
                      <a:pt x="161836" y="257796"/>
                      <a:pt x="144692" y="273989"/>
                      <a:pt x="143739" y="293991"/>
                    </a:cubicBezTo>
                    <a:lnTo>
                      <a:pt x="143739" y="295896"/>
                    </a:lnTo>
                    <a:lnTo>
                      <a:pt x="143739" y="410196"/>
                    </a:lnTo>
                    <a:lnTo>
                      <a:pt x="29439" y="410196"/>
                    </a:lnTo>
                    <a:cubicBezTo>
                      <a:pt x="13246" y="410196"/>
                      <a:pt x="864" y="397814"/>
                      <a:pt x="864" y="381621"/>
                    </a:cubicBezTo>
                    <a:lnTo>
                      <a:pt x="864" y="201599"/>
                    </a:lnTo>
                    <a:cubicBezTo>
                      <a:pt x="864" y="192074"/>
                      <a:pt x="4674" y="182549"/>
                      <a:pt x="11342" y="175881"/>
                    </a:cubicBezTo>
                    <a:lnTo>
                      <a:pt x="56109" y="127304"/>
                    </a:lnTo>
                    <a:cubicBezTo>
                      <a:pt x="63729" y="119684"/>
                      <a:pt x="73254" y="114921"/>
                      <a:pt x="83732" y="114921"/>
                    </a:cubicBezTo>
                    <a:lnTo>
                      <a:pt x="143739" y="114921"/>
                    </a:lnTo>
                    <a:close/>
                    <a:moveTo>
                      <a:pt x="462827" y="172071"/>
                    </a:moveTo>
                    <a:cubicBezTo>
                      <a:pt x="455207" y="172071"/>
                      <a:pt x="448539" y="178739"/>
                      <a:pt x="448539" y="186359"/>
                    </a:cubicBezTo>
                    <a:cubicBezTo>
                      <a:pt x="448539" y="193979"/>
                      <a:pt x="455207" y="200646"/>
                      <a:pt x="462827" y="200646"/>
                    </a:cubicBezTo>
                    <a:cubicBezTo>
                      <a:pt x="470446" y="200646"/>
                      <a:pt x="477114" y="193979"/>
                      <a:pt x="477114" y="186359"/>
                    </a:cubicBezTo>
                    <a:cubicBezTo>
                      <a:pt x="477114" y="178739"/>
                      <a:pt x="470446" y="172071"/>
                      <a:pt x="462827" y="172071"/>
                    </a:cubicBezTo>
                    <a:close/>
                    <a:moveTo>
                      <a:pt x="343764" y="621"/>
                    </a:moveTo>
                    <a:cubicBezTo>
                      <a:pt x="359957" y="621"/>
                      <a:pt x="372339" y="13004"/>
                      <a:pt x="372339" y="29196"/>
                    </a:cubicBezTo>
                    <a:lnTo>
                      <a:pt x="372339" y="105396"/>
                    </a:lnTo>
                    <a:cubicBezTo>
                      <a:pt x="372339" y="121589"/>
                      <a:pt x="359957" y="133971"/>
                      <a:pt x="343764" y="133971"/>
                    </a:cubicBezTo>
                    <a:lnTo>
                      <a:pt x="191364" y="133971"/>
                    </a:lnTo>
                    <a:cubicBezTo>
                      <a:pt x="175171" y="133971"/>
                      <a:pt x="162789" y="121589"/>
                      <a:pt x="162789" y="105396"/>
                    </a:cubicBezTo>
                    <a:lnTo>
                      <a:pt x="162789" y="29196"/>
                    </a:lnTo>
                    <a:cubicBezTo>
                      <a:pt x="162789" y="13004"/>
                      <a:pt x="175171" y="621"/>
                      <a:pt x="191364" y="621"/>
                    </a:cubicBezTo>
                    <a:lnTo>
                      <a:pt x="343764" y="621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</p:grpSp>
        <p:grpSp>
          <p:nvGrpSpPr>
            <p:cNvPr id="32" name="组合 31">
              <a:extLst>
                <a:ext uri="{FF2B5EF4-FFF2-40B4-BE49-F238E27FC236}">
                  <a16:creationId xmlns:a16="http://schemas.microsoft.com/office/drawing/2014/main" id="{0B91D26D-8757-4AE8-8EA4-FABD0F24C0ED}"/>
                </a:ext>
              </a:extLst>
            </p:cNvPr>
            <p:cNvGrpSpPr/>
            <p:nvPr/>
          </p:nvGrpSpPr>
          <p:grpSpPr>
            <a:xfrm>
              <a:off x="6658514" y="4249130"/>
              <a:ext cx="540000" cy="540000"/>
              <a:chOff x="7285060" y="5599496"/>
              <a:chExt cx="540000" cy="540000"/>
            </a:xfrm>
          </p:grpSpPr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AB518BCF-C71C-4540-A18E-B0F1946F7A90}"/>
                  </a:ext>
                </a:extLst>
              </p:cNvPr>
              <p:cNvSpPr txBox="1"/>
              <p:nvPr/>
            </p:nvSpPr>
            <p:spPr>
              <a:xfrm>
                <a:off x="7285060" y="5599496"/>
                <a:ext cx="540000" cy="54000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</p:spPr>
            <p:txBody>
              <a:bodyPr wrap="none" lIns="108000" tIns="108000" rIns="108000" bIns="108000" rtlCol="0" anchor="ctr" anchorCtr="0">
                <a:noAutofit/>
              </a:bodyPr>
              <a:lstStyle/>
              <a:p>
                <a:pPr algn="ctr"/>
                <a:endParaRPr kumimoji="1" lang="zh-CN" altLang="en-US" sz="2000" b="1" dirty="0">
                  <a:noFill/>
                </a:endParaRPr>
              </a:p>
            </p:txBody>
          </p:sp>
          <p:sp>
            <p:nvSpPr>
              <p:cNvPr id="34" name="任意多边形: 形状 33">
                <a:extLst>
                  <a:ext uri="{FF2B5EF4-FFF2-40B4-BE49-F238E27FC236}">
                    <a16:creationId xmlns:a16="http://schemas.microsoft.com/office/drawing/2014/main" id="{3B29E017-50E9-4133-8F37-FADCBB79CB59}"/>
                  </a:ext>
                </a:extLst>
              </p:cNvPr>
              <p:cNvSpPr/>
              <p:nvPr/>
            </p:nvSpPr>
            <p:spPr>
              <a:xfrm>
                <a:off x="7422275" y="5763760"/>
                <a:ext cx="265570" cy="211472"/>
              </a:xfrm>
              <a:custGeom>
                <a:avLst/>
                <a:gdLst>
                  <a:gd name="connsiteX0" fmla="*/ 486767 w 514350"/>
                  <a:gd name="connsiteY0" fmla="*/ 621 h 409575"/>
                  <a:gd name="connsiteX1" fmla="*/ 515342 w 514350"/>
                  <a:gd name="connsiteY1" fmla="*/ 29196 h 409575"/>
                  <a:gd name="connsiteX2" fmla="*/ 515342 w 514350"/>
                  <a:gd name="connsiteY2" fmla="*/ 324471 h 409575"/>
                  <a:gd name="connsiteX3" fmla="*/ 486767 w 514350"/>
                  <a:gd name="connsiteY3" fmla="*/ 353046 h 409575"/>
                  <a:gd name="connsiteX4" fmla="*/ 192445 w 514350"/>
                  <a:gd name="connsiteY4" fmla="*/ 353046 h 409575"/>
                  <a:gd name="connsiteX5" fmla="*/ 115292 w 514350"/>
                  <a:gd name="connsiteY5" fmla="*/ 410196 h 409575"/>
                  <a:gd name="connsiteX6" fmla="*/ 115292 w 514350"/>
                  <a:gd name="connsiteY6" fmla="*/ 353046 h 409575"/>
                  <a:gd name="connsiteX7" fmla="*/ 29567 w 514350"/>
                  <a:gd name="connsiteY7" fmla="*/ 353046 h 409575"/>
                  <a:gd name="connsiteX8" fmla="*/ 992 w 514350"/>
                  <a:gd name="connsiteY8" fmla="*/ 324471 h 409575"/>
                  <a:gd name="connsiteX9" fmla="*/ 992 w 514350"/>
                  <a:gd name="connsiteY9" fmla="*/ 29196 h 409575"/>
                  <a:gd name="connsiteX10" fmla="*/ 29567 w 514350"/>
                  <a:gd name="connsiteY10" fmla="*/ 621 h 409575"/>
                  <a:gd name="connsiteX11" fmla="*/ 486767 w 514350"/>
                  <a:gd name="connsiteY11" fmla="*/ 621 h 409575"/>
                  <a:gd name="connsiteX12" fmla="*/ 124817 w 514350"/>
                  <a:gd name="connsiteY12" fmla="*/ 143496 h 409575"/>
                  <a:gd name="connsiteX13" fmla="*/ 91480 w 514350"/>
                  <a:gd name="connsiteY13" fmla="*/ 176834 h 409575"/>
                  <a:gd name="connsiteX14" fmla="*/ 124817 w 514350"/>
                  <a:gd name="connsiteY14" fmla="*/ 210171 h 409575"/>
                  <a:gd name="connsiteX15" fmla="*/ 158155 w 514350"/>
                  <a:gd name="connsiteY15" fmla="*/ 176834 h 409575"/>
                  <a:gd name="connsiteX16" fmla="*/ 124817 w 514350"/>
                  <a:gd name="connsiteY16" fmla="*/ 143496 h 409575"/>
                  <a:gd name="connsiteX17" fmla="*/ 258167 w 514350"/>
                  <a:gd name="connsiteY17" fmla="*/ 143496 h 409575"/>
                  <a:gd name="connsiteX18" fmla="*/ 224830 w 514350"/>
                  <a:gd name="connsiteY18" fmla="*/ 176834 h 409575"/>
                  <a:gd name="connsiteX19" fmla="*/ 258167 w 514350"/>
                  <a:gd name="connsiteY19" fmla="*/ 210171 h 409575"/>
                  <a:gd name="connsiteX20" fmla="*/ 291505 w 514350"/>
                  <a:gd name="connsiteY20" fmla="*/ 176834 h 409575"/>
                  <a:gd name="connsiteX21" fmla="*/ 258167 w 514350"/>
                  <a:gd name="connsiteY21" fmla="*/ 143496 h 409575"/>
                  <a:gd name="connsiteX22" fmla="*/ 391517 w 514350"/>
                  <a:gd name="connsiteY22" fmla="*/ 143496 h 409575"/>
                  <a:gd name="connsiteX23" fmla="*/ 358180 w 514350"/>
                  <a:gd name="connsiteY23" fmla="*/ 176834 h 409575"/>
                  <a:gd name="connsiteX24" fmla="*/ 391517 w 514350"/>
                  <a:gd name="connsiteY24" fmla="*/ 210171 h 409575"/>
                  <a:gd name="connsiteX25" fmla="*/ 424855 w 514350"/>
                  <a:gd name="connsiteY25" fmla="*/ 176834 h 409575"/>
                  <a:gd name="connsiteX26" fmla="*/ 391517 w 514350"/>
                  <a:gd name="connsiteY26" fmla="*/ 143496 h 40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14350" h="409575">
                    <a:moveTo>
                      <a:pt x="486767" y="621"/>
                    </a:moveTo>
                    <a:cubicBezTo>
                      <a:pt x="502960" y="621"/>
                      <a:pt x="515342" y="13004"/>
                      <a:pt x="515342" y="29196"/>
                    </a:cubicBezTo>
                    <a:lnTo>
                      <a:pt x="515342" y="324471"/>
                    </a:lnTo>
                    <a:cubicBezTo>
                      <a:pt x="515342" y="340664"/>
                      <a:pt x="502960" y="353046"/>
                      <a:pt x="486767" y="353046"/>
                    </a:cubicBezTo>
                    <a:lnTo>
                      <a:pt x="192445" y="353046"/>
                    </a:lnTo>
                    <a:lnTo>
                      <a:pt x="115292" y="410196"/>
                    </a:lnTo>
                    <a:lnTo>
                      <a:pt x="115292" y="353046"/>
                    </a:lnTo>
                    <a:lnTo>
                      <a:pt x="29567" y="353046"/>
                    </a:lnTo>
                    <a:cubicBezTo>
                      <a:pt x="13374" y="353046"/>
                      <a:pt x="992" y="340664"/>
                      <a:pt x="992" y="324471"/>
                    </a:cubicBezTo>
                    <a:lnTo>
                      <a:pt x="992" y="29196"/>
                    </a:lnTo>
                    <a:cubicBezTo>
                      <a:pt x="992" y="13004"/>
                      <a:pt x="13374" y="621"/>
                      <a:pt x="29567" y="621"/>
                    </a:cubicBezTo>
                    <a:lnTo>
                      <a:pt x="486767" y="621"/>
                    </a:lnTo>
                    <a:close/>
                    <a:moveTo>
                      <a:pt x="124817" y="143496"/>
                    </a:moveTo>
                    <a:cubicBezTo>
                      <a:pt x="106720" y="143496"/>
                      <a:pt x="91480" y="158736"/>
                      <a:pt x="91480" y="176834"/>
                    </a:cubicBezTo>
                    <a:cubicBezTo>
                      <a:pt x="91480" y="194931"/>
                      <a:pt x="106720" y="210171"/>
                      <a:pt x="124817" y="210171"/>
                    </a:cubicBezTo>
                    <a:cubicBezTo>
                      <a:pt x="142914" y="210171"/>
                      <a:pt x="158155" y="194931"/>
                      <a:pt x="158155" y="176834"/>
                    </a:cubicBezTo>
                    <a:cubicBezTo>
                      <a:pt x="158155" y="157784"/>
                      <a:pt x="142914" y="143496"/>
                      <a:pt x="124817" y="143496"/>
                    </a:cubicBezTo>
                    <a:close/>
                    <a:moveTo>
                      <a:pt x="258167" y="143496"/>
                    </a:moveTo>
                    <a:cubicBezTo>
                      <a:pt x="240070" y="143496"/>
                      <a:pt x="224830" y="158736"/>
                      <a:pt x="224830" y="176834"/>
                    </a:cubicBezTo>
                    <a:cubicBezTo>
                      <a:pt x="224830" y="194931"/>
                      <a:pt x="240070" y="210171"/>
                      <a:pt x="258167" y="210171"/>
                    </a:cubicBezTo>
                    <a:cubicBezTo>
                      <a:pt x="276264" y="210171"/>
                      <a:pt x="291505" y="194931"/>
                      <a:pt x="291505" y="176834"/>
                    </a:cubicBezTo>
                    <a:cubicBezTo>
                      <a:pt x="291505" y="157784"/>
                      <a:pt x="276264" y="143496"/>
                      <a:pt x="258167" y="143496"/>
                    </a:cubicBezTo>
                    <a:close/>
                    <a:moveTo>
                      <a:pt x="391517" y="143496"/>
                    </a:moveTo>
                    <a:cubicBezTo>
                      <a:pt x="373420" y="143496"/>
                      <a:pt x="358180" y="158736"/>
                      <a:pt x="358180" y="176834"/>
                    </a:cubicBezTo>
                    <a:cubicBezTo>
                      <a:pt x="358180" y="194931"/>
                      <a:pt x="373420" y="210171"/>
                      <a:pt x="391517" y="210171"/>
                    </a:cubicBezTo>
                    <a:cubicBezTo>
                      <a:pt x="409614" y="210171"/>
                      <a:pt x="424855" y="194931"/>
                      <a:pt x="424855" y="176834"/>
                    </a:cubicBezTo>
                    <a:cubicBezTo>
                      <a:pt x="424855" y="157784"/>
                      <a:pt x="409614" y="143496"/>
                      <a:pt x="391517" y="143496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</p:grpSp>
      </p:grpSp>
      <p:sp>
        <p:nvSpPr>
          <p:cNvPr id="3" name="标题 2">
            <a:extLst>
              <a:ext uri="{FF2B5EF4-FFF2-40B4-BE49-F238E27FC236}">
                <a16:creationId xmlns:a16="http://schemas.microsoft.com/office/drawing/2014/main" id="{E93F9F2E-8A46-3E10-7DD4-58BC373B3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教学实施方案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3364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FD52094-98C0-4141-A04B-98B9DF4DFA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感谢观看</a:t>
            </a:r>
            <a:endParaRPr lang="en-US" altLang="zh-CN" dirty="0"/>
          </a:p>
          <a:p>
            <a:r>
              <a:rPr lang="en-GB" altLang="zh-CN" dirty="0"/>
              <a:t>Thank you for watching.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280FE23-3FD0-4989-BBD8-F98469242D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altLang="zh-CN" dirty="0"/>
              <a:t>Speaker name and title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29167BD-7790-467B-980C-709781C5646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altLang="zh-CN" dirty="0"/>
              <a:t>OfficePLUS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9397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B40080D-F44F-4286-BA93-F1AF2537C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en-US" altLang="zh-CN" smtClean="0"/>
              <a:pPr/>
              <a:t>2</a:t>
            </a:fld>
            <a:endParaRPr lang="en-US" altLang="zh-CN"/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3E7EF6FD-474D-09C9-351B-8B078E04A1EE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74677A32-3EF1-EB1C-6497-891661A551A6}"/>
                </a:ext>
              </a:extLst>
            </p:cNvPr>
            <p:cNvSpPr/>
            <p:nvPr userDrawn="1"/>
          </p:nvSpPr>
          <p:spPr>
            <a:xfrm>
              <a:off x="0" y="0"/>
              <a:ext cx="12192000" cy="6858000"/>
            </a:xfrm>
            <a:custGeom>
              <a:avLst/>
              <a:gdLst>
                <a:gd name="connsiteX0" fmla="*/ 357188 w 12192000"/>
                <a:gd name="connsiteY0" fmla="*/ 442913 h 6858000"/>
                <a:gd name="connsiteX1" fmla="*/ 357188 w 12192000"/>
                <a:gd name="connsiteY1" fmla="*/ 6415087 h 6858000"/>
                <a:gd name="connsiteX2" fmla="*/ 11834812 w 12192000"/>
                <a:gd name="connsiteY2" fmla="*/ 6415087 h 6858000"/>
                <a:gd name="connsiteX3" fmla="*/ 11834812 w 12192000"/>
                <a:gd name="connsiteY3" fmla="*/ 442913 h 6858000"/>
                <a:gd name="connsiteX4" fmla="*/ 0 w 12192000"/>
                <a:gd name="connsiteY4" fmla="*/ 0 h 6858000"/>
                <a:gd name="connsiteX5" fmla="*/ 12192000 w 12192000"/>
                <a:gd name="connsiteY5" fmla="*/ 0 h 6858000"/>
                <a:gd name="connsiteX6" fmla="*/ 12192000 w 12192000"/>
                <a:gd name="connsiteY6" fmla="*/ 6858000 h 6858000"/>
                <a:gd name="connsiteX7" fmla="*/ 0 w 12192000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6858000">
                  <a:moveTo>
                    <a:pt x="357188" y="442913"/>
                  </a:moveTo>
                  <a:lnTo>
                    <a:pt x="357188" y="6415087"/>
                  </a:lnTo>
                  <a:lnTo>
                    <a:pt x="11834812" y="6415087"/>
                  </a:lnTo>
                  <a:lnTo>
                    <a:pt x="11834812" y="442913"/>
                  </a:lnTo>
                  <a:close/>
                  <a:moveTo>
                    <a:pt x="0" y="0"/>
                  </a:moveTo>
                  <a:lnTo>
                    <a:pt x="12192000" y="0"/>
                  </a:lnTo>
                  <a:lnTo>
                    <a:pt x="1219200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EBBC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F79B2029-8BE8-DB02-046A-EC646FE0317E}"/>
                </a:ext>
              </a:extLst>
            </p:cNvPr>
            <p:cNvGrpSpPr/>
            <p:nvPr userDrawn="1"/>
          </p:nvGrpSpPr>
          <p:grpSpPr>
            <a:xfrm>
              <a:off x="11207841" y="4986516"/>
              <a:ext cx="823321" cy="1452384"/>
              <a:chOff x="5305425" y="2035175"/>
              <a:chExt cx="1581150" cy="2789237"/>
            </a:xfrm>
          </p:grpSpPr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A877891F-B59E-15DA-B24A-F1E9A1DD9076}"/>
                  </a:ext>
                </a:extLst>
              </p:cNvPr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5305425" y="2035175"/>
                <a:ext cx="1581150" cy="2787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" name="任意多边形: 形状 12">
                <a:extLst>
                  <a:ext uri="{FF2B5EF4-FFF2-40B4-BE49-F238E27FC236}">
                    <a16:creationId xmlns:a16="http://schemas.microsoft.com/office/drawing/2014/main" id="{05C1926F-44D3-F053-C635-A96CDDA1169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559425" y="3451225"/>
                <a:ext cx="1001713" cy="1368425"/>
              </a:xfrm>
              <a:custGeom>
                <a:avLst/>
                <a:gdLst>
                  <a:gd name="T0" fmla="*/ 132 w 264"/>
                  <a:gd name="T1" fmla="*/ 0 h 362"/>
                  <a:gd name="T2" fmla="*/ 264 w 264"/>
                  <a:gd name="T3" fmla="*/ 18 h 362"/>
                  <a:gd name="T4" fmla="*/ 253 w 264"/>
                  <a:gd name="T5" fmla="*/ 346 h 362"/>
                  <a:gd name="T6" fmla="*/ 132 w 264"/>
                  <a:gd name="T7" fmla="*/ 362 h 362"/>
                  <a:gd name="T8" fmla="*/ 11 w 264"/>
                  <a:gd name="T9" fmla="*/ 346 h 362"/>
                  <a:gd name="T10" fmla="*/ 0 w 264"/>
                  <a:gd name="T11" fmla="*/ 18 h 362"/>
                  <a:gd name="T12" fmla="*/ 132 w 264"/>
                  <a:gd name="T13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4" h="362">
                    <a:moveTo>
                      <a:pt x="132" y="0"/>
                    </a:moveTo>
                    <a:cubicBezTo>
                      <a:pt x="205" y="0"/>
                      <a:pt x="264" y="8"/>
                      <a:pt x="264" y="18"/>
                    </a:cubicBezTo>
                    <a:cubicBezTo>
                      <a:pt x="253" y="346"/>
                      <a:pt x="253" y="346"/>
                      <a:pt x="253" y="346"/>
                    </a:cubicBezTo>
                    <a:cubicBezTo>
                      <a:pt x="253" y="355"/>
                      <a:pt x="199" y="362"/>
                      <a:pt x="132" y="362"/>
                    </a:cubicBezTo>
                    <a:cubicBezTo>
                      <a:pt x="65" y="362"/>
                      <a:pt x="11" y="355"/>
                      <a:pt x="11" y="34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59" y="0"/>
                      <a:pt x="132" y="0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椭圆 13">
                <a:extLst>
                  <a:ext uri="{FF2B5EF4-FFF2-40B4-BE49-F238E27FC236}">
                    <a16:creationId xmlns:a16="http://schemas.microsoft.com/office/drawing/2014/main" id="{1B5F3735-0E50-8D6C-51D9-D6D1F3DE94B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5559425" y="3451225"/>
                <a:ext cx="1001713" cy="136525"/>
              </a:xfrm>
              <a:prstGeom prst="ellipse">
                <a:avLst/>
              </a:prstGeom>
              <a:solidFill>
                <a:srgbClr val="939E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任意多边形: 形状 14">
                <a:extLst>
                  <a:ext uri="{FF2B5EF4-FFF2-40B4-BE49-F238E27FC236}">
                    <a16:creationId xmlns:a16="http://schemas.microsoft.com/office/drawing/2014/main" id="{B9B01EDA-2657-E94F-D9D4-16DF9E4B6EA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480050" y="2681288"/>
                <a:ext cx="568325" cy="1843088"/>
              </a:xfrm>
              <a:custGeom>
                <a:avLst/>
                <a:gdLst>
                  <a:gd name="T0" fmla="*/ 100 w 358"/>
                  <a:gd name="T1" fmla="*/ 0 h 1161"/>
                  <a:gd name="T2" fmla="*/ 0 w 358"/>
                  <a:gd name="T3" fmla="*/ 19 h 1161"/>
                  <a:gd name="T4" fmla="*/ 255 w 358"/>
                  <a:gd name="T5" fmla="*/ 1161 h 1161"/>
                  <a:gd name="T6" fmla="*/ 358 w 358"/>
                  <a:gd name="T7" fmla="*/ 1144 h 1161"/>
                  <a:gd name="T8" fmla="*/ 100 w 358"/>
                  <a:gd name="T9" fmla="*/ 0 h 1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8" h="1161">
                    <a:moveTo>
                      <a:pt x="100" y="0"/>
                    </a:moveTo>
                    <a:lnTo>
                      <a:pt x="0" y="19"/>
                    </a:lnTo>
                    <a:lnTo>
                      <a:pt x="255" y="1161"/>
                    </a:lnTo>
                    <a:lnTo>
                      <a:pt x="358" y="1144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任意多边形: 形状 15">
                <a:extLst>
                  <a:ext uri="{FF2B5EF4-FFF2-40B4-BE49-F238E27FC236}">
                    <a16:creationId xmlns:a16="http://schemas.microsoft.com/office/drawing/2014/main" id="{ABBC0EE9-CD13-0D2E-A767-79334713358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499100" y="2722563"/>
                <a:ext cx="401638" cy="1785938"/>
              </a:xfrm>
              <a:custGeom>
                <a:avLst/>
                <a:gdLst>
                  <a:gd name="T0" fmla="*/ 106 w 106"/>
                  <a:gd name="T1" fmla="*/ 473 h 473"/>
                  <a:gd name="T2" fmla="*/ 0 w 106"/>
                  <a:gd name="T3" fmla="*/ 0 h 473"/>
                  <a:gd name="T4" fmla="*/ 106 w 106"/>
                  <a:gd name="T5" fmla="*/ 473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6" h="473">
                    <a:moveTo>
                      <a:pt x="106" y="473"/>
                    </a:moveTo>
                    <a:cubicBezTo>
                      <a:pt x="71" y="321"/>
                      <a:pt x="33" y="152"/>
                      <a:pt x="0" y="0"/>
                    </a:cubicBezTo>
                    <a:cubicBezTo>
                      <a:pt x="35" y="151"/>
                      <a:pt x="73" y="321"/>
                      <a:pt x="106" y="473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任意多边形: 形状 16">
                <a:extLst>
                  <a:ext uri="{FF2B5EF4-FFF2-40B4-BE49-F238E27FC236}">
                    <a16:creationId xmlns:a16="http://schemas.microsoft.com/office/drawing/2014/main" id="{257CA077-610E-D200-9631-F3F0A21439E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24513" y="2700338"/>
                <a:ext cx="401638" cy="1790700"/>
              </a:xfrm>
              <a:custGeom>
                <a:avLst/>
                <a:gdLst>
                  <a:gd name="T0" fmla="*/ 106 w 106"/>
                  <a:gd name="T1" fmla="*/ 474 h 474"/>
                  <a:gd name="T2" fmla="*/ 0 w 106"/>
                  <a:gd name="T3" fmla="*/ 0 h 474"/>
                  <a:gd name="T4" fmla="*/ 106 w 106"/>
                  <a:gd name="T5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6" h="474">
                    <a:moveTo>
                      <a:pt x="106" y="474"/>
                    </a:moveTo>
                    <a:cubicBezTo>
                      <a:pt x="71" y="322"/>
                      <a:pt x="33" y="152"/>
                      <a:pt x="0" y="0"/>
                    </a:cubicBezTo>
                    <a:cubicBezTo>
                      <a:pt x="35" y="152"/>
                      <a:pt x="73" y="322"/>
                      <a:pt x="106" y="474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任意多边形: 形状 17">
                <a:extLst>
                  <a:ext uri="{FF2B5EF4-FFF2-40B4-BE49-F238E27FC236}">
                    <a16:creationId xmlns:a16="http://schemas.microsoft.com/office/drawing/2014/main" id="{1C6260B8-2DBF-0F05-EC12-4F5F97293D2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537200" y="2714625"/>
                <a:ext cx="401638" cy="1779588"/>
              </a:xfrm>
              <a:custGeom>
                <a:avLst/>
                <a:gdLst>
                  <a:gd name="T0" fmla="*/ 106 w 106"/>
                  <a:gd name="T1" fmla="*/ 471 h 471"/>
                  <a:gd name="T2" fmla="*/ 0 w 106"/>
                  <a:gd name="T3" fmla="*/ 0 h 471"/>
                  <a:gd name="T4" fmla="*/ 106 w 106"/>
                  <a:gd name="T5" fmla="*/ 471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6" h="471">
                    <a:moveTo>
                      <a:pt x="106" y="471"/>
                    </a:moveTo>
                    <a:cubicBezTo>
                      <a:pt x="71" y="320"/>
                      <a:pt x="33" y="151"/>
                      <a:pt x="0" y="0"/>
                    </a:cubicBezTo>
                    <a:cubicBezTo>
                      <a:pt x="35" y="151"/>
                      <a:pt x="73" y="320"/>
                      <a:pt x="106" y="47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任意多边形: 形状 18">
                <a:extLst>
                  <a:ext uri="{FF2B5EF4-FFF2-40B4-BE49-F238E27FC236}">
                    <a16:creationId xmlns:a16="http://schemas.microsoft.com/office/drawing/2014/main" id="{946C4053-5AFC-D5CF-FAB7-DBB5E5A7A46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592763" y="2703513"/>
                <a:ext cx="403225" cy="1779588"/>
              </a:xfrm>
              <a:custGeom>
                <a:avLst/>
                <a:gdLst>
                  <a:gd name="T0" fmla="*/ 106 w 106"/>
                  <a:gd name="T1" fmla="*/ 471 h 471"/>
                  <a:gd name="T2" fmla="*/ 0 w 106"/>
                  <a:gd name="T3" fmla="*/ 0 h 471"/>
                  <a:gd name="T4" fmla="*/ 106 w 106"/>
                  <a:gd name="T5" fmla="*/ 471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6" h="471">
                    <a:moveTo>
                      <a:pt x="106" y="471"/>
                    </a:moveTo>
                    <a:cubicBezTo>
                      <a:pt x="71" y="321"/>
                      <a:pt x="33" y="151"/>
                      <a:pt x="0" y="0"/>
                    </a:cubicBezTo>
                    <a:cubicBezTo>
                      <a:pt x="35" y="151"/>
                      <a:pt x="73" y="320"/>
                      <a:pt x="106" y="47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任意多边形: 形状 19">
                <a:extLst>
                  <a:ext uri="{FF2B5EF4-FFF2-40B4-BE49-F238E27FC236}">
                    <a16:creationId xmlns:a16="http://schemas.microsoft.com/office/drawing/2014/main" id="{E84B2645-FE1F-FC68-BDED-1E736F287C0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475288" y="2541588"/>
                <a:ext cx="168275" cy="188913"/>
              </a:xfrm>
              <a:custGeom>
                <a:avLst/>
                <a:gdLst>
                  <a:gd name="T0" fmla="*/ 43 w 44"/>
                  <a:gd name="T1" fmla="*/ 37 h 50"/>
                  <a:gd name="T2" fmla="*/ 43 w 44"/>
                  <a:gd name="T3" fmla="*/ 37 h 50"/>
                  <a:gd name="T4" fmla="*/ 39 w 44"/>
                  <a:gd name="T5" fmla="*/ 43 h 50"/>
                  <a:gd name="T6" fmla="*/ 32 w 44"/>
                  <a:gd name="T7" fmla="*/ 39 h 50"/>
                  <a:gd name="T8" fmla="*/ 32 w 44"/>
                  <a:gd name="T9" fmla="*/ 39 h 50"/>
                  <a:gd name="T10" fmla="*/ 32 w 44"/>
                  <a:gd name="T11" fmla="*/ 39 h 50"/>
                  <a:gd name="T12" fmla="*/ 33 w 44"/>
                  <a:gd name="T13" fmla="*/ 39 h 50"/>
                  <a:gd name="T14" fmla="*/ 28 w 44"/>
                  <a:gd name="T15" fmla="*/ 45 h 50"/>
                  <a:gd name="T16" fmla="*/ 22 w 44"/>
                  <a:gd name="T17" fmla="*/ 41 h 50"/>
                  <a:gd name="T18" fmla="*/ 22 w 44"/>
                  <a:gd name="T19" fmla="*/ 41 h 50"/>
                  <a:gd name="T20" fmla="*/ 22 w 44"/>
                  <a:gd name="T21" fmla="*/ 41 h 50"/>
                  <a:gd name="T22" fmla="*/ 22 w 44"/>
                  <a:gd name="T23" fmla="*/ 41 h 50"/>
                  <a:gd name="T24" fmla="*/ 17 w 44"/>
                  <a:gd name="T25" fmla="*/ 47 h 50"/>
                  <a:gd name="T26" fmla="*/ 11 w 44"/>
                  <a:gd name="T27" fmla="*/ 43 h 50"/>
                  <a:gd name="T28" fmla="*/ 11 w 44"/>
                  <a:gd name="T29" fmla="*/ 42 h 50"/>
                  <a:gd name="T30" fmla="*/ 11 w 44"/>
                  <a:gd name="T31" fmla="*/ 42 h 50"/>
                  <a:gd name="T32" fmla="*/ 11 w 44"/>
                  <a:gd name="T33" fmla="*/ 43 h 50"/>
                  <a:gd name="T34" fmla="*/ 7 w 44"/>
                  <a:gd name="T35" fmla="*/ 49 h 50"/>
                  <a:gd name="T36" fmla="*/ 0 w 44"/>
                  <a:gd name="T37" fmla="*/ 45 h 50"/>
                  <a:gd name="T38" fmla="*/ 15 w 44"/>
                  <a:gd name="T39" fmla="*/ 0 h 50"/>
                  <a:gd name="T40" fmla="*/ 43 w 44"/>
                  <a:gd name="T41" fmla="*/ 37 h 50"/>
                  <a:gd name="T42" fmla="*/ 43 w 44"/>
                  <a:gd name="T43" fmla="*/ 37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50">
                    <a:moveTo>
                      <a:pt x="43" y="37"/>
                    </a:moveTo>
                    <a:cubicBezTo>
                      <a:pt x="43" y="37"/>
                      <a:pt x="43" y="37"/>
                      <a:pt x="43" y="37"/>
                    </a:cubicBezTo>
                    <a:cubicBezTo>
                      <a:pt x="44" y="40"/>
                      <a:pt x="42" y="43"/>
                      <a:pt x="39" y="43"/>
                    </a:cubicBezTo>
                    <a:cubicBezTo>
                      <a:pt x="36" y="44"/>
                      <a:pt x="33" y="42"/>
                      <a:pt x="32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9"/>
                      <a:pt x="32" y="39"/>
                      <a:pt x="33" y="39"/>
                    </a:cubicBezTo>
                    <a:cubicBezTo>
                      <a:pt x="33" y="42"/>
                      <a:pt x="31" y="45"/>
                      <a:pt x="28" y="45"/>
                    </a:cubicBezTo>
                    <a:cubicBezTo>
                      <a:pt x="25" y="46"/>
                      <a:pt x="22" y="44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4"/>
                      <a:pt x="20" y="47"/>
                      <a:pt x="17" y="47"/>
                    </a:cubicBezTo>
                    <a:cubicBezTo>
                      <a:pt x="14" y="48"/>
                      <a:pt x="12" y="46"/>
                      <a:pt x="11" y="43"/>
                    </a:cubicBezTo>
                    <a:cubicBezTo>
                      <a:pt x="11" y="43"/>
                      <a:pt x="11" y="42"/>
                      <a:pt x="11" y="42"/>
                    </a:cubicBezTo>
                    <a:cubicBezTo>
                      <a:pt x="11" y="42"/>
                      <a:pt x="11" y="42"/>
                      <a:pt x="11" y="42"/>
                    </a:cubicBezTo>
                    <a:cubicBezTo>
                      <a:pt x="11" y="42"/>
                      <a:pt x="11" y="43"/>
                      <a:pt x="11" y="43"/>
                    </a:cubicBezTo>
                    <a:cubicBezTo>
                      <a:pt x="12" y="46"/>
                      <a:pt x="10" y="49"/>
                      <a:pt x="7" y="49"/>
                    </a:cubicBezTo>
                    <a:cubicBezTo>
                      <a:pt x="4" y="50"/>
                      <a:pt x="1" y="48"/>
                      <a:pt x="0" y="45"/>
                    </a:cubicBezTo>
                    <a:cubicBezTo>
                      <a:pt x="0" y="43"/>
                      <a:pt x="15" y="0"/>
                      <a:pt x="15" y="0"/>
                    </a:cubicBezTo>
                    <a:cubicBezTo>
                      <a:pt x="15" y="0"/>
                      <a:pt x="43" y="35"/>
                      <a:pt x="43" y="37"/>
                    </a:cubicBezTo>
                    <a:cubicBezTo>
                      <a:pt x="43" y="37"/>
                      <a:pt x="43" y="37"/>
                      <a:pt x="43" y="37"/>
                    </a:cubicBezTo>
                    <a:close/>
                  </a:path>
                </a:pathLst>
              </a:custGeom>
              <a:solidFill>
                <a:srgbClr val="FFE6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任意多边形: 形状 20">
                <a:extLst>
                  <a:ext uri="{FF2B5EF4-FFF2-40B4-BE49-F238E27FC236}">
                    <a16:creationId xmlns:a16="http://schemas.microsoft.com/office/drawing/2014/main" id="{6A453D34-06CD-FDB2-2865-9A8A6E4A259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510213" y="2541588"/>
                <a:ext cx="65088" cy="68263"/>
              </a:xfrm>
              <a:custGeom>
                <a:avLst/>
                <a:gdLst>
                  <a:gd name="T0" fmla="*/ 0 w 17"/>
                  <a:gd name="T1" fmla="*/ 16 h 18"/>
                  <a:gd name="T2" fmla="*/ 6 w 17"/>
                  <a:gd name="T3" fmla="*/ 0 h 18"/>
                  <a:gd name="T4" fmla="*/ 17 w 17"/>
                  <a:gd name="T5" fmla="*/ 14 h 18"/>
                  <a:gd name="T6" fmla="*/ 0 w 17"/>
                  <a:gd name="T7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18">
                    <a:moveTo>
                      <a:pt x="0" y="16"/>
                    </a:moveTo>
                    <a:cubicBezTo>
                      <a:pt x="3" y="7"/>
                      <a:pt x="6" y="0"/>
                      <a:pt x="6" y="0"/>
                    </a:cubicBezTo>
                    <a:cubicBezTo>
                      <a:pt x="6" y="0"/>
                      <a:pt x="11" y="7"/>
                      <a:pt x="17" y="14"/>
                    </a:cubicBezTo>
                    <a:cubicBezTo>
                      <a:pt x="12" y="17"/>
                      <a:pt x="6" y="18"/>
                      <a:pt x="0" y="16"/>
                    </a:cubicBezTo>
                    <a:close/>
                  </a:path>
                </a:pathLst>
              </a:custGeom>
              <a:solidFill>
                <a:srgbClr val="E36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任意多边形: 形状 21">
                <a:extLst>
                  <a:ext uri="{FF2B5EF4-FFF2-40B4-BE49-F238E27FC236}">
                    <a16:creationId xmlns:a16="http://schemas.microsoft.com/office/drawing/2014/main" id="{0F4AE92B-B5A2-89A5-7535-D7C410C6EF0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881688" y="4478338"/>
                <a:ext cx="166688" cy="60325"/>
              </a:xfrm>
              <a:custGeom>
                <a:avLst/>
                <a:gdLst>
                  <a:gd name="T0" fmla="*/ 44 w 44"/>
                  <a:gd name="T1" fmla="*/ 4 h 16"/>
                  <a:gd name="T2" fmla="*/ 21 w 44"/>
                  <a:gd name="T3" fmla="*/ 2 h 16"/>
                  <a:gd name="T4" fmla="*/ 1 w 44"/>
                  <a:gd name="T5" fmla="*/ 12 h 16"/>
                  <a:gd name="T6" fmla="*/ 23 w 44"/>
                  <a:gd name="T7" fmla="*/ 14 h 16"/>
                  <a:gd name="T8" fmla="*/ 44 w 44"/>
                  <a:gd name="T9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6">
                    <a:moveTo>
                      <a:pt x="44" y="4"/>
                    </a:moveTo>
                    <a:cubicBezTo>
                      <a:pt x="43" y="1"/>
                      <a:pt x="33" y="0"/>
                      <a:pt x="21" y="2"/>
                    </a:cubicBezTo>
                    <a:cubicBezTo>
                      <a:pt x="9" y="4"/>
                      <a:pt x="0" y="8"/>
                      <a:pt x="1" y="12"/>
                    </a:cubicBezTo>
                    <a:cubicBezTo>
                      <a:pt x="1" y="15"/>
                      <a:pt x="11" y="16"/>
                      <a:pt x="23" y="14"/>
                    </a:cubicBezTo>
                    <a:cubicBezTo>
                      <a:pt x="35" y="12"/>
                      <a:pt x="44" y="7"/>
                      <a:pt x="44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任意多边形: 形状 22">
                <a:extLst>
                  <a:ext uri="{FF2B5EF4-FFF2-40B4-BE49-F238E27FC236}">
                    <a16:creationId xmlns:a16="http://schemas.microsoft.com/office/drawing/2014/main" id="{6A662599-0C1C-7C9C-C9AD-B3D619FBE58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934075" y="4497388"/>
                <a:ext cx="65088" cy="23813"/>
              </a:xfrm>
              <a:custGeom>
                <a:avLst/>
                <a:gdLst>
                  <a:gd name="T0" fmla="*/ 16 w 17"/>
                  <a:gd name="T1" fmla="*/ 1 h 6"/>
                  <a:gd name="T2" fmla="*/ 8 w 17"/>
                  <a:gd name="T3" fmla="*/ 1 h 6"/>
                  <a:gd name="T4" fmla="*/ 0 w 17"/>
                  <a:gd name="T5" fmla="*/ 4 h 6"/>
                  <a:gd name="T6" fmla="*/ 9 w 17"/>
                  <a:gd name="T7" fmla="*/ 5 h 6"/>
                  <a:gd name="T8" fmla="*/ 16 w 17"/>
                  <a:gd name="T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6">
                    <a:moveTo>
                      <a:pt x="16" y="1"/>
                    </a:moveTo>
                    <a:cubicBezTo>
                      <a:pt x="16" y="0"/>
                      <a:pt x="12" y="0"/>
                      <a:pt x="8" y="1"/>
                    </a:cubicBezTo>
                    <a:cubicBezTo>
                      <a:pt x="3" y="1"/>
                      <a:pt x="0" y="3"/>
                      <a:pt x="0" y="4"/>
                    </a:cubicBezTo>
                    <a:cubicBezTo>
                      <a:pt x="0" y="5"/>
                      <a:pt x="4" y="6"/>
                      <a:pt x="9" y="5"/>
                    </a:cubicBezTo>
                    <a:cubicBezTo>
                      <a:pt x="13" y="4"/>
                      <a:pt x="17" y="3"/>
                      <a:pt x="16" y="1"/>
                    </a:cubicBezTo>
                    <a:close/>
                  </a:path>
                </a:pathLst>
              </a:custGeom>
              <a:solidFill>
                <a:srgbClr val="E1A3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任意多边形: 形状 23">
                <a:extLst>
                  <a:ext uri="{FF2B5EF4-FFF2-40B4-BE49-F238E27FC236}">
                    <a16:creationId xmlns:a16="http://schemas.microsoft.com/office/drawing/2014/main" id="{6D78C179-B196-7F97-DF6F-43672E52A07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737225" y="2427288"/>
                <a:ext cx="417513" cy="1858963"/>
              </a:xfrm>
              <a:custGeom>
                <a:avLst/>
                <a:gdLst>
                  <a:gd name="T0" fmla="*/ 103 w 263"/>
                  <a:gd name="T1" fmla="*/ 0 h 1171"/>
                  <a:gd name="T2" fmla="*/ 0 w 263"/>
                  <a:gd name="T3" fmla="*/ 10 h 1171"/>
                  <a:gd name="T4" fmla="*/ 160 w 263"/>
                  <a:gd name="T5" fmla="*/ 1171 h 1171"/>
                  <a:gd name="T6" fmla="*/ 263 w 263"/>
                  <a:gd name="T7" fmla="*/ 1162 h 1171"/>
                  <a:gd name="T8" fmla="*/ 103 w 263"/>
                  <a:gd name="T9" fmla="*/ 0 h 1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3" h="1171">
                    <a:moveTo>
                      <a:pt x="103" y="0"/>
                    </a:moveTo>
                    <a:lnTo>
                      <a:pt x="0" y="10"/>
                    </a:lnTo>
                    <a:lnTo>
                      <a:pt x="160" y="1171"/>
                    </a:lnTo>
                    <a:lnTo>
                      <a:pt x="263" y="1162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F8B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848C8ECC-FC6E-78D5-6596-64712E82930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756275" y="2459038"/>
                <a:ext cx="250825" cy="1812925"/>
              </a:xfrm>
              <a:custGeom>
                <a:avLst/>
                <a:gdLst>
                  <a:gd name="T0" fmla="*/ 66 w 66"/>
                  <a:gd name="T1" fmla="*/ 480 h 480"/>
                  <a:gd name="T2" fmla="*/ 0 w 66"/>
                  <a:gd name="T3" fmla="*/ 0 h 480"/>
                  <a:gd name="T4" fmla="*/ 66 w 66"/>
                  <a:gd name="T5" fmla="*/ 48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6" h="480">
                    <a:moveTo>
                      <a:pt x="66" y="480"/>
                    </a:moveTo>
                    <a:cubicBezTo>
                      <a:pt x="44" y="326"/>
                      <a:pt x="20" y="154"/>
                      <a:pt x="0" y="0"/>
                    </a:cubicBezTo>
                    <a:cubicBezTo>
                      <a:pt x="22" y="153"/>
                      <a:pt x="46" y="326"/>
                      <a:pt x="66" y="48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任意多边形: 形状 25">
                <a:extLst>
                  <a:ext uri="{FF2B5EF4-FFF2-40B4-BE49-F238E27FC236}">
                    <a16:creationId xmlns:a16="http://schemas.microsoft.com/office/drawing/2014/main" id="{DE89EF5C-2514-242D-8C5A-4879A7FFA72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881688" y="2446338"/>
                <a:ext cx="254000" cy="1817688"/>
              </a:xfrm>
              <a:custGeom>
                <a:avLst/>
                <a:gdLst>
                  <a:gd name="T0" fmla="*/ 67 w 67"/>
                  <a:gd name="T1" fmla="*/ 481 h 481"/>
                  <a:gd name="T2" fmla="*/ 0 w 67"/>
                  <a:gd name="T3" fmla="*/ 0 h 481"/>
                  <a:gd name="T4" fmla="*/ 67 w 67"/>
                  <a:gd name="T5" fmla="*/ 481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7" h="481">
                    <a:moveTo>
                      <a:pt x="67" y="481"/>
                    </a:moveTo>
                    <a:cubicBezTo>
                      <a:pt x="44" y="327"/>
                      <a:pt x="20" y="154"/>
                      <a:pt x="0" y="0"/>
                    </a:cubicBezTo>
                    <a:cubicBezTo>
                      <a:pt x="22" y="154"/>
                      <a:pt x="46" y="327"/>
                      <a:pt x="67" y="48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任意多边形: 形状 26">
                <a:extLst>
                  <a:ext uri="{FF2B5EF4-FFF2-40B4-BE49-F238E27FC236}">
                    <a16:creationId xmlns:a16="http://schemas.microsoft.com/office/drawing/2014/main" id="{E81B6CE7-E3E8-3027-BD17-96A35956DD5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794375" y="2454275"/>
                <a:ext cx="250825" cy="1804988"/>
              </a:xfrm>
              <a:custGeom>
                <a:avLst/>
                <a:gdLst>
                  <a:gd name="T0" fmla="*/ 66 w 66"/>
                  <a:gd name="T1" fmla="*/ 478 h 478"/>
                  <a:gd name="T2" fmla="*/ 0 w 66"/>
                  <a:gd name="T3" fmla="*/ 0 h 478"/>
                  <a:gd name="T4" fmla="*/ 66 w 66"/>
                  <a:gd name="T5" fmla="*/ 478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6" h="478">
                    <a:moveTo>
                      <a:pt x="66" y="478"/>
                    </a:moveTo>
                    <a:cubicBezTo>
                      <a:pt x="44" y="325"/>
                      <a:pt x="20" y="153"/>
                      <a:pt x="0" y="0"/>
                    </a:cubicBezTo>
                    <a:cubicBezTo>
                      <a:pt x="22" y="153"/>
                      <a:pt x="46" y="324"/>
                      <a:pt x="66" y="478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任意多边形: 形状 27">
                <a:extLst>
                  <a:ext uri="{FF2B5EF4-FFF2-40B4-BE49-F238E27FC236}">
                    <a16:creationId xmlns:a16="http://schemas.microsoft.com/office/drawing/2014/main" id="{2F3D2AD3-7822-B87E-ADE3-126B616048C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851525" y="2446338"/>
                <a:ext cx="250825" cy="1806575"/>
              </a:xfrm>
              <a:custGeom>
                <a:avLst/>
                <a:gdLst>
                  <a:gd name="T0" fmla="*/ 66 w 66"/>
                  <a:gd name="T1" fmla="*/ 478 h 478"/>
                  <a:gd name="T2" fmla="*/ 0 w 66"/>
                  <a:gd name="T3" fmla="*/ 0 h 478"/>
                  <a:gd name="T4" fmla="*/ 66 w 66"/>
                  <a:gd name="T5" fmla="*/ 478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6" h="478">
                    <a:moveTo>
                      <a:pt x="66" y="478"/>
                    </a:moveTo>
                    <a:cubicBezTo>
                      <a:pt x="44" y="325"/>
                      <a:pt x="20" y="154"/>
                      <a:pt x="0" y="0"/>
                    </a:cubicBezTo>
                    <a:cubicBezTo>
                      <a:pt x="23" y="153"/>
                      <a:pt x="46" y="325"/>
                      <a:pt x="66" y="478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任意多边形: 形状 28">
                <a:extLst>
                  <a:ext uri="{FF2B5EF4-FFF2-40B4-BE49-F238E27FC236}">
                    <a16:creationId xmlns:a16="http://schemas.microsoft.com/office/drawing/2014/main" id="{5D1CB350-CAFB-DC95-2BD0-2C9BFD05050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734050" y="2281238"/>
                <a:ext cx="166688" cy="180975"/>
              </a:xfrm>
              <a:custGeom>
                <a:avLst/>
                <a:gdLst>
                  <a:gd name="T0" fmla="*/ 44 w 44"/>
                  <a:gd name="T1" fmla="*/ 39 h 48"/>
                  <a:gd name="T2" fmla="*/ 44 w 44"/>
                  <a:gd name="T3" fmla="*/ 39 h 48"/>
                  <a:gd name="T4" fmla="*/ 39 w 44"/>
                  <a:gd name="T5" fmla="*/ 45 h 48"/>
                  <a:gd name="T6" fmla="*/ 33 w 44"/>
                  <a:gd name="T7" fmla="*/ 40 h 48"/>
                  <a:gd name="T8" fmla="*/ 33 w 44"/>
                  <a:gd name="T9" fmla="*/ 40 h 48"/>
                  <a:gd name="T10" fmla="*/ 33 w 44"/>
                  <a:gd name="T11" fmla="*/ 40 h 48"/>
                  <a:gd name="T12" fmla="*/ 33 w 44"/>
                  <a:gd name="T13" fmla="*/ 40 h 48"/>
                  <a:gd name="T14" fmla="*/ 28 w 44"/>
                  <a:gd name="T15" fmla="*/ 46 h 48"/>
                  <a:gd name="T16" fmla="*/ 22 w 44"/>
                  <a:gd name="T17" fmla="*/ 41 h 48"/>
                  <a:gd name="T18" fmla="*/ 22 w 44"/>
                  <a:gd name="T19" fmla="*/ 41 h 48"/>
                  <a:gd name="T20" fmla="*/ 22 w 44"/>
                  <a:gd name="T21" fmla="*/ 41 h 48"/>
                  <a:gd name="T22" fmla="*/ 22 w 44"/>
                  <a:gd name="T23" fmla="*/ 41 h 48"/>
                  <a:gd name="T24" fmla="*/ 17 w 44"/>
                  <a:gd name="T25" fmla="*/ 47 h 48"/>
                  <a:gd name="T26" fmla="*/ 11 w 44"/>
                  <a:gd name="T27" fmla="*/ 42 h 48"/>
                  <a:gd name="T28" fmla="*/ 11 w 44"/>
                  <a:gd name="T29" fmla="*/ 42 h 48"/>
                  <a:gd name="T30" fmla="*/ 11 w 44"/>
                  <a:gd name="T31" fmla="*/ 42 h 48"/>
                  <a:gd name="T32" fmla="*/ 11 w 44"/>
                  <a:gd name="T33" fmla="*/ 42 h 48"/>
                  <a:gd name="T34" fmla="*/ 6 w 44"/>
                  <a:gd name="T35" fmla="*/ 48 h 48"/>
                  <a:gd name="T36" fmla="*/ 0 w 44"/>
                  <a:gd name="T37" fmla="*/ 43 h 48"/>
                  <a:gd name="T38" fmla="*/ 18 w 44"/>
                  <a:gd name="T39" fmla="*/ 0 h 48"/>
                  <a:gd name="T40" fmla="*/ 44 w 44"/>
                  <a:gd name="T41" fmla="*/ 39 h 48"/>
                  <a:gd name="T42" fmla="*/ 44 w 44"/>
                  <a:gd name="T43" fmla="*/ 39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48">
                    <a:moveTo>
                      <a:pt x="44" y="39"/>
                    </a:moveTo>
                    <a:cubicBezTo>
                      <a:pt x="44" y="39"/>
                      <a:pt x="44" y="39"/>
                      <a:pt x="44" y="39"/>
                    </a:cubicBezTo>
                    <a:cubicBezTo>
                      <a:pt x="44" y="42"/>
                      <a:pt x="42" y="45"/>
                      <a:pt x="39" y="45"/>
                    </a:cubicBezTo>
                    <a:cubicBezTo>
                      <a:pt x="36" y="45"/>
                      <a:pt x="33" y="43"/>
                      <a:pt x="33" y="40"/>
                    </a:cubicBezTo>
                    <a:cubicBezTo>
                      <a:pt x="33" y="40"/>
                      <a:pt x="33" y="40"/>
                      <a:pt x="33" y="40"/>
                    </a:cubicBezTo>
                    <a:cubicBezTo>
                      <a:pt x="33" y="40"/>
                      <a:pt x="33" y="40"/>
                      <a:pt x="33" y="40"/>
                    </a:cubicBezTo>
                    <a:cubicBezTo>
                      <a:pt x="33" y="40"/>
                      <a:pt x="33" y="40"/>
                      <a:pt x="33" y="40"/>
                    </a:cubicBezTo>
                    <a:cubicBezTo>
                      <a:pt x="33" y="43"/>
                      <a:pt x="31" y="46"/>
                      <a:pt x="28" y="46"/>
                    </a:cubicBezTo>
                    <a:cubicBezTo>
                      <a:pt x="25" y="46"/>
                      <a:pt x="22" y="44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4"/>
                      <a:pt x="20" y="47"/>
                      <a:pt x="17" y="47"/>
                    </a:cubicBezTo>
                    <a:cubicBezTo>
                      <a:pt x="14" y="47"/>
                      <a:pt x="12" y="45"/>
                      <a:pt x="11" y="42"/>
                    </a:cubicBezTo>
                    <a:cubicBezTo>
                      <a:pt x="11" y="42"/>
                      <a:pt x="11" y="42"/>
                      <a:pt x="11" y="42"/>
                    </a:cubicBezTo>
                    <a:cubicBezTo>
                      <a:pt x="11" y="42"/>
                      <a:pt x="11" y="42"/>
                      <a:pt x="11" y="42"/>
                    </a:cubicBezTo>
                    <a:cubicBezTo>
                      <a:pt x="11" y="42"/>
                      <a:pt x="11" y="42"/>
                      <a:pt x="11" y="42"/>
                    </a:cubicBezTo>
                    <a:cubicBezTo>
                      <a:pt x="12" y="45"/>
                      <a:pt x="9" y="48"/>
                      <a:pt x="6" y="48"/>
                    </a:cubicBezTo>
                    <a:cubicBezTo>
                      <a:pt x="3" y="48"/>
                      <a:pt x="1" y="46"/>
                      <a:pt x="0" y="43"/>
                    </a:cubicBezTo>
                    <a:cubicBezTo>
                      <a:pt x="0" y="41"/>
                      <a:pt x="18" y="0"/>
                      <a:pt x="18" y="0"/>
                    </a:cubicBezTo>
                    <a:cubicBezTo>
                      <a:pt x="18" y="0"/>
                      <a:pt x="44" y="37"/>
                      <a:pt x="44" y="39"/>
                    </a:cubicBezTo>
                    <a:cubicBezTo>
                      <a:pt x="44" y="39"/>
                      <a:pt x="44" y="39"/>
                      <a:pt x="44" y="39"/>
                    </a:cubicBezTo>
                    <a:close/>
                  </a:path>
                </a:pathLst>
              </a:custGeom>
              <a:solidFill>
                <a:srgbClr val="FFE6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任意多边形: 形状 29">
                <a:extLst>
                  <a:ext uri="{FF2B5EF4-FFF2-40B4-BE49-F238E27FC236}">
                    <a16:creationId xmlns:a16="http://schemas.microsoft.com/office/drawing/2014/main" id="{7CBED7DE-FAF3-F981-9EF0-97C3E361A47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780088" y="2281238"/>
                <a:ext cx="60325" cy="63500"/>
              </a:xfrm>
              <a:custGeom>
                <a:avLst/>
                <a:gdLst>
                  <a:gd name="T0" fmla="*/ 0 w 16"/>
                  <a:gd name="T1" fmla="*/ 15 h 17"/>
                  <a:gd name="T2" fmla="*/ 6 w 16"/>
                  <a:gd name="T3" fmla="*/ 0 h 17"/>
                  <a:gd name="T4" fmla="*/ 16 w 16"/>
                  <a:gd name="T5" fmla="*/ 15 h 17"/>
                  <a:gd name="T6" fmla="*/ 0 w 16"/>
                  <a:gd name="T7" fmla="*/ 15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7">
                    <a:moveTo>
                      <a:pt x="0" y="15"/>
                    </a:moveTo>
                    <a:cubicBezTo>
                      <a:pt x="3" y="7"/>
                      <a:pt x="6" y="0"/>
                      <a:pt x="6" y="0"/>
                    </a:cubicBezTo>
                    <a:cubicBezTo>
                      <a:pt x="6" y="0"/>
                      <a:pt x="11" y="7"/>
                      <a:pt x="16" y="15"/>
                    </a:cubicBezTo>
                    <a:cubicBezTo>
                      <a:pt x="11" y="17"/>
                      <a:pt x="5" y="17"/>
                      <a:pt x="0" y="15"/>
                    </a:cubicBezTo>
                    <a:close/>
                  </a:path>
                </a:pathLst>
              </a:custGeom>
              <a:solidFill>
                <a:srgbClr val="F8B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" name="任意多边形: 形状 30">
                <a:extLst>
                  <a:ext uri="{FF2B5EF4-FFF2-40B4-BE49-F238E27FC236}">
                    <a16:creationId xmlns:a16="http://schemas.microsoft.com/office/drawing/2014/main" id="{C4EC906D-F7F2-2BCC-DAE4-B681049DD0F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988050" y="4248150"/>
                <a:ext cx="166688" cy="53975"/>
              </a:xfrm>
              <a:custGeom>
                <a:avLst/>
                <a:gdLst>
                  <a:gd name="T0" fmla="*/ 44 w 44"/>
                  <a:gd name="T1" fmla="*/ 5 h 14"/>
                  <a:gd name="T2" fmla="*/ 22 w 44"/>
                  <a:gd name="T3" fmla="*/ 1 h 14"/>
                  <a:gd name="T4" fmla="*/ 0 w 44"/>
                  <a:gd name="T5" fmla="*/ 9 h 14"/>
                  <a:gd name="T6" fmla="*/ 23 w 44"/>
                  <a:gd name="T7" fmla="*/ 13 h 14"/>
                  <a:gd name="T8" fmla="*/ 44 w 44"/>
                  <a:gd name="T9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4">
                    <a:moveTo>
                      <a:pt x="44" y="5"/>
                    </a:moveTo>
                    <a:cubicBezTo>
                      <a:pt x="43" y="2"/>
                      <a:pt x="33" y="0"/>
                      <a:pt x="22" y="1"/>
                    </a:cubicBezTo>
                    <a:cubicBezTo>
                      <a:pt x="10" y="2"/>
                      <a:pt x="0" y="6"/>
                      <a:pt x="0" y="9"/>
                    </a:cubicBezTo>
                    <a:cubicBezTo>
                      <a:pt x="1" y="13"/>
                      <a:pt x="11" y="14"/>
                      <a:pt x="23" y="13"/>
                    </a:cubicBezTo>
                    <a:cubicBezTo>
                      <a:pt x="35" y="12"/>
                      <a:pt x="44" y="9"/>
                      <a:pt x="44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" name="任意多边形: 形状 31">
                <a:extLst>
                  <a:ext uri="{FF2B5EF4-FFF2-40B4-BE49-F238E27FC236}">
                    <a16:creationId xmlns:a16="http://schemas.microsoft.com/office/drawing/2014/main" id="{4EAF5F3E-E78F-4400-F7E7-7BDF1D5B902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040438" y="4267200"/>
                <a:ext cx="61913" cy="19050"/>
              </a:xfrm>
              <a:custGeom>
                <a:avLst/>
                <a:gdLst>
                  <a:gd name="T0" fmla="*/ 16 w 16"/>
                  <a:gd name="T1" fmla="*/ 2 h 5"/>
                  <a:gd name="T2" fmla="*/ 8 w 16"/>
                  <a:gd name="T3" fmla="*/ 0 h 5"/>
                  <a:gd name="T4" fmla="*/ 0 w 16"/>
                  <a:gd name="T5" fmla="*/ 3 h 5"/>
                  <a:gd name="T6" fmla="*/ 8 w 16"/>
                  <a:gd name="T7" fmla="*/ 5 h 5"/>
                  <a:gd name="T8" fmla="*/ 16 w 16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5">
                    <a:moveTo>
                      <a:pt x="16" y="2"/>
                    </a:moveTo>
                    <a:cubicBezTo>
                      <a:pt x="16" y="0"/>
                      <a:pt x="12" y="0"/>
                      <a:pt x="8" y="0"/>
                    </a:cubicBezTo>
                    <a:cubicBezTo>
                      <a:pt x="3" y="0"/>
                      <a:pt x="0" y="2"/>
                      <a:pt x="0" y="3"/>
                    </a:cubicBezTo>
                    <a:cubicBezTo>
                      <a:pt x="0" y="4"/>
                      <a:pt x="4" y="5"/>
                      <a:pt x="8" y="5"/>
                    </a:cubicBezTo>
                    <a:cubicBezTo>
                      <a:pt x="13" y="4"/>
                      <a:pt x="16" y="3"/>
                      <a:pt x="16" y="2"/>
                    </a:cubicBezTo>
                    <a:close/>
                  </a:path>
                </a:pathLst>
              </a:custGeom>
              <a:solidFill>
                <a:srgbClr val="E1A3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任意多边形: 形状 32">
                <a:extLst>
                  <a:ext uri="{FF2B5EF4-FFF2-40B4-BE49-F238E27FC236}">
                    <a16:creationId xmlns:a16="http://schemas.microsoft.com/office/drawing/2014/main" id="{288E482C-AB6D-FD8D-7CF6-C4FF66BDDB3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934075" y="2476500"/>
                <a:ext cx="376238" cy="1593850"/>
              </a:xfrm>
              <a:custGeom>
                <a:avLst/>
                <a:gdLst>
                  <a:gd name="T0" fmla="*/ 44 w 99"/>
                  <a:gd name="T1" fmla="*/ 185 h 422"/>
                  <a:gd name="T2" fmla="*/ 10 w 99"/>
                  <a:gd name="T3" fmla="*/ 419 h 422"/>
                  <a:gd name="T4" fmla="*/ 71 w 99"/>
                  <a:gd name="T5" fmla="*/ 190 h 422"/>
                  <a:gd name="T6" fmla="*/ 98 w 99"/>
                  <a:gd name="T7" fmla="*/ 37 h 422"/>
                  <a:gd name="T8" fmla="*/ 95 w 99"/>
                  <a:gd name="T9" fmla="*/ 1 h 422"/>
                  <a:gd name="T10" fmla="*/ 78 w 99"/>
                  <a:gd name="T11" fmla="*/ 34 h 422"/>
                  <a:gd name="T12" fmla="*/ 44 w 99"/>
                  <a:gd name="T13" fmla="*/ 185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422">
                    <a:moveTo>
                      <a:pt x="44" y="185"/>
                    </a:moveTo>
                    <a:cubicBezTo>
                      <a:pt x="29" y="263"/>
                      <a:pt x="0" y="417"/>
                      <a:pt x="10" y="419"/>
                    </a:cubicBezTo>
                    <a:cubicBezTo>
                      <a:pt x="20" y="422"/>
                      <a:pt x="55" y="268"/>
                      <a:pt x="71" y="190"/>
                    </a:cubicBezTo>
                    <a:cubicBezTo>
                      <a:pt x="81" y="140"/>
                      <a:pt x="95" y="77"/>
                      <a:pt x="98" y="37"/>
                    </a:cubicBezTo>
                    <a:cubicBezTo>
                      <a:pt x="99" y="16"/>
                      <a:pt x="98" y="1"/>
                      <a:pt x="95" y="1"/>
                    </a:cubicBezTo>
                    <a:cubicBezTo>
                      <a:pt x="91" y="0"/>
                      <a:pt x="85" y="13"/>
                      <a:pt x="78" y="34"/>
                    </a:cubicBezTo>
                    <a:cubicBezTo>
                      <a:pt x="65" y="71"/>
                      <a:pt x="55" y="135"/>
                      <a:pt x="44" y="185"/>
                    </a:cubicBezTo>
                    <a:close/>
                  </a:path>
                </a:pathLst>
              </a:custGeom>
              <a:solidFill>
                <a:srgbClr val="6A43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" name="任意多边形: 形状 33">
                <a:extLst>
                  <a:ext uri="{FF2B5EF4-FFF2-40B4-BE49-F238E27FC236}">
                    <a16:creationId xmlns:a16="http://schemas.microsoft.com/office/drawing/2014/main" id="{83A60618-8A81-D08E-8492-C05DBDC3ECA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181725" y="2220913"/>
                <a:ext cx="238125" cy="331788"/>
              </a:xfrm>
              <a:custGeom>
                <a:avLst/>
                <a:gdLst>
                  <a:gd name="T0" fmla="*/ 35 w 63"/>
                  <a:gd name="T1" fmla="*/ 86 h 88"/>
                  <a:gd name="T2" fmla="*/ 45 w 63"/>
                  <a:gd name="T3" fmla="*/ 41 h 88"/>
                  <a:gd name="T4" fmla="*/ 63 w 63"/>
                  <a:gd name="T5" fmla="*/ 0 h 88"/>
                  <a:gd name="T6" fmla="*/ 18 w 63"/>
                  <a:gd name="T7" fmla="*/ 84 h 88"/>
                  <a:gd name="T8" fmla="*/ 35 w 63"/>
                  <a:gd name="T9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88">
                    <a:moveTo>
                      <a:pt x="35" y="86"/>
                    </a:moveTo>
                    <a:cubicBezTo>
                      <a:pt x="53" y="76"/>
                      <a:pt x="56" y="61"/>
                      <a:pt x="45" y="41"/>
                    </a:cubicBezTo>
                    <a:cubicBezTo>
                      <a:pt x="32" y="17"/>
                      <a:pt x="63" y="0"/>
                      <a:pt x="63" y="0"/>
                    </a:cubicBezTo>
                    <a:cubicBezTo>
                      <a:pt x="4" y="6"/>
                      <a:pt x="0" y="68"/>
                      <a:pt x="18" y="84"/>
                    </a:cubicBezTo>
                    <a:cubicBezTo>
                      <a:pt x="25" y="88"/>
                      <a:pt x="35" y="86"/>
                      <a:pt x="35" y="86"/>
                    </a:cubicBezTo>
                    <a:close/>
                  </a:path>
                </a:pathLst>
              </a:custGeom>
              <a:solidFill>
                <a:srgbClr val="FF70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" name="任意多边形: 形状 34">
                <a:extLst>
                  <a:ext uri="{FF2B5EF4-FFF2-40B4-BE49-F238E27FC236}">
                    <a16:creationId xmlns:a16="http://schemas.microsoft.com/office/drawing/2014/main" id="{261C4DFE-5BB9-B7D2-8D4D-3DFD4C1FD26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283325" y="2220913"/>
                <a:ext cx="136525" cy="304800"/>
              </a:xfrm>
              <a:custGeom>
                <a:avLst/>
                <a:gdLst>
                  <a:gd name="T0" fmla="*/ 4 w 36"/>
                  <a:gd name="T1" fmla="*/ 81 h 81"/>
                  <a:gd name="T2" fmla="*/ 10 w 36"/>
                  <a:gd name="T3" fmla="*/ 58 h 81"/>
                  <a:gd name="T4" fmla="*/ 5 w 36"/>
                  <a:gd name="T5" fmla="*/ 47 h 81"/>
                  <a:gd name="T6" fmla="*/ 30 w 36"/>
                  <a:gd name="T7" fmla="*/ 2 h 81"/>
                  <a:gd name="T8" fmla="*/ 36 w 36"/>
                  <a:gd name="T9" fmla="*/ 0 h 81"/>
                  <a:gd name="T10" fmla="*/ 6 w 36"/>
                  <a:gd name="T11" fmla="*/ 47 h 81"/>
                  <a:gd name="T12" fmla="*/ 11 w 36"/>
                  <a:gd name="T13" fmla="*/ 58 h 81"/>
                  <a:gd name="T14" fmla="*/ 4 w 36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81">
                    <a:moveTo>
                      <a:pt x="4" y="81"/>
                    </a:moveTo>
                    <a:cubicBezTo>
                      <a:pt x="10" y="75"/>
                      <a:pt x="14" y="66"/>
                      <a:pt x="10" y="58"/>
                    </a:cubicBezTo>
                    <a:cubicBezTo>
                      <a:pt x="8" y="55"/>
                      <a:pt x="6" y="51"/>
                      <a:pt x="5" y="47"/>
                    </a:cubicBezTo>
                    <a:cubicBezTo>
                      <a:pt x="0" y="28"/>
                      <a:pt x="11" y="8"/>
                      <a:pt x="30" y="2"/>
                    </a:cubicBezTo>
                    <a:cubicBezTo>
                      <a:pt x="30" y="2"/>
                      <a:pt x="36" y="0"/>
                      <a:pt x="36" y="0"/>
                    </a:cubicBezTo>
                    <a:cubicBezTo>
                      <a:pt x="16" y="5"/>
                      <a:pt x="1" y="26"/>
                      <a:pt x="6" y="47"/>
                    </a:cubicBezTo>
                    <a:cubicBezTo>
                      <a:pt x="7" y="51"/>
                      <a:pt x="9" y="54"/>
                      <a:pt x="11" y="58"/>
                    </a:cubicBezTo>
                    <a:cubicBezTo>
                      <a:pt x="15" y="66"/>
                      <a:pt x="10" y="75"/>
                      <a:pt x="4" y="81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6A087DD5-5548-2E00-883D-62C53483A7A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234113" y="2300288"/>
                <a:ext cx="60325" cy="211138"/>
              </a:xfrm>
              <a:custGeom>
                <a:avLst/>
                <a:gdLst>
                  <a:gd name="T0" fmla="*/ 9 w 16"/>
                  <a:gd name="T1" fmla="*/ 56 h 56"/>
                  <a:gd name="T2" fmla="*/ 3 w 16"/>
                  <a:gd name="T3" fmla="*/ 35 h 56"/>
                  <a:gd name="T4" fmla="*/ 10 w 16"/>
                  <a:gd name="T5" fmla="*/ 5 h 56"/>
                  <a:gd name="T6" fmla="*/ 16 w 16"/>
                  <a:gd name="T7" fmla="*/ 0 h 56"/>
                  <a:gd name="T8" fmla="*/ 7 w 16"/>
                  <a:gd name="T9" fmla="*/ 28 h 56"/>
                  <a:gd name="T10" fmla="*/ 3 w 16"/>
                  <a:gd name="T11" fmla="*/ 42 h 56"/>
                  <a:gd name="T12" fmla="*/ 9 w 16"/>
                  <a:gd name="T13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56">
                    <a:moveTo>
                      <a:pt x="9" y="56"/>
                    </a:moveTo>
                    <a:cubicBezTo>
                      <a:pt x="3" y="51"/>
                      <a:pt x="0" y="42"/>
                      <a:pt x="3" y="35"/>
                    </a:cubicBezTo>
                    <a:cubicBezTo>
                      <a:pt x="6" y="25"/>
                      <a:pt x="5" y="14"/>
                      <a:pt x="10" y="5"/>
                    </a:cubicBezTo>
                    <a:cubicBezTo>
                      <a:pt x="12" y="3"/>
                      <a:pt x="14" y="1"/>
                      <a:pt x="16" y="0"/>
                    </a:cubicBezTo>
                    <a:cubicBezTo>
                      <a:pt x="7" y="7"/>
                      <a:pt x="8" y="18"/>
                      <a:pt x="7" y="28"/>
                    </a:cubicBezTo>
                    <a:cubicBezTo>
                      <a:pt x="6" y="33"/>
                      <a:pt x="3" y="38"/>
                      <a:pt x="3" y="42"/>
                    </a:cubicBezTo>
                    <a:cubicBezTo>
                      <a:pt x="4" y="47"/>
                      <a:pt x="6" y="52"/>
                      <a:pt x="9" y="56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" name="任意多边形: 形状 36">
                <a:extLst>
                  <a:ext uri="{FF2B5EF4-FFF2-40B4-BE49-F238E27FC236}">
                    <a16:creationId xmlns:a16="http://schemas.microsoft.com/office/drawing/2014/main" id="{5C9F0B9E-C907-4564-F478-F6A0C7D61E7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215063" y="2519363"/>
                <a:ext cx="109538" cy="134938"/>
              </a:xfrm>
              <a:custGeom>
                <a:avLst/>
                <a:gdLst>
                  <a:gd name="T0" fmla="*/ 0 w 29"/>
                  <a:gd name="T1" fmla="*/ 28 h 36"/>
                  <a:gd name="T2" fmla="*/ 24 w 29"/>
                  <a:gd name="T3" fmla="*/ 32 h 36"/>
                  <a:gd name="T4" fmla="*/ 29 w 29"/>
                  <a:gd name="T5" fmla="*/ 5 h 36"/>
                  <a:gd name="T6" fmla="*/ 5 w 29"/>
                  <a:gd name="T7" fmla="*/ 0 h 36"/>
                  <a:gd name="T8" fmla="*/ 0 w 29"/>
                  <a:gd name="T9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36">
                    <a:moveTo>
                      <a:pt x="0" y="28"/>
                    </a:moveTo>
                    <a:cubicBezTo>
                      <a:pt x="7" y="34"/>
                      <a:pt x="15" y="36"/>
                      <a:pt x="24" y="32"/>
                    </a:cubicBezTo>
                    <a:cubicBezTo>
                      <a:pt x="26" y="23"/>
                      <a:pt x="28" y="14"/>
                      <a:pt x="29" y="5"/>
                    </a:cubicBezTo>
                    <a:cubicBezTo>
                      <a:pt x="21" y="8"/>
                      <a:pt x="12" y="6"/>
                      <a:pt x="5" y="0"/>
                    </a:cubicBezTo>
                    <a:cubicBezTo>
                      <a:pt x="3" y="9"/>
                      <a:pt x="1" y="18"/>
                      <a:pt x="0" y="28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" name="任意多边形: 形状 37">
                <a:extLst>
                  <a:ext uri="{FF2B5EF4-FFF2-40B4-BE49-F238E27FC236}">
                    <a16:creationId xmlns:a16="http://schemas.microsoft.com/office/drawing/2014/main" id="{DF370F1A-020B-1304-F210-D900F8D8089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230938" y="2541588"/>
                <a:ext cx="90488" cy="33338"/>
              </a:xfrm>
              <a:custGeom>
                <a:avLst/>
                <a:gdLst>
                  <a:gd name="T0" fmla="*/ 24 w 24"/>
                  <a:gd name="T1" fmla="*/ 4 h 9"/>
                  <a:gd name="T2" fmla="*/ 0 w 24"/>
                  <a:gd name="T3" fmla="*/ 0 h 9"/>
                  <a:gd name="T4" fmla="*/ 24 w 24"/>
                  <a:gd name="T5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9">
                    <a:moveTo>
                      <a:pt x="24" y="4"/>
                    </a:moveTo>
                    <a:cubicBezTo>
                      <a:pt x="16" y="9"/>
                      <a:pt x="5" y="7"/>
                      <a:pt x="0" y="0"/>
                    </a:cubicBezTo>
                    <a:cubicBezTo>
                      <a:pt x="7" y="5"/>
                      <a:pt x="15" y="7"/>
                      <a:pt x="24" y="4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任意多边形: 形状 38">
                <a:extLst>
                  <a:ext uri="{FF2B5EF4-FFF2-40B4-BE49-F238E27FC236}">
                    <a16:creationId xmlns:a16="http://schemas.microsoft.com/office/drawing/2014/main" id="{A26D92E8-DC5D-F12A-1EC3-30961C6DE21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219825" y="2601913"/>
                <a:ext cx="90488" cy="33338"/>
              </a:xfrm>
              <a:custGeom>
                <a:avLst/>
                <a:gdLst>
                  <a:gd name="T0" fmla="*/ 0 w 24"/>
                  <a:gd name="T1" fmla="*/ 0 h 9"/>
                  <a:gd name="T2" fmla="*/ 24 w 24"/>
                  <a:gd name="T3" fmla="*/ 4 h 9"/>
                  <a:gd name="T4" fmla="*/ 0 w 24"/>
                  <a:gd name="T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9">
                    <a:moveTo>
                      <a:pt x="0" y="0"/>
                    </a:moveTo>
                    <a:cubicBezTo>
                      <a:pt x="7" y="5"/>
                      <a:pt x="16" y="6"/>
                      <a:pt x="24" y="4"/>
                    </a:cubicBezTo>
                    <a:cubicBezTo>
                      <a:pt x="17" y="9"/>
                      <a:pt x="6" y="7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" name="任意多边形: 形状 39">
                <a:extLst>
                  <a:ext uri="{FF2B5EF4-FFF2-40B4-BE49-F238E27FC236}">
                    <a16:creationId xmlns:a16="http://schemas.microsoft.com/office/drawing/2014/main" id="{954AE83F-164F-3D5F-28B3-05700C86251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018213" y="3262313"/>
                <a:ext cx="406400" cy="692150"/>
              </a:xfrm>
              <a:custGeom>
                <a:avLst/>
                <a:gdLst>
                  <a:gd name="T0" fmla="*/ 21 w 107"/>
                  <a:gd name="T1" fmla="*/ 183 h 183"/>
                  <a:gd name="T2" fmla="*/ 21 w 107"/>
                  <a:gd name="T3" fmla="*/ 183 h 183"/>
                  <a:gd name="T4" fmla="*/ 8 w 107"/>
                  <a:gd name="T5" fmla="*/ 143 h 183"/>
                  <a:gd name="T6" fmla="*/ 80 w 107"/>
                  <a:gd name="T7" fmla="*/ 0 h 183"/>
                  <a:gd name="T8" fmla="*/ 107 w 107"/>
                  <a:gd name="T9" fmla="*/ 14 h 183"/>
                  <a:gd name="T10" fmla="*/ 21 w 107"/>
                  <a:gd name="T11" fmla="*/ 183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7" h="183">
                    <a:moveTo>
                      <a:pt x="21" y="183"/>
                    </a:moveTo>
                    <a:cubicBezTo>
                      <a:pt x="21" y="183"/>
                      <a:pt x="21" y="183"/>
                      <a:pt x="21" y="183"/>
                    </a:cubicBezTo>
                    <a:cubicBezTo>
                      <a:pt x="6" y="176"/>
                      <a:pt x="0" y="158"/>
                      <a:pt x="8" y="143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107" y="14"/>
                      <a:pt x="107" y="14"/>
                      <a:pt x="107" y="14"/>
                    </a:cubicBezTo>
                    <a:lnTo>
                      <a:pt x="21" y="183"/>
                    </a:lnTo>
                    <a:close/>
                  </a:path>
                </a:pathLst>
              </a:custGeom>
              <a:solidFill>
                <a:srgbClr val="FFE6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任意多边形: 形状 40">
                <a:extLst>
                  <a:ext uri="{FF2B5EF4-FFF2-40B4-BE49-F238E27FC236}">
                    <a16:creationId xmlns:a16="http://schemas.microsoft.com/office/drawing/2014/main" id="{870E81EC-5C79-5A06-738E-5ECD4DC9483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078538" y="3327400"/>
                <a:ext cx="314325" cy="615950"/>
              </a:xfrm>
              <a:custGeom>
                <a:avLst/>
                <a:gdLst>
                  <a:gd name="T0" fmla="*/ 83 w 83"/>
                  <a:gd name="T1" fmla="*/ 0 h 163"/>
                  <a:gd name="T2" fmla="*/ 0 w 83"/>
                  <a:gd name="T3" fmla="*/ 163 h 163"/>
                  <a:gd name="T4" fmla="*/ 83 w 83"/>
                  <a:gd name="T5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3" h="163">
                    <a:moveTo>
                      <a:pt x="83" y="0"/>
                    </a:moveTo>
                    <a:cubicBezTo>
                      <a:pt x="57" y="53"/>
                      <a:pt x="28" y="111"/>
                      <a:pt x="0" y="163"/>
                    </a:cubicBezTo>
                    <a:cubicBezTo>
                      <a:pt x="26" y="110"/>
                      <a:pt x="55" y="52"/>
                      <a:pt x="83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任意多边形: 形状 41">
                <a:extLst>
                  <a:ext uri="{FF2B5EF4-FFF2-40B4-BE49-F238E27FC236}">
                    <a16:creationId xmlns:a16="http://schemas.microsoft.com/office/drawing/2014/main" id="{D4BC0DAA-B12E-F271-A239-AB2217F17F9B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6280150" y="2813050"/>
                <a:ext cx="560388" cy="577850"/>
              </a:xfrm>
              <a:custGeom>
                <a:avLst/>
                <a:gdLst>
                  <a:gd name="T0" fmla="*/ 116 w 148"/>
                  <a:gd name="T1" fmla="*/ 12 h 153"/>
                  <a:gd name="T2" fmla="*/ 53 w 148"/>
                  <a:gd name="T3" fmla="*/ 32 h 153"/>
                  <a:gd name="T4" fmla="*/ 4 w 148"/>
                  <a:gd name="T5" fmla="*/ 126 h 153"/>
                  <a:gd name="T6" fmla="*/ 11 w 148"/>
                  <a:gd name="T7" fmla="*/ 149 h 153"/>
                  <a:gd name="T8" fmla="*/ 33 w 148"/>
                  <a:gd name="T9" fmla="*/ 141 h 153"/>
                  <a:gd name="T10" fmla="*/ 62 w 148"/>
                  <a:gd name="T11" fmla="*/ 85 h 153"/>
                  <a:gd name="T12" fmla="*/ 73 w 148"/>
                  <a:gd name="T13" fmla="*/ 93 h 153"/>
                  <a:gd name="T14" fmla="*/ 136 w 148"/>
                  <a:gd name="T15" fmla="*/ 73 h 153"/>
                  <a:gd name="T16" fmla="*/ 116 w 148"/>
                  <a:gd name="T17" fmla="*/ 12 h 153"/>
                  <a:gd name="T18" fmla="*/ 84 w 148"/>
                  <a:gd name="T19" fmla="*/ 74 h 153"/>
                  <a:gd name="T20" fmla="*/ 73 w 148"/>
                  <a:gd name="T21" fmla="*/ 42 h 153"/>
                  <a:gd name="T22" fmla="*/ 106 w 148"/>
                  <a:gd name="T23" fmla="*/ 31 h 153"/>
                  <a:gd name="T24" fmla="*/ 117 w 148"/>
                  <a:gd name="T25" fmla="*/ 64 h 153"/>
                  <a:gd name="T26" fmla="*/ 84 w 148"/>
                  <a:gd name="T27" fmla="*/ 74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8" h="153">
                    <a:moveTo>
                      <a:pt x="116" y="12"/>
                    </a:moveTo>
                    <a:cubicBezTo>
                      <a:pt x="93" y="0"/>
                      <a:pt x="65" y="9"/>
                      <a:pt x="53" y="32"/>
                    </a:cubicBezTo>
                    <a:cubicBezTo>
                      <a:pt x="52" y="34"/>
                      <a:pt x="4" y="126"/>
                      <a:pt x="4" y="126"/>
                    </a:cubicBezTo>
                    <a:cubicBezTo>
                      <a:pt x="0" y="135"/>
                      <a:pt x="3" y="144"/>
                      <a:pt x="11" y="149"/>
                    </a:cubicBezTo>
                    <a:cubicBezTo>
                      <a:pt x="19" y="153"/>
                      <a:pt x="29" y="149"/>
                      <a:pt x="33" y="141"/>
                    </a:cubicBezTo>
                    <a:cubicBezTo>
                      <a:pt x="62" y="85"/>
                      <a:pt x="62" y="85"/>
                      <a:pt x="62" y="85"/>
                    </a:cubicBezTo>
                    <a:cubicBezTo>
                      <a:pt x="66" y="89"/>
                      <a:pt x="69" y="91"/>
                      <a:pt x="73" y="93"/>
                    </a:cubicBezTo>
                    <a:cubicBezTo>
                      <a:pt x="96" y="105"/>
                      <a:pt x="125" y="96"/>
                      <a:pt x="136" y="73"/>
                    </a:cubicBezTo>
                    <a:cubicBezTo>
                      <a:pt x="148" y="51"/>
                      <a:pt x="139" y="23"/>
                      <a:pt x="116" y="12"/>
                    </a:cubicBezTo>
                    <a:close/>
                    <a:moveTo>
                      <a:pt x="84" y="74"/>
                    </a:moveTo>
                    <a:cubicBezTo>
                      <a:pt x="72" y="68"/>
                      <a:pt x="67" y="54"/>
                      <a:pt x="73" y="42"/>
                    </a:cubicBezTo>
                    <a:cubicBezTo>
                      <a:pt x="79" y="30"/>
                      <a:pt x="94" y="25"/>
                      <a:pt x="106" y="31"/>
                    </a:cubicBezTo>
                    <a:cubicBezTo>
                      <a:pt x="118" y="37"/>
                      <a:pt x="123" y="52"/>
                      <a:pt x="117" y="64"/>
                    </a:cubicBezTo>
                    <a:cubicBezTo>
                      <a:pt x="111" y="76"/>
                      <a:pt x="96" y="80"/>
                      <a:pt x="84" y="74"/>
                    </a:cubicBezTo>
                    <a:close/>
                  </a:path>
                </a:pathLst>
              </a:custGeom>
              <a:solidFill>
                <a:srgbClr val="4D5E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任意多边形: 形状 42">
                <a:extLst>
                  <a:ext uri="{FF2B5EF4-FFF2-40B4-BE49-F238E27FC236}">
                    <a16:creationId xmlns:a16="http://schemas.microsoft.com/office/drawing/2014/main" id="{7EE9EE06-B5C5-03D3-1BC7-E1BA35685F8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299200" y="3281363"/>
                <a:ext cx="136525" cy="747713"/>
              </a:xfrm>
              <a:custGeom>
                <a:avLst/>
                <a:gdLst>
                  <a:gd name="T0" fmla="*/ 6 w 36"/>
                  <a:gd name="T1" fmla="*/ 198 h 198"/>
                  <a:gd name="T2" fmla="*/ 6 w 36"/>
                  <a:gd name="T3" fmla="*/ 198 h 198"/>
                  <a:gd name="T4" fmla="*/ 35 w 36"/>
                  <a:gd name="T5" fmla="*/ 167 h 198"/>
                  <a:gd name="T6" fmla="*/ 30 w 36"/>
                  <a:gd name="T7" fmla="*/ 0 h 198"/>
                  <a:gd name="T8" fmla="*/ 0 w 36"/>
                  <a:gd name="T9" fmla="*/ 1 h 198"/>
                  <a:gd name="T10" fmla="*/ 6 w 36"/>
                  <a:gd name="T11" fmla="*/ 198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" h="198">
                    <a:moveTo>
                      <a:pt x="6" y="198"/>
                    </a:moveTo>
                    <a:cubicBezTo>
                      <a:pt x="6" y="198"/>
                      <a:pt x="6" y="198"/>
                      <a:pt x="6" y="198"/>
                    </a:cubicBezTo>
                    <a:cubicBezTo>
                      <a:pt x="23" y="197"/>
                      <a:pt x="36" y="183"/>
                      <a:pt x="35" y="167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6" y="198"/>
                    </a:lnTo>
                    <a:close/>
                  </a:path>
                </a:pathLst>
              </a:custGeom>
              <a:solidFill>
                <a:srgbClr val="FFE6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任意多边形: 形状 43">
                <a:extLst>
                  <a:ext uri="{FF2B5EF4-FFF2-40B4-BE49-F238E27FC236}">
                    <a16:creationId xmlns:a16="http://schemas.microsoft.com/office/drawing/2014/main" id="{F5D008C3-B887-16E8-BA4F-5CBE72FAD54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321425" y="3311525"/>
                <a:ext cx="22225" cy="714375"/>
              </a:xfrm>
              <a:custGeom>
                <a:avLst/>
                <a:gdLst>
                  <a:gd name="T0" fmla="*/ 0 w 6"/>
                  <a:gd name="T1" fmla="*/ 0 h 189"/>
                  <a:gd name="T2" fmla="*/ 6 w 6"/>
                  <a:gd name="T3" fmla="*/ 189 h 189"/>
                  <a:gd name="T4" fmla="*/ 0 w 6"/>
                  <a:gd name="T5" fmla="*/ 0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89">
                    <a:moveTo>
                      <a:pt x="0" y="0"/>
                    </a:moveTo>
                    <a:cubicBezTo>
                      <a:pt x="3" y="61"/>
                      <a:pt x="5" y="128"/>
                      <a:pt x="6" y="189"/>
                    </a:cubicBezTo>
                    <a:cubicBezTo>
                      <a:pt x="3" y="128"/>
                      <a:pt x="1" y="61"/>
                      <a:pt x="0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任意多边形: 形状 44">
                <a:extLst>
                  <a:ext uri="{FF2B5EF4-FFF2-40B4-BE49-F238E27FC236}">
                    <a16:creationId xmlns:a16="http://schemas.microsoft.com/office/drawing/2014/main" id="{1B36A7F3-21B0-2D2D-F86A-69765593FE4C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6051550" y="2744788"/>
                <a:ext cx="368300" cy="638175"/>
              </a:xfrm>
              <a:custGeom>
                <a:avLst/>
                <a:gdLst>
                  <a:gd name="T0" fmla="*/ 0 w 97"/>
                  <a:gd name="T1" fmla="*/ 48 h 169"/>
                  <a:gd name="T2" fmla="*/ 48 w 97"/>
                  <a:gd name="T3" fmla="*/ 92 h 169"/>
                  <a:gd name="T4" fmla="*/ 62 w 97"/>
                  <a:gd name="T5" fmla="*/ 90 h 169"/>
                  <a:gd name="T6" fmla="*/ 64 w 97"/>
                  <a:gd name="T7" fmla="*/ 153 h 169"/>
                  <a:gd name="T8" fmla="*/ 80 w 97"/>
                  <a:gd name="T9" fmla="*/ 169 h 169"/>
                  <a:gd name="T10" fmla="*/ 96 w 97"/>
                  <a:gd name="T11" fmla="*/ 152 h 169"/>
                  <a:gd name="T12" fmla="*/ 92 w 97"/>
                  <a:gd name="T13" fmla="*/ 45 h 169"/>
                  <a:gd name="T14" fmla="*/ 44 w 97"/>
                  <a:gd name="T15" fmla="*/ 1 h 169"/>
                  <a:gd name="T16" fmla="*/ 0 w 97"/>
                  <a:gd name="T17" fmla="*/ 48 h 169"/>
                  <a:gd name="T18" fmla="*/ 22 w 97"/>
                  <a:gd name="T19" fmla="*/ 47 h 169"/>
                  <a:gd name="T20" fmla="*/ 45 w 97"/>
                  <a:gd name="T21" fmla="*/ 22 h 169"/>
                  <a:gd name="T22" fmla="*/ 70 w 97"/>
                  <a:gd name="T23" fmla="*/ 46 h 169"/>
                  <a:gd name="T24" fmla="*/ 47 w 97"/>
                  <a:gd name="T25" fmla="*/ 71 h 169"/>
                  <a:gd name="T26" fmla="*/ 22 w 97"/>
                  <a:gd name="T27" fmla="*/ 47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7" h="169">
                    <a:moveTo>
                      <a:pt x="0" y="48"/>
                    </a:moveTo>
                    <a:cubicBezTo>
                      <a:pt x="1" y="73"/>
                      <a:pt x="23" y="93"/>
                      <a:pt x="48" y="92"/>
                    </a:cubicBezTo>
                    <a:cubicBezTo>
                      <a:pt x="53" y="92"/>
                      <a:pt x="56" y="91"/>
                      <a:pt x="62" y="90"/>
                    </a:cubicBezTo>
                    <a:cubicBezTo>
                      <a:pt x="64" y="153"/>
                      <a:pt x="64" y="153"/>
                      <a:pt x="64" y="153"/>
                    </a:cubicBezTo>
                    <a:cubicBezTo>
                      <a:pt x="64" y="162"/>
                      <a:pt x="71" y="169"/>
                      <a:pt x="80" y="169"/>
                    </a:cubicBezTo>
                    <a:cubicBezTo>
                      <a:pt x="90" y="168"/>
                      <a:pt x="97" y="161"/>
                      <a:pt x="96" y="152"/>
                    </a:cubicBezTo>
                    <a:cubicBezTo>
                      <a:pt x="96" y="152"/>
                      <a:pt x="92" y="47"/>
                      <a:pt x="92" y="45"/>
                    </a:cubicBezTo>
                    <a:cubicBezTo>
                      <a:pt x="91" y="20"/>
                      <a:pt x="70" y="0"/>
                      <a:pt x="44" y="1"/>
                    </a:cubicBezTo>
                    <a:cubicBezTo>
                      <a:pt x="19" y="2"/>
                      <a:pt x="0" y="23"/>
                      <a:pt x="0" y="48"/>
                    </a:cubicBezTo>
                    <a:close/>
                    <a:moveTo>
                      <a:pt x="22" y="47"/>
                    </a:moveTo>
                    <a:cubicBezTo>
                      <a:pt x="21" y="34"/>
                      <a:pt x="32" y="23"/>
                      <a:pt x="45" y="22"/>
                    </a:cubicBezTo>
                    <a:cubicBezTo>
                      <a:pt x="58" y="22"/>
                      <a:pt x="70" y="32"/>
                      <a:pt x="70" y="46"/>
                    </a:cubicBezTo>
                    <a:cubicBezTo>
                      <a:pt x="71" y="59"/>
                      <a:pt x="60" y="70"/>
                      <a:pt x="47" y="71"/>
                    </a:cubicBezTo>
                    <a:cubicBezTo>
                      <a:pt x="33" y="71"/>
                      <a:pt x="22" y="61"/>
                      <a:pt x="22" y="47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" name="任意多边形: 形状 45">
                <a:extLst>
                  <a:ext uri="{FF2B5EF4-FFF2-40B4-BE49-F238E27FC236}">
                    <a16:creationId xmlns:a16="http://schemas.microsoft.com/office/drawing/2014/main" id="{181D428A-8E0F-78BA-6A11-9015C539F66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310313" y="3278188"/>
                <a:ext cx="79375" cy="82550"/>
              </a:xfrm>
              <a:custGeom>
                <a:avLst/>
                <a:gdLst>
                  <a:gd name="T0" fmla="*/ 0 w 21"/>
                  <a:gd name="T1" fmla="*/ 11 h 22"/>
                  <a:gd name="T2" fmla="*/ 11 w 21"/>
                  <a:gd name="T3" fmla="*/ 21 h 22"/>
                  <a:gd name="T4" fmla="*/ 21 w 21"/>
                  <a:gd name="T5" fmla="*/ 11 h 22"/>
                  <a:gd name="T6" fmla="*/ 10 w 21"/>
                  <a:gd name="T7" fmla="*/ 1 h 22"/>
                  <a:gd name="T8" fmla="*/ 0 w 21"/>
                  <a:gd name="T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22">
                    <a:moveTo>
                      <a:pt x="0" y="11"/>
                    </a:moveTo>
                    <a:cubicBezTo>
                      <a:pt x="0" y="17"/>
                      <a:pt x="5" y="22"/>
                      <a:pt x="11" y="21"/>
                    </a:cubicBezTo>
                    <a:cubicBezTo>
                      <a:pt x="17" y="21"/>
                      <a:pt x="21" y="16"/>
                      <a:pt x="21" y="11"/>
                    </a:cubicBezTo>
                    <a:cubicBezTo>
                      <a:pt x="21" y="5"/>
                      <a:pt x="16" y="0"/>
                      <a:pt x="10" y="1"/>
                    </a:cubicBezTo>
                    <a:cubicBezTo>
                      <a:pt x="5" y="1"/>
                      <a:pt x="0" y="6"/>
                      <a:pt x="0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" name="任意多边形: 形状 46">
                <a:extLst>
                  <a:ext uri="{FF2B5EF4-FFF2-40B4-BE49-F238E27FC236}">
                    <a16:creationId xmlns:a16="http://schemas.microsoft.com/office/drawing/2014/main" id="{ADE9FE37-2FD1-BC00-28D8-2CFFB3AF35D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332538" y="3281363"/>
                <a:ext cx="11113" cy="76200"/>
              </a:xfrm>
              <a:custGeom>
                <a:avLst/>
                <a:gdLst>
                  <a:gd name="T0" fmla="*/ 2 w 3"/>
                  <a:gd name="T1" fmla="*/ 20 h 20"/>
                  <a:gd name="T2" fmla="*/ 1 w 3"/>
                  <a:gd name="T3" fmla="*/ 0 h 20"/>
                  <a:gd name="T4" fmla="*/ 2 w 3"/>
                  <a:gd name="T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0">
                    <a:moveTo>
                      <a:pt x="2" y="20"/>
                    </a:moveTo>
                    <a:cubicBezTo>
                      <a:pt x="1" y="13"/>
                      <a:pt x="0" y="7"/>
                      <a:pt x="1" y="0"/>
                    </a:cubicBezTo>
                    <a:cubicBezTo>
                      <a:pt x="3" y="7"/>
                      <a:pt x="3" y="13"/>
                      <a:pt x="2" y="2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任意多边形: 形状 47">
                <a:extLst>
                  <a:ext uri="{FF2B5EF4-FFF2-40B4-BE49-F238E27FC236}">
                    <a16:creationId xmlns:a16="http://schemas.microsoft.com/office/drawing/2014/main" id="{A3C79F61-3BC5-F062-5F61-4F37CF09165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359525" y="3281363"/>
                <a:ext cx="11113" cy="76200"/>
              </a:xfrm>
              <a:custGeom>
                <a:avLst/>
                <a:gdLst>
                  <a:gd name="T0" fmla="*/ 1 w 3"/>
                  <a:gd name="T1" fmla="*/ 0 h 20"/>
                  <a:gd name="T2" fmla="*/ 2 w 3"/>
                  <a:gd name="T3" fmla="*/ 20 h 20"/>
                  <a:gd name="T4" fmla="*/ 1 w 3"/>
                  <a:gd name="T5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0">
                    <a:moveTo>
                      <a:pt x="1" y="0"/>
                    </a:moveTo>
                    <a:cubicBezTo>
                      <a:pt x="3" y="7"/>
                      <a:pt x="3" y="13"/>
                      <a:pt x="2" y="20"/>
                    </a:cubicBezTo>
                    <a:cubicBezTo>
                      <a:pt x="0" y="13"/>
                      <a:pt x="0" y="7"/>
                      <a:pt x="1" y="0"/>
                    </a:cubicBezTo>
                    <a:close/>
                  </a:path>
                </a:pathLst>
              </a:custGeom>
              <a:solidFill>
                <a:srgbClr val="1A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" name="任意多边形: 形状 48">
                <a:extLst>
                  <a:ext uri="{FF2B5EF4-FFF2-40B4-BE49-F238E27FC236}">
                    <a16:creationId xmlns:a16="http://schemas.microsoft.com/office/drawing/2014/main" id="{47D2C87B-A851-6ED5-3607-069C620DDC6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559425" y="3522206"/>
                <a:ext cx="1001713" cy="1302206"/>
              </a:xfrm>
              <a:custGeom>
                <a:avLst/>
                <a:gdLst>
                  <a:gd name="connsiteX0" fmla="*/ 1345 w 1001713"/>
                  <a:gd name="connsiteY0" fmla="*/ 0 h 1302206"/>
                  <a:gd name="connsiteX1" fmla="*/ 10176 w 1001713"/>
                  <a:gd name="connsiteY1" fmla="*/ 12633 h 1302206"/>
                  <a:gd name="connsiteX2" fmla="*/ 500857 w 1001713"/>
                  <a:gd name="connsiteY2" fmla="*/ 70307 h 1302206"/>
                  <a:gd name="connsiteX3" fmla="*/ 991539 w 1001713"/>
                  <a:gd name="connsiteY3" fmla="*/ 12633 h 1302206"/>
                  <a:gd name="connsiteX4" fmla="*/ 1000369 w 1001713"/>
                  <a:gd name="connsiteY4" fmla="*/ 1 h 1302206"/>
                  <a:gd name="connsiteX5" fmla="*/ 1001713 w 1001713"/>
                  <a:gd name="connsiteY5" fmla="*/ 1824 h 1302206"/>
                  <a:gd name="connsiteX6" fmla="*/ 959975 w 1001713"/>
                  <a:gd name="connsiteY6" fmla="*/ 1241723 h 1302206"/>
                  <a:gd name="connsiteX7" fmla="*/ 500857 w 1001713"/>
                  <a:gd name="connsiteY7" fmla="*/ 1302206 h 1302206"/>
                  <a:gd name="connsiteX8" fmla="*/ 41738 w 1001713"/>
                  <a:gd name="connsiteY8" fmla="*/ 1241723 h 1302206"/>
                  <a:gd name="connsiteX9" fmla="*/ 0 w 1001713"/>
                  <a:gd name="connsiteY9" fmla="*/ 1824 h 1302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01713" h="1302206">
                    <a:moveTo>
                      <a:pt x="1345" y="0"/>
                    </a:moveTo>
                    <a:lnTo>
                      <a:pt x="10176" y="12633"/>
                    </a:lnTo>
                    <a:cubicBezTo>
                      <a:pt x="56879" y="45548"/>
                      <a:pt x="258818" y="70307"/>
                      <a:pt x="500857" y="70307"/>
                    </a:cubicBezTo>
                    <a:cubicBezTo>
                      <a:pt x="742896" y="70307"/>
                      <a:pt x="944836" y="45548"/>
                      <a:pt x="991539" y="12633"/>
                    </a:cubicBezTo>
                    <a:lnTo>
                      <a:pt x="1000369" y="1"/>
                    </a:lnTo>
                    <a:lnTo>
                      <a:pt x="1001713" y="1824"/>
                    </a:lnTo>
                    <a:cubicBezTo>
                      <a:pt x="959975" y="1241723"/>
                      <a:pt x="959975" y="1241723"/>
                      <a:pt x="959975" y="1241723"/>
                    </a:cubicBezTo>
                    <a:cubicBezTo>
                      <a:pt x="959975" y="1275745"/>
                      <a:pt x="755079" y="1302206"/>
                      <a:pt x="500857" y="1302206"/>
                    </a:cubicBezTo>
                    <a:cubicBezTo>
                      <a:pt x="246634" y="1302206"/>
                      <a:pt x="41738" y="1275745"/>
                      <a:pt x="41738" y="1241723"/>
                    </a:cubicBezTo>
                    <a:cubicBezTo>
                      <a:pt x="0" y="1824"/>
                      <a:pt x="0" y="1824"/>
                      <a:pt x="0" y="1824"/>
                    </a:cubicBezTo>
                    <a:close/>
                  </a:path>
                </a:pathLst>
              </a:custGeom>
              <a:solidFill>
                <a:srgbClr val="596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7D0CCB48-8E27-1A61-B0C8-E13DB2537E94}"/>
              </a:ext>
            </a:extLst>
          </p:cNvPr>
          <p:cNvGrpSpPr/>
          <p:nvPr/>
        </p:nvGrpSpPr>
        <p:grpSpPr>
          <a:xfrm>
            <a:off x="660400" y="1049499"/>
            <a:ext cx="10858500" cy="4478296"/>
            <a:chOff x="660400" y="1393267"/>
            <a:chExt cx="10858500" cy="4478296"/>
          </a:xfrm>
        </p:grpSpPr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7F15AB3B-EA7E-4A27-2821-7D686198BA06}"/>
                </a:ext>
              </a:extLst>
            </p:cNvPr>
            <p:cNvSpPr/>
            <p:nvPr/>
          </p:nvSpPr>
          <p:spPr>
            <a:xfrm>
              <a:off x="660400" y="1393267"/>
              <a:ext cx="3744716" cy="98755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t" anchorCtr="0">
              <a:spAutoFit/>
            </a:bodyPr>
            <a:lstStyle/>
            <a:p>
              <a:r>
                <a:rPr kumimoji="1" lang="zh-CN" altLang="en-US" sz="5000" b="1">
                  <a:solidFill>
                    <a:schemeClr val="tx1"/>
                  </a:solidFill>
                </a:rPr>
                <a:t>目录</a:t>
              </a:r>
              <a:endParaRPr kumimoji="1" lang="en-US" altLang="zh-CN" sz="5000" b="1" dirty="0">
                <a:solidFill>
                  <a:schemeClr val="tx1"/>
                </a:solidFill>
              </a:endParaRPr>
            </a:p>
          </p:txBody>
        </p:sp>
        <p:grpSp>
          <p:nvGrpSpPr>
            <p:cNvPr id="52" name="组合 51">
              <a:extLst>
                <a:ext uri="{FF2B5EF4-FFF2-40B4-BE49-F238E27FC236}">
                  <a16:creationId xmlns:a16="http://schemas.microsoft.com/office/drawing/2014/main" id="{2B2F9952-2A21-5571-C424-2A6EE4C262A2}"/>
                </a:ext>
              </a:extLst>
            </p:cNvPr>
            <p:cNvGrpSpPr/>
            <p:nvPr/>
          </p:nvGrpSpPr>
          <p:grpSpPr>
            <a:xfrm>
              <a:off x="769947" y="2795280"/>
              <a:ext cx="3525622" cy="1267440"/>
              <a:chOff x="769947" y="2795280"/>
              <a:chExt cx="3525622" cy="1267440"/>
            </a:xfrm>
          </p:grpSpPr>
          <p:sp>
            <p:nvSpPr>
              <p:cNvPr id="73" name="文本框 72">
                <a:extLst>
                  <a:ext uri="{FF2B5EF4-FFF2-40B4-BE49-F238E27FC236}">
                    <a16:creationId xmlns:a16="http://schemas.microsoft.com/office/drawing/2014/main" id="{5E53C63C-03FF-8454-EEBE-AA3075F79807}"/>
                  </a:ext>
                </a:extLst>
              </p:cNvPr>
              <p:cNvSpPr txBox="1"/>
              <p:nvPr/>
            </p:nvSpPr>
            <p:spPr>
              <a:xfrm>
                <a:off x="769947" y="2898451"/>
                <a:ext cx="540000" cy="1080000"/>
              </a:xfrm>
              <a:prstGeom prst="roundRect">
                <a:avLst>
                  <a:gd name="adj" fmla="val 50000"/>
                </a:avLst>
              </a:prstGeom>
              <a:solidFill>
                <a:srgbClr val="FFEBBC">
                  <a:alpha val="50000"/>
                </a:srgbClr>
              </a:solidFill>
            </p:spPr>
            <p:txBody>
              <a:bodyPr wrap="none" lIns="108000" tIns="108000" rIns="108000" bIns="108000" rtlCol="0" anchor="ctr" anchorCtr="0">
                <a:noAutofit/>
              </a:bodyPr>
              <a:lstStyle/>
              <a:p>
                <a:pPr algn="ctr"/>
                <a:endParaRPr kumimoji="1" lang="zh-CN" altLang="en-US" sz="2000" b="1" dirty="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74" name="组合 73">
                <a:extLst>
                  <a:ext uri="{FF2B5EF4-FFF2-40B4-BE49-F238E27FC236}">
                    <a16:creationId xmlns:a16="http://schemas.microsoft.com/office/drawing/2014/main" id="{CD54F758-5F77-5B7C-3AEF-9BC2CE38712B}"/>
                  </a:ext>
                </a:extLst>
              </p:cNvPr>
              <p:cNvGrpSpPr/>
              <p:nvPr/>
            </p:nvGrpSpPr>
            <p:grpSpPr>
              <a:xfrm>
                <a:off x="769947" y="2795280"/>
                <a:ext cx="3525622" cy="1267440"/>
                <a:chOff x="7401048" y="3090629"/>
                <a:chExt cx="3525622" cy="1267440"/>
              </a:xfrm>
            </p:grpSpPr>
            <p:grpSp>
              <p:nvGrpSpPr>
                <p:cNvPr id="75" name="组合 74">
                  <a:extLst>
                    <a:ext uri="{FF2B5EF4-FFF2-40B4-BE49-F238E27FC236}">
                      <a16:creationId xmlns:a16="http://schemas.microsoft.com/office/drawing/2014/main" id="{93CEB83C-C8FD-A29E-F9B3-53DC99815B49}"/>
                    </a:ext>
                  </a:extLst>
                </p:cNvPr>
                <p:cNvGrpSpPr/>
                <p:nvPr/>
              </p:nvGrpSpPr>
              <p:grpSpPr>
                <a:xfrm>
                  <a:off x="8024693" y="3090629"/>
                  <a:ext cx="2901977" cy="1267440"/>
                  <a:chOff x="2492017" y="2712768"/>
                  <a:chExt cx="2901977" cy="1267440"/>
                </a:xfrm>
              </p:grpSpPr>
              <p:sp>
                <p:nvSpPr>
                  <p:cNvPr id="77" name="矩形 76">
                    <a:extLst>
                      <a:ext uri="{FF2B5EF4-FFF2-40B4-BE49-F238E27FC236}">
                        <a16:creationId xmlns:a16="http://schemas.microsoft.com/office/drawing/2014/main" id="{AEAF242B-3835-10BC-D00A-8FA7DD5C0E1F}"/>
                      </a:ext>
                    </a:extLst>
                  </p:cNvPr>
                  <p:cNvSpPr/>
                  <p:nvPr/>
                </p:nvSpPr>
                <p:spPr>
                  <a:xfrm>
                    <a:off x="2492017" y="2712768"/>
                    <a:ext cx="2901977" cy="46433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108000" tIns="108000" rIns="108000" bIns="108000" rtlCol="0" anchor="b" anchorCtr="0">
                    <a:spAutoFit/>
                  </a:bodyPr>
                  <a:lstStyle/>
                  <a:p>
                    <a:r>
                      <a:rPr kumimoji="1" lang="zh-CN" altLang="en-US" sz="1600" b="1">
                        <a:solidFill>
                          <a:schemeClr val="tx1"/>
                        </a:solidFill>
                      </a:rPr>
                      <a:t>新学期计划安排</a:t>
                    </a:r>
                    <a:endParaRPr kumimoji="1" lang="en-US" altLang="zh-CN" sz="1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8" name="矩形 77">
                    <a:extLst>
                      <a:ext uri="{FF2B5EF4-FFF2-40B4-BE49-F238E27FC236}">
                        <a16:creationId xmlns:a16="http://schemas.microsoft.com/office/drawing/2014/main" id="{6FDF95F6-7EF5-AA01-2F63-E29232599426}"/>
                      </a:ext>
                    </a:extLst>
                  </p:cNvPr>
                  <p:cNvSpPr/>
                  <p:nvPr/>
                </p:nvSpPr>
                <p:spPr>
                  <a:xfrm>
                    <a:off x="2492017" y="3182773"/>
                    <a:ext cx="2901977" cy="79743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108000" tIns="108000" rIns="108000" bIns="108000" rtlCol="0" anchor="t" anchorCtr="0">
                    <a:sp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r>
                      <a:rPr kumimoji="1" lang="en-US" altLang="zh-CN" sz="1000" dirty="0">
                        <a:solidFill>
                          <a:schemeClr val="tx1"/>
                        </a:solidFill>
                      </a:rPr>
                      <a:t>Theme color makes PPT more convenient to change. Adjust the spacing to adapt to Chinese typesetting, use the reference line in PPT……</a:t>
                    </a:r>
                  </a:p>
                </p:txBody>
              </p:sp>
            </p:grpSp>
            <p:sp>
              <p:nvSpPr>
                <p:cNvPr id="76" name="文本框 75">
                  <a:extLst>
                    <a:ext uri="{FF2B5EF4-FFF2-40B4-BE49-F238E27FC236}">
                      <a16:creationId xmlns:a16="http://schemas.microsoft.com/office/drawing/2014/main" id="{220A02B2-CD6E-F29A-F294-D0882E71D704}"/>
                    </a:ext>
                  </a:extLst>
                </p:cNvPr>
                <p:cNvSpPr txBox="1"/>
                <p:nvPr/>
              </p:nvSpPr>
              <p:spPr>
                <a:xfrm>
                  <a:off x="7401048" y="3193800"/>
                  <a:ext cx="540000" cy="5400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1"/>
                </a:solidFill>
              </p:spPr>
              <p:txBody>
                <a:bodyPr wrap="none" lIns="108000" tIns="108000" rIns="108000" bIns="108000" rtlCol="0" anchor="ctr" anchorCtr="0">
                  <a:noAutofit/>
                </a:bodyPr>
                <a:lstStyle/>
                <a:p>
                  <a:pPr algn="ctr"/>
                  <a:r>
                    <a:rPr kumimoji="1" lang="en-US" altLang="zh-CN" sz="2000" b="1" dirty="0">
                      <a:solidFill>
                        <a:srgbClr val="FFFFFF"/>
                      </a:solidFill>
                    </a:rPr>
                    <a:t>01</a:t>
                  </a:r>
                  <a:endParaRPr kumimoji="1" lang="zh-CN" altLang="en-US" sz="2000" b="1" dirty="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53" name="组合 52">
              <a:extLst>
                <a:ext uri="{FF2B5EF4-FFF2-40B4-BE49-F238E27FC236}">
                  <a16:creationId xmlns:a16="http://schemas.microsoft.com/office/drawing/2014/main" id="{C4C4E42C-AB81-CCDA-168F-2F90D0A30253}"/>
                </a:ext>
              </a:extLst>
            </p:cNvPr>
            <p:cNvGrpSpPr/>
            <p:nvPr/>
          </p:nvGrpSpPr>
          <p:grpSpPr>
            <a:xfrm>
              <a:off x="5585501" y="2795280"/>
              <a:ext cx="3525622" cy="1267440"/>
              <a:chOff x="5585501" y="2795280"/>
              <a:chExt cx="3525622" cy="1267440"/>
            </a:xfrm>
          </p:grpSpPr>
          <p:sp>
            <p:nvSpPr>
              <p:cNvPr id="67" name="文本框 66">
                <a:extLst>
                  <a:ext uri="{FF2B5EF4-FFF2-40B4-BE49-F238E27FC236}">
                    <a16:creationId xmlns:a16="http://schemas.microsoft.com/office/drawing/2014/main" id="{C718879C-4090-8676-A84C-76EBA9F7CDA6}"/>
                  </a:ext>
                </a:extLst>
              </p:cNvPr>
              <p:cNvSpPr txBox="1"/>
              <p:nvPr/>
            </p:nvSpPr>
            <p:spPr>
              <a:xfrm>
                <a:off x="5585501" y="2898451"/>
                <a:ext cx="540000" cy="1080000"/>
              </a:xfrm>
              <a:prstGeom prst="roundRect">
                <a:avLst>
                  <a:gd name="adj" fmla="val 50000"/>
                </a:avLst>
              </a:prstGeom>
              <a:solidFill>
                <a:srgbClr val="FFEBBC">
                  <a:alpha val="50000"/>
                </a:srgbClr>
              </a:solidFill>
            </p:spPr>
            <p:txBody>
              <a:bodyPr wrap="none" lIns="108000" tIns="108000" rIns="108000" bIns="108000" rtlCol="0" anchor="ctr" anchorCtr="0">
                <a:noAutofit/>
              </a:bodyPr>
              <a:lstStyle/>
              <a:p>
                <a:pPr algn="ctr"/>
                <a:endParaRPr kumimoji="1" lang="zh-CN" altLang="en-US" sz="2000" b="1" dirty="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68" name="组合 67">
                <a:extLst>
                  <a:ext uri="{FF2B5EF4-FFF2-40B4-BE49-F238E27FC236}">
                    <a16:creationId xmlns:a16="http://schemas.microsoft.com/office/drawing/2014/main" id="{DC4EE658-F0D1-956C-6595-7075DD12A042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5585501" y="2795280"/>
                <a:ext cx="3525622" cy="1267440"/>
                <a:chOff x="7401048" y="3090629"/>
                <a:chExt cx="3525622" cy="1267440"/>
              </a:xfrm>
            </p:grpSpPr>
            <p:grpSp>
              <p:nvGrpSpPr>
                <p:cNvPr id="69" name="组合 68">
                  <a:extLst>
                    <a:ext uri="{FF2B5EF4-FFF2-40B4-BE49-F238E27FC236}">
                      <a16:creationId xmlns:a16="http://schemas.microsoft.com/office/drawing/2014/main" id="{EB76244C-EF7D-B1AD-4A5E-EC5D45ACBE11}"/>
                    </a:ext>
                  </a:extLst>
                </p:cNvPr>
                <p:cNvGrpSpPr/>
                <p:nvPr/>
              </p:nvGrpSpPr>
              <p:grpSpPr>
                <a:xfrm>
                  <a:off x="8024693" y="3090629"/>
                  <a:ext cx="2901977" cy="1267440"/>
                  <a:chOff x="2492017" y="2712768"/>
                  <a:chExt cx="2901977" cy="1267440"/>
                </a:xfrm>
              </p:grpSpPr>
              <p:sp>
                <p:nvSpPr>
                  <p:cNvPr id="71" name="矩形 70">
                    <a:extLst>
                      <a:ext uri="{FF2B5EF4-FFF2-40B4-BE49-F238E27FC236}">
                        <a16:creationId xmlns:a16="http://schemas.microsoft.com/office/drawing/2014/main" id="{643D4FBE-14C4-4D4B-7400-158D1C69F041}"/>
                      </a:ext>
                    </a:extLst>
                  </p:cNvPr>
                  <p:cNvSpPr/>
                  <p:nvPr/>
                </p:nvSpPr>
                <p:spPr>
                  <a:xfrm>
                    <a:off x="2492017" y="2712768"/>
                    <a:ext cx="2901977" cy="46433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108000" tIns="108000" rIns="108000" bIns="108000" rtlCol="0" anchor="b" anchorCtr="0">
                    <a:spAutoFit/>
                  </a:bodyPr>
                  <a:lstStyle/>
                  <a:p>
                    <a:r>
                      <a:rPr kumimoji="1" lang="zh-CN" altLang="en-US" sz="1600" b="1">
                        <a:solidFill>
                          <a:schemeClr val="tx1"/>
                        </a:solidFill>
                      </a:rPr>
                      <a:t>重难点教学</a:t>
                    </a:r>
                    <a:endParaRPr kumimoji="1" lang="en-US" altLang="zh-CN" sz="1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2" name="矩形 71">
                    <a:extLst>
                      <a:ext uri="{FF2B5EF4-FFF2-40B4-BE49-F238E27FC236}">
                        <a16:creationId xmlns:a16="http://schemas.microsoft.com/office/drawing/2014/main" id="{021B314E-BB70-326B-F005-74EBF76B6101}"/>
                      </a:ext>
                    </a:extLst>
                  </p:cNvPr>
                  <p:cNvSpPr/>
                  <p:nvPr/>
                </p:nvSpPr>
                <p:spPr>
                  <a:xfrm>
                    <a:off x="2492017" y="3182773"/>
                    <a:ext cx="2901977" cy="79743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108000" tIns="108000" rIns="108000" bIns="108000" rtlCol="0" anchor="t" anchorCtr="0">
                    <a:sp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r>
                      <a:rPr kumimoji="1" lang="en-US" altLang="zh-CN" sz="1000" dirty="0">
                        <a:solidFill>
                          <a:schemeClr val="tx1"/>
                        </a:solidFill>
                      </a:rPr>
                      <a:t>Theme color makes PPT more convenient to change. Adjust the spacing to adapt to Chinese typesetting, use the reference line in PPT……</a:t>
                    </a:r>
                  </a:p>
                </p:txBody>
              </p:sp>
            </p:grpSp>
            <p:sp>
              <p:nvSpPr>
                <p:cNvPr id="70" name="文本框 69">
                  <a:extLst>
                    <a:ext uri="{FF2B5EF4-FFF2-40B4-BE49-F238E27FC236}">
                      <a16:creationId xmlns:a16="http://schemas.microsoft.com/office/drawing/2014/main" id="{7C0920EF-3BC6-C36A-79CA-CE40C7BA0CAE}"/>
                    </a:ext>
                  </a:extLst>
                </p:cNvPr>
                <p:cNvSpPr txBox="1"/>
                <p:nvPr/>
              </p:nvSpPr>
              <p:spPr>
                <a:xfrm>
                  <a:off x="7401048" y="3193800"/>
                  <a:ext cx="540000" cy="5400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1"/>
                </a:solidFill>
              </p:spPr>
              <p:txBody>
                <a:bodyPr wrap="none" lIns="108000" tIns="108000" rIns="108000" bIns="108000" rtlCol="0" anchor="ctr" anchorCtr="0">
                  <a:noAutofit/>
                </a:bodyPr>
                <a:lstStyle/>
                <a:p>
                  <a:pPr algn="ctr"/>
                  <a:r>
                    <a:rPr kumimoji="1" lang="en-US" altLang="zh-CN" sz="2000" b="1" dirty="0">
                      <a:solidFill>
                        <a:srgbClr val="FFFFFF"/>
                      </a:solidFill>
                    </a:rPr>
                    <a:t>03</a:t>
                  </a:r>
                  <a:endParaRPr kumimoji="1" lang="zh-CN" altLang="en-US" sz="2000" b="1" dirty="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54" name="组合 53">
              <a:extLst>
                <a:ext uri="{FF2B5EF4-FFF2-40B4-BE49-F238E27FC236}">
                  <a16:creationId xmlns:a16="http://schemas.microsoft.com/office/drawing/2014/main" id="{06CC72EF-398B-12E9-8FB8-731E1EB518E1}"/>
                </a:ext>
              </a:extLst>
            </p:cNvPr>
            <p:cNvGrpSpPr/>
            <p:nvPr/>
          </p:nvGrpSpPr>
          <p:grpSpPr>
            <a:xfrm>
              <a:off x="3177724" y="4604123"/>
              <a:ext cx="8341176" cy="1267440"/>
              <a:chOff x="3177724" y="4604123"/>
              <a:chExt cx="8341176" cy="1267440"/>
            </a:xfrm>
          </p:grpSpPr>
          <p:grpSp>
            <p:nvGrpSpPr>
              <p:cNvPr id="55" name="组合 54">
                <a:extLst>
                  <a:ext uri="{FF2B5EF4-FFF2-40B4-BE49-F238E27FC236}">
                    <a16:creationId xmlns:a16="http://schemas.microsoft.com/office/drawing/2014/main" id="{DAA882A7-FD3A-A80B-D51A-FF84368EFF59}"/>
                  </a:ext>
                </a:extLst>
              </p:cNvPr>
              <p:cNvGrpSpPr/>
              <p:nvPr/>
            </p:nvGrpSpPr>
            <p:grpSpPr>
              <a:xfrm>
                <a:off x="3177724" y="4604123"/>
                <a:ext cx="3525622" cy="1267440"/>
                <a:chOff x="3177724" y="4604123"/>
                <a:chExt cx="3525622" cy="1267440"/>
              </a:xfrm>
            </p:grpSpPr>
            <p:sp>
              <p:nvSpPr>
                <p:cNvPr id="62" name="文本框 61">
                  <a:extLst>
                    <a:ext uri="{FF2B5EF4-FFF2-40B4-BE49-F238E27FC236}">
                      <a16:creationId xmlns:a16="http://schemas.microsoft.com/office/drawing/2014/main" id="{F8040734-0018-CD50-5241-E31A63E2B03B}"/>
                    </a:ext>
                  </a:extLst>
                </p:cNvPr>
                <p:cNvSpPr txBox="1"/>
                <p:nvPr/>
              </p:nvSpPr>
              <p:spPr>
                <a:xfrm>
                  <a:off x="3177724" y="4707294"/>
                  <a:ext cx="540000" cy="108000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EBBC">
                    <a:alpha val="50000"/>
                  </a:srgbClr>
                </a:solidFill>
              </p:spPr>
              <p:txBody>
                <a:bodyPr wrap="none" lIns="108000" tIns="108000" rIns="108000" bIns="108000" rtlCol="0" anchor="ctr" anchorCtr="0">
                  <a:noAutofit/>
                </a:bodyPr>
                <a:lstStyle/>
                <a:p>
                  <a:pPr algn="ctr"/>
                  <a:endParaRPr kumimoji="1" lang="zh-CN" altLang="en-US" sz="2000" b="1" dirty="0">
                    <a:solidFill>
                      <a:srgbClr val="FFFFFF"/>
                    </a:solidFill>
                  </a:endParaRPr>
                </a:p>
              </p:txBody>
            </p:sp>
            <p:grpSp>
              <p:nvGrpSpPr>
                <p:cNvPr id="63" name="组合 62">
                  <a:extLst>
                    <a:ext uri="{FF2B5EF4-FFF2-40B4-BE49-F238E27FC236}">
                      <a16:creationId xmlns:a16="http://schemas.microsoft.com/office/drawing/2014/main" id="{E15AF37B-AE78-CD24-81AD-3B0E2461A2CB}"/>
                    </a:ext>
                  </a:extLst>
                </p:cNvPr>
                <p:cNvGrpSpPr/>
                <p:nvPr/>
              </p:nvGrpSpPr>
              <p:grpSpPr>
                <a:xfrm>
                  <a:off x="3801369" y="4604123"/>
                  <a:ext cx="2901977" cy="1267440"/>
                  <a:chOff x="2492017" y="2712768"/>
                  <a:chExt cx="2901977" cy="1267440"/>
                </a:xfrm>
              </p:grpSpPr>
              <p:sp>
                <p:nvSpPr>
                  <p:cNvPr id="65" name="矩形 64">
                    <a:extLst>
                      <a:ext uri="{FF2B5EF4-FFF2-40B4-BE49-F238E27FC236}">
                        <a16:creationId xmlns:a16="http://schemas.microsoft.com/office/drawing/2014/main" id="{B95B960E-1D78-A795-2F92-88CA20892846}"/>
                      </a:ext>
                    </a:extLst>
                  </p:cNvPr>
                  <p:cNvSpPr/>
                  <p:nvPr/>
                </p:nvSpPr>
                <p:spPr>
                  <a:xfrm>
                    <a:off x="2492017" y="2712768"/>
                    <a:ext cx="2901977" cy="46433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108000" tIns="108000" rIns="108000" bIns="108000" rtlCol="0" anchor="b" anchorCtr="0">
                    <a:spAutoFit/>
                  </a:bodyPr>
                  <a:lstStyle/>
                  <a:p>
                    <a:r>
                      <a:rPr kumimoji="1" lang="zh-CN" altLang="en-US" sz="1600" b="1">
                        <a:solidFill>
                          <a:schemeClr val="tx1"/>
                        </a:solidFill>
                      </a:rPr>
                      <a:t>目标定制</a:t>
                    </a:r>
                    <a:endParaRPr kumimoji="1" lang="en-US" altLang="zh-CN" sz="1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6" name="矩形 65">
                    <a:extLst>
                      <a:ext uri="{FF2B5EF4-FFF2-40B4-BE49-F238E27FC236}">
                        <a16:creationId xmlns:a16="http://schemas.microsoft.com/office/drawing/2014/main" id="{00264D1B-28CA-2F10-F60B-39DF10DBF3A5}"/>
                      </a:ext>
                    </a:extLst>
                  </p:cNvPr>
                  <p:cNvSpPr/>
                  <p:nvPr/>
                </p:nvSpPr>
                <p:spPr>
                  <a:xfrm>
                    <a:off x="2492017" y="3182773"/>
                    <a:ext cx="2901977" cy="79743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108000" tIns="108000" rIns="108000" bIns="108000" rtlCol="0" anchor="t" anchorCtr="0">
                    <a:sp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r>
                      <a:rPr kumimoji="1" lang="en-US" altLang="zh-CN" sz="1000" dirty="0">
                        <a:solidFill>
                          <a:schemeClr val="tx1"/>
                        </a:solidFill>
                      </a:rPr>
                      <a:t>Theme color makes PPT more convenient to change. Adjust the spacing to adapt to Chinese typesetting, use the reference line in PPT……</a:t>
                    </a:r>
                  </a:p>
                </p:txBody>
              </p:sp>
            </p:grpSp>
            <p:sp>
              <p:nvSpPr>
                <p:cNvPr id="64" name="文本框 63">
                  <a:extLst>
                    <a:ext uri="{FF2B5EF4-FFF2-40B4-BE49-F238E27FC236}">
                      <a16:creationId xmlns:a16="http://schemas.microsoft.com/office/drawing/2014/main" id="{84B3DDD3-0573-6309-63E8-0B13A513396C}"/>
                    </a:ext>
                  </a:extLst>
                </p:cNvPr>
                <p:cNvSpPr txBox="1"/>
                <p:nvPr/>
              </p:nvSpPr>
              <p:spPr>
                <a:xfrm>
                  <a:off x="3177724" y="4707294"/>
                  <a:ext cx="540000" cy="5400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</p:spPr>
              <p:txBody>
                <a:bodyPr wrap="none" lIns="108000" tIns="108000" rIns="108000" bIns="108000" rtlCol="0" anchor="ctr" anchorCtr="0">
                  <a:noAutofit/>
                </a:bodyPr>
                <a:lstStyle/>
                <a:p>
                  <a:pPr algn="ctr"/>
                  <a:r>
                    <a:rPr kumimoji="1" lang="en-US" altLang="zh-CN" sz="2000" b="1" dirty="0">
                      <a:solidFill>
                        <a:srgbClr val="FFFFFF"/>
                      </a:solidFill>
                    </a:rPr>
                    <a:t>02</a:t>
                  </a:r>
                  <a:endParaRPr kumimoji="1" lang="zh-CN" altLang="en-US" sz="2000" b="1" dirty="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56" name="组合 55">
                <a:extLst>
                  <a:ext uri="{FF2B5EF4-FFF2-40B4-BE49-F238E27FC236}">
                    <a16:creationId xmlns:a16="http://schemas.microsoft.com/office/drawing/2014/main" id="{52B976B7-79F9-9380-7889-0B9117598A94}"/>
                  </a:ext>
                </a:extLst>
              </p:cNvPr>
              <p:cNvGrpSpPr/>
              <p:nvPr/>
            </p:nvGrpSpPr>
            <p:grpSpPr>
              <a:xfrm>
                <a:off x="7993278" y="4604123"/>
                <a:ext cx="3525622" cy="1267440"/>
                <a:chOff x="7993278" y="4604123"/>
                <a:chExt cx="3525622" cy="1267440"/>
              </a:xfrm>
            </p:grpSpPr>
            <p:sp>
              <p:nvSpPr>
                <p:cNvPr id="57" name="文本框 56">
                  <a:extLst>
                    <a:ext uri="{FF2B5EF4-FFF2-40B4-BE49-F238E27FC236}">
                      <a16:creationId xmlns:a16="http://schemas.microsoft.com/office/drawing/2014/main" id="{ABB744B7-DAFC-510D-DBA9-B849973B2C8B}"/>
                    </a:ext>
                  </a:extLst>
                </p:cNvPr>
                <p:cNvSpPr txBox="1"/>
                <p:nvPr/>
              </p:nvSpPr>
              <p:spPr>
                <a:xfrm>
                  <a:off x="7993278" y="4707294"/>
                  <a:ext cx="540000" cy="108000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EBBC">
                    <a:alpha val="50000"/>
                  </a:srgbClr>
                </a:solidFill>
              </p:spPr>
              <p:txBody>
                <a:bodyPr wrap="none" lIns="108000" tIns="108000" rIns="108000" bIns="108000" rtlCol="0" anchor="ctr" anchorCtr="0">
                  <a:noAutofit/>
                </a:bodyPr>
                <a:lstStyle/>
                <a:p>
                  <a:pPr algn="ctr"/>
                  <a:endParaRPr kumimoji="1" lang="zh-CN" altLang="en-US" sz="2000" b="1" dirty="0">
                    <a:solidFill>
                      <a:srgbClr val="FFFFFF"/>
                    </a:solidFill>
                  </a:endParaRPr>
                </a:p>
              </p:txBody>
            </p:sp>
            <p:grpSp>
              <p:nvGrpSpPr>
                <p:cNvPr id="58" name="组合 57">
                  <a:extLst>
                    <a:ext uri="{FF2B5EF4-FFF2-40B4-BE49-F238E27FC236}">
                      <a16:creationId xmlns:a16="http://schemas.microsoft.com/office/drawing/2014/main" id="{270BEC3C-EFBC-3E97-05C8-F8F6ADD48170}"/>
                    </a:ext>
                  </a:extLst>
                </p:cNvPr>
                <p:cNvGrpSpPr/>
                <p:nvPr/>
              </p:nvGrpSpPr>
              <p:grpSpPr>
                <a:xfrm>
                  <a:off x="8616923" y="4604123"/>
                  <a:ext cx="2901977" cy="1267440"/>
                  <a:chOff x="2492017" y="2712768"/>
                  <a:chExt cx="2901977" cy="1267440"/>
                </a:xfrm>
              </p:grpSpPr>
              <p:sp>
                <p:nvSpPr>
                  <p:cNvPr id="60" name="矩形 59">
                    <a:extLst>
                      <a:ext uri="{FF2B5EF4-FFF2-40B4-BE49-F238E27FC236}">
                        <a16:creationId xmlns:a16="http://schemas.microsoft.com/office/drawing/2014/main" id="{8AD76932-9CCF-DC7F-3F2E-6C05ED4D4C1D}"/>
                      </a:ext>
                    </a:extLst>
                  </p:cNvPr>
                  <p:cNvSpPr/>
                  <p:nvPr/>
                </p:nvSpPr>
                <p:spPr>
                  <a:xfrm>
                    <a:off x="2492017" y="2712768"/>
                    <a:ext cx="2901977" cy="46433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108000" tIns="108000" rIns="108000" bIns="108000" rtlCol="0" anchor="b" anchorCtr="0">
                    <a:spAutoFit/>
                  </a:bodyPr>
                  <a:lstStyle/>
                  <a:p>
                    <a:r>
                      <a:rPr kumimoji="1" lang="zh-CN" altLang="en-US" sz="1600" b="1">
                        <a:solidFill>
                          <a:schemeClr val="tx1"/>
                        </a:solidFill>
                      </a:rPr>
                      <a:t>教学实施方案</a:t>
                    </a:r>
                    <a:endParaRPr kumimoji="1" lang="en-US" altLang="zh-CN" sz="1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1" name="矩形 60">
                    <a:extLst>
                      <a:ext uri="{FF2B5EF4-FFF2-40B4-BE49-F238E27FC236}">
                        <a16:creationId xmlns:a16="http://schemas.microsoft.com/office/drawing/2014/main" id="{6A101704-0F8D-4A77-D60E-4DE8EA111031}"/>
                      </a:ext>
                    </a:extLst>
                  </p:cNvPr>
                  <p:cNvSpPr/>
                  <p:nvPr/>
                </p:nvSpPr>
                <p:spPr>
                  <a:xfrm>
                    <a:off x="2492017" y="3182773"/>
                    <a:ext cx="2901977" cy="79743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108000" tIns="108000" rIns="108000" bIns="108000" rtlCol="0" anchor="t" anchorCtr="0">
                    <a:spAutoFit/>
                  </a:bodyPr>
                  <a:lstStyle/>
                  <a:p>
                    <a:pPr>
                      <a:lnSpc>
                        <a:spcPct val="130000"/>
                      </a:lnSpc>
                    </a:pPr>
                    <a:r>
                      <a:rPr kumimoji="1" lang="en-US" altLang="zh-CN" sz="1000" dirty="0">
                        <a:solidFill>
                          <a:schemeClr val="tx1"/>
                        </a:solidFill>
                      </a:rPr>
                      <a:t>Theme color makes PPT more convenient to change. Adjust the spacing to adapt to Chinese typesetting, use the reference line in PPT……</a:t>
                    </a:r>
                  </a:p>
                </p:txBody>
              </p:sp>
            </p:grpSp>
            <p:sp>
              <p:nvSpPr>
                <p:cNvPr id="59" name="文本框 58">
                  <a:extLst>
                    <a:ext uri="{FF2B5EF4-FFF2-40B4-BE49-F238E27FC236}">
                      <a16:creationId xmlns:a16="http://schemas.microsoft.com/office/drawing/2014/main" id="{D6591C25-39CA-A5B4-CB9D-A8A7B5A9543E}"/>
                    </a:ext>
                  </a:extLst>
                </p:cNvPr>
                <p:cNvSpPr txBox="1"/>
                <p:nvPr/>
              </p:nvSpPr>
              <p:spPr>
                <a:xfrm>
                  <a:off x="7993278" y="4707294"/>
                  <a:ext cx="540000" cy="5400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</p:spPr>
              <p:txBody>
                <a:bodyPr wrap="none" lIns="108000" tIns="108000" rIns="108000" bIns="108000" rtlCol="0" anchor="ctr" anchorCtr="0">
                  <a:noAutofit/>
                </a:bodyPr>
                <a:lstStyle/>
                <a:p>
                  <a:pPr algn="ctr"/>
                  <a:r>
                    <a:rPr kumimoji="1" lang="en-US" altLang="zh-CN" sz="2000" b="1" dirty="0">
                      <a:solidFill>
                        <a:srgbClr val="FFFFFF"/>
                      </a:solidFill>
                    </a:rPr>
                    <a:t>04</a:t>
                  </a:r>
                  <a:endParaRPr kumimoji="1" lang="zh-CN" altLang="en-US" sz="2000" b="1" dirty="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2042942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C884DC-C58C-4D83-9157-478A0AECA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9797" y="3837690"/>
            <a:ext cx="2339103" cy="424732"/>
          </a:xfrm>
        </p:spPr>
        <p:txBody>
          <a:bodyPr/>
          <a:lstStyle/>
          <a:p>
            <a:r>
              <a:rPr kumimoji="1" lang="zh-CN" altLang="en-US" sz="2400" b="1">
                <a:solidFill>
                  <a:schemeClr val="tx1"/>
                </a:solidFill>
              </a:rPr>
              <a:t>新学期计划安排</a:t>
            </a:r>
            <a:endParaRPr kumimoji="1" lang="en-US" altLang="zh-CN" sz="2400" b="1" dirty="0">
              <a:solidFill>
                <a:schemeClr val="tx1"/>
              </a:solidFill>
            </a:endParaRP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78DAE95-7127-4F51-9451-9FE7A2833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28705" y="4262422"/>
            <a:ext cx="3990195" cy="258532"/>
          </a:xfrm>
        </p:spPr>
        <p:txBody>
          <a:bodyPr/>
          <a:lstStyle/>
          <a:p>
            <a:r>
              <a:rPr lang="en-GB" altLang="zh-CN"/>
              <a:t>When you copy &amp; paste, choose "keep text only" option.</a:t>
            </a:r>
            <a:endParaRPr lang="en-GB" altLang="zh-CN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77F22C32-F19E-40C5-B921-FC2EF1893522}"/>
              </a:ext>
            </a:extLst>
          </p:cNvPr>
          <p:cNvSpPr txBox="1"/>
          <p:nvPr/>
        </p:nvSpPr>
        <p:spPr>
          <a:xfrm>
            <a:off x="10609943" y="2931346"/>
            <a:ext cx="783771" cy="647812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z="1200" b="1" spc="1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01</a:t>
            </a:r>
            <a:endParaRPr lang="zh-CN" altLang="en-US" sz="1200" b="1" spc="1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7038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0FEFCE-8E0C-C085-344F-C77E18616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新学期计划安排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C573587-808F-8604-5845-08DC0AE32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4</a:t>
            </a:fld>
            <a:endParaRPr lang="zh-CN" altLang="en-US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3BE2FB45-E591-6E8D-3D0C-FFB7B129A454}"/>
              </a:ext>
            </a:extLst>
          </p:cNvPr>
          <p:cNvGrpSpPr/>
          <p:nvPr/>
        </p:nvGrpSpPr>
        <p:grpSpPr>
          <a:xfrm>
            <a:off x="660399" y="2231663"/>
            <a:ext cx="10632440" cy="3004274"/>
            <a:chOff x="660399" y="2518688"/>
            <a:chExt cx="10632440" cy="3004274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BC12A563-72E2-DAFE-F0B0-2D2DCBC0277D}"/>
                </a:ext>
              </a:extLst>
            </p:cNvPr>
            <p:cNvGrpSpPr>
              <a:grpSpLocks/>
            </p:cNvGrpSpPr>
            <p:nvPr/>
          </p:nvGrpSpPr>
          <p:grpSpPr>
            <a:xfrm>
              <a:off x="7542318" y="2518688"/>
              <a:ext cx="3750521" cy="1259612"/>
              <a:chOff x="7424775" y="3040928"/>
              <a:chExt cx="1664849" cy="1239284"/>
            </a:xfrm>
            <a:noFill/>
          </p:grpSpPr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6994EF26-8379-6CD4-FCD1-2B1D5936D37C}"/>
                  </a:ext>
                </a:extLst>
              </p:cNvPr>
              <p:cNvSpPr/>
              <p:nvPr/>
            </p:nvSpPr>
            <p:spPr>
              <a:xfrm>
                <a:off x="7424775" y="3040928"/>
                <a:ext cx="1664849" cy="517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b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r>
                  <a:rPr kumimoji="1" lang="en-US" altLang="zh-CN" sz="2000" b="1" dirty="0">
                    <a:solidFill>
                      <a:schemeClr val="tx1"/>
                    </a:solidFill>
                  </a:rPr>
                  <a:t>Text here</a:t>
                </a:r>
              </a:p>
            </p:txBody>
          </p:sp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20F06014-0566-2992-4D28-CCF3E40E6486}"/>
                  </a:ext>
                </a:extLst>
              </p:cNvPr>
              <p:cNvSpPr/>
              <p:nvPr/>
            </p:nvSpPr>
            <p:spPr>
              <a:xfrm>
                <a:off x="7424775" y="3495646"/>
                <a:ext cx="1664849" cy="7845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t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kumimoji="1" lang="en-US" altLang="zh-CN" sz="1000" dirty="0">
                    <a:solidFill>
                      <a:schemeClr val="tx1"/>
                    </a:solidFill>
                  </a:rPr>
                  <a:t>Lorem ipsum dolor sit amet, consectetuer adipiscing elit. Maecenas porttitor congue massa. Fusce posuere, magna sed pulvinar ultricies, purus lectus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malesuada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libero</a:t>
                </a:r>
              </a:p>
            </p:txBody>
          </p:sp>
        </p:grp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21F4FD37-C7D7-4097-DE84-A24A48554ACF}"/>
                </a:ext>
              </a:extLst>
            </p:cNvPr>
            <p:cNvGrpSpPr/>
            <p:nvPr/>
          </p:nvGrpSpPr>
          <p:grpSpPr>
            <a:xfrm>
              <a:off x="4651694" y="4123757"/>
              <a:ext cx="1280351" cy="1280351"/>
              <a:chOff x="3253549" y="4037893"/>
              <a:chExt cx="1280351" cy="1280351"/>
            </a:xfrm>
          </p:grpSpPr>
          <p:sp>
            <p:nvSpPr>
              <p:cNvPr id="25" name="泪滴形 24">
                <a:extLst>
                  <a:ext uri="{FF2B5EF4-FFF2-40B4-BE49-F238E27FC236}">
                    <a16:creationId xmlns:a16="http://schemas.microsoft.com/office/drawing/2014/main" id="{1FF757A7-68C1-AB88-A42C-86700E29982D}"/>
                  </a:ext>
                </a:extLst>
              </p:cNvPr>
              <p:cNvSpPr/>
              <p:nvPr/>
            </p:nvSpPr>
            <p:spPr>
              <a:xfrm>
                <a:off x="3253549" y="4037893"/>
                <a:ext cx="1280351" cy="1280351"/>
              </a:xfrm>
              <a:prstGeom prst="teardrop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B636336F-570F-EC7B-DDDF-48A13A6927F8}"/>
                  </a:ext>
                </a:extLst>
              </p:cNvPr>
              <p:cNvSpPr/>
              <p:nvPr/>
            </p:nvSpPr>
            <p:spPr>
              <a:xfrm>
                <a:off x="3432462" y="4216806"/>
                <a:ext cx="922525" cy="922525"/>
              </a:xfrm>
              <a:prstGeom prst="ellipse">
                <a:avLst/>
              </a:prstGeom>
              <a:solidFill>
                <a:schemeClr val="lt1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1" dirty="0">
                    <a:solidFill>
                      <a:schemeClr val="accent2"/>
                    </a:solidFill>
                  </a:rPr>
                  <a:t>O</a:t>
                </a:r>
                <a:endParaRPr lang="zh-CN" altLang="en-US" sz="3200" b="1" dirty="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9760A59E-11DB-396C-FA1E-D1A8C9D9BE9F}"/>
                </a:ext>
              </a:extLst>
            </p:cNvPr>
            <p:cNvGrpSpPr/>
            <p:nvPr/>
          </p:nvGrpSpPr>
          <p:grpSpPr>
            <a:xfrm flipH="1">
              <a:off x="6110958" y="4123757"/>
              <a:ext cx="1280351" cy="1280351"/>
              <a:chOff x="3253549" y="4037893"/>
              <a:chExt cx="1280351" cy="1280351"/>
            </a:xfrm>
          </p:grpSpPr>
          <p:sp>
            <p:nvSpPr>
              <p:cNvPr id="23" name="泪滴形 22">
                <a:extLst>
                  <a:ext uri="{FF2B5EF4-FFF2-40B4-BE49-F238E27FC236}">
                    <a16:creationId xmlns:a16="http://schemas.microsoft.com/office/drawing/2014/main" id="{DF57C73C-8AB0-5657-ED4E-97B601D475BD}"/>
                  </a:ext>
                </a:extLst>
              </p:cNvPr>
              <p:cNvSpPr/>
              <p:nvPr/>
            </p:nvSpPr>
            <p:spPr>
              <a:xfrm>
                <a:off x="3253549" y="4037893"/>
                <a:ext cx="1280351" cy="1280351"/>
              </a:xfrm>
              <a:prstGeom prst="teardrop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BDD04849-9A2C-0449-D8ED-265EDF4B44F0}"/>
                  </a:ext>
                </a:extLst>
              </p:cNvPr>
              <p:cNvSpPr/>
              <p:nvPr/>
            </p:nvSpPr>
            <p:spPr>
              <a:xfrm>
                <a:off x="3432462" y="4216806"/>
                <a:ext cx="922525" cy="922525"/>
              </a:xfrm>
              <a:prstGeom prst="ellipse">
                <a:avLst/>
              </a:prstGeom>
              <a:solidFill>
                <a:schemeClr val="lt1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1" dirty="0">
                    <a:solidFill>
                      <a:schemeClr val="accent1"/>
                    </a:solidFill>
                  </a:rPr>
                  <a:t>T</a:t>
                </a:r>
                <a:endParaRPr lang="zh-CN" altLang="en-US" sz="3200" b="1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FFED180F-8BAE-E1A6-18AF-8EC35496DCD7}"/>
                </a:ext>
              </a:extLst>
            </p:cNvPr>
            <p:cNvGrpSpPr/>
            <p:nvPr/>
          </p:nvGrpSpPr>
          <p:grpSpPr>
            <a:xfrm flipV="1">
              <a:off x="4651694" y="2676862"/>
              <a:ext cx="1280351" cy="1280351"/>
              <a:chOff x="3253549" y="4037893"/>
              <a:chExt cx="1280351" cy="1280351"/>
            </a:xfrm>
          </p:grpSpPr>
          <p:sp>
            <p:nvSpPr>
              <p:cNvPr id="21" name="泪滴形 20">
                <a:extLst>
                  <a:ext uri="{FF2B5EF4-FFF2-40B4-BE49-F238E27FC236}">
                    <a16:creationId xmlns:a16="http://schemas.microsoft.com/office/drawing/2014/main" id="{8F795693-AE17-5A93-7F0E-0203B83D6577}"/>
                  </a:ext>
                </a:extLst>
              </p:cNvPr>
              <p:cNvSpPr/>
              <p:nvPr/>
            </p:nvSpPr>
            <p:spPr>
              <a:xfrm>
                <a:off x="3253549" y="4037893"/>
                <a:ext cx="1280351" cy="1280351"/>
              </a:xfrm>
              <a:prstGeom prst="teardrop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E9EE8EFC-C56D-CB21-4365-A0D3948B74DA}"/>
                  </a:ext>
                </a:extLst>
              </p:cNvPr>
              <p:cNvSpPr/>
              <p:nvPr/>
            </p:nvSpPr>
            <p:spPr>
              <a:xfrm>
                <a:off x="3432462" y="4216806"/>
                <a:ext cx="922525" cy="922525"/>
              </a:xfrm>
              <a:prstGeom prst="ellipse">
                <a:avLst/>
              </a:prstGeom>
              <a:solidFill>
                <a:schemeClr val="lt1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1" dirty="0">
                    <a:solidFill>
                      <a:schemeClr val="accent1"/>
                    </a:solidFill>
                  </a:rPr>
                  <a:t>S</a:t>
                </a:r>
                <a:endParaRPr lang="zh-CN" altLang="en-US" sz="3200" b="1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B7512B50-EC20-8312-A90D-C7C04FD9BBA8}"/>
                </a:ext>
              </a:extLst>
            </p:cNvPr>
            <p:cNvGrpSpPr/>
            <p:nvPr/>
          </p:nvGrpSpPr>
          <p:grpSpPr>
            <a:xfrm flipH="1" flipV="1">
              <a:off x="6110958" y="2676862"/>
              <a:ext cx="1280351" cy="1280351"/>
              <a:chOff x="3253549" y="4037893"/>
              <a:chExt cx="1280351" cy="1280351"/>
            </a:xfrm>
          </p:grpSpPr>
          <p:sp>
            <p:nvSpPr>
              <p:cNvPr id="19" name="泪滴形 18">
                <a:extLst>
                  <a:ext uri="{FF2B5EF4-FFF2-40B4-BE49-F238E27FC236}">
                    <a16:creationId xmlns:a16="http://schemas.microsoft.com/office/drawing/2014/main" id="{970E979D-EB8C-6149-8582-1B99BF993B09}"/>
                  </a:ext>
                </a:extLst>
              </p:cNvPr>
              <p:cNvSpPr/>
              <p:nvPr/>
            </p:nvSpPr>
            <p:spPr>
              <a:xfrm>
                <a:off x="3253549" y="4037893"/>
                <a:ext cx="1280351" cy="1280351"/>
              </a:xfrm>
              <a:prstGeom prst="teardrop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椭圆 19">
                <a:extLst>
                  <a:ext uri="{FF2B5EF4-FFF2-40B4-BE49-F238E27FC236}">
                    <a16:creationId xmlns:a16="http://schemas.microsoft.com/office/drawing/2014/main" id="{079DDFA8-5ED4-EE5A-F59F-BC3FDA0BC1F8}"/>
                  </a:ext>
                </a:extLst>
              </p:cNvPr>
              <p:cNvSpPr/>
              <p:nvPr/>
            </p:nvSpPr>
            <p:spPr>
              <a:xfrm flipV="1">
                <a:off x="3432462" y="4216806"/>
                <a:ext cx="922525" cy="922525"/>
              </a:xfrm>
              <a:prstGeom prst="ellipse">
                <a:avLst/>
              </a:prstGeom>
              <a:solidFill>
                <a:schemeClr val="lt1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1" dirty="0">
                    <a:solidFill>
                      <a:schemeClr val="accent2"/>
                    </a:solidFill>
                  </a:rPr>
                  <a:t>W</a:t>
                </a:r>
                <a:endParaRPr lang="zh-CN" altLang="en-US" sz="3200" b="1" dirty="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FD0AB8F0-29E3-DDCE-D0B5-81DE8507D86C}"/>
                </a:ext>
              </a:extLst>
            </p:cNvPr>
            <p:cNvGrpSpPr>
              <a:grpSpLocks/>
            </p:cNvGrpSpPr>
            <p:nvPr/>
          </p:nvGrpSpPr>
          <p:grpSpPr>
            <a:xfrm>
              <a:off x="660401" y="2518688"/>
              <a:ext cx="3901245" cy="1259612"/>
              <a:chOff x="7458217" y="3040928"/>
              <a:chExt cx="1731755" cy="1239284"/>
            </a:xfrm>
            <a:noFill/>
          </p:grpSpPr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8650731A-D060-6005-1DC4-C12B062388D7}"/>
                  </a:ext>
                </a:extLst>
              </p:cNvPr>
              <p:cNvSpPr/>
              <p:nvPr/>
            </p:nvSpPr>
            <p:spPr>
              <a:xfrm>
                <a:off x="7458217" y="3040928"/>
                <a:ext cx="1731755" cy="517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b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r"/>
                <a:r>
                  <a:rPr kumimoji="1" lang="en-US" altLang="zh-CN" sz="2000" b="1" dirty="0">
                    <a:solidFill>
                      <a:schemeClr val="tx1"/>
                    </a:solidFill>
                  </a:rPr>
                  <a:t>Text here</a:t>
                </a:r>
              </a:p>
            </p:txBody>
          </p:sp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44EBFA0F-C075-9086-A056-E303209B8E9A}"/>
                  </a:ext>
                </a:extLst>
              </p:cNvPr>
              <p:cNvSpPr/>
              <p:nvPr/>
            </p:nvSpPr>
            <p:spPr>
              <a:xfrm>
                <a:off x="7458217" y="3495646"/>
                <a:ext cx="1731755" cy="7845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t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r">
                  <a:lnSpc>
                    <a:spcPct val="130000"/>
                  </a:lnSpc>
                </a:pPr>
                <a:r>
                  <a:rPr kumimoji="1" lang="en-US" altLang="zh-CN" sz="1000" dirty="0">
                    <a:solidFill>
                      <a:schemeClr val="tx1"/>
                    </a:solidFill>
                  </a:rPr>
                  <a:t>Lorem ipsum dolor sit amet, consectetuer adipiscing elit. Maecenas porttitor congue massa. Fusce posuere, magna sed pulvinar ultricies, purus lectus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malesuada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libero</a:t>
                </a:r>
              </a:p>
            </p:txBody>
          </p:sp>
        </p:grp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C81B0BB3-C3B1-E2C1-F12F-D046FC84FC96}"/>
                </a:ext>
              </a:extLst>
            </p:cNvPr>
            <p:cNvSpPr/>
            <p:nvPr/>
          </p:nvSpPr>
          <p:spPr>
            <a:xfrm>
              <a:off x="660399" y="4263350"/>
              <a:ext cx="3901245" cy="5258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b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r"/>
              <a:r>
                <a:rPr kumimoji="1" lang="en-US" altLang="zh-CN" sz="2000" b="1" dirty="0">
                  <a:solidFill>
                    <a:schemeClr val="tx1"/>
                  </a:solidFill>
                </a:rPr>
                <a:t>Text here</a:t>
              </a: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C8B56182-555E-04CE-53D9-1D985A101994}"/>
                </a:ext>
              </a:extLst>
            </p:cNvPr>
            <p:cNvSpPr/>
            <p:nvPr/>
          </p:nvSpPr>
          <p:spPr>
            <a:xfrm>
              <a:off x="660399" y="4725527"/>
              <a:ext cx="3901245" cy="79743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r">
                <a:lnSpc>
                  <a:spcPct val="130000"/>
                </a:lnSpc>
              </a:pPr>
              <a:r>
                <a:rPr kumimoji="1" lang="en-US" altLang="zh-CN" sz="1000" dirty="0">
                  <a:solidFill>
                    <a:schemeClr val="tx1"/>
                  </a:solidFill>
                </a:rPr>
                <a:t>Lorem ipsum dolor sit amet, consectetuer adipiscing elit. Maecenas porttitor congue massa. Fusce posuere, magna sed pulvinar ultricies, purus lectus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malesuada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libero</a:t>
              </a:r>
            </a:p>
          </p:txBody>
        </p: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14F82E62-2C9D-3701-D933-6FE2DD06F58B}"/>
                </a:ext>
              </a:extLst>
            </p:cNvPr>
            <p:cNvGrpSpPr>
              <a:grpSpLocks/>
            </p:cNvGrpSpPr>
            <p:nvPr/>
          </p:nvGrpSpPr>
          <p:grpSpPr>
            <a:xfrm>
              <a:off x="7542318" y="4254179"/>
              <a:ext cx="3750521" cy="1259612"/>
              <a:chOff x="7424775" y="3040928"/>
              <a:chExt cx="1664849" cy="1239284"/>
            </a:xfrm>
            <a:noFill/>
          </p:grpSpPr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FB8FB6E1-AEFC-414E-F843-C35D21C1372B}"/>
                  </a:ext>
                </a:extLst>
              </p:cNvPr>
              <p:cNvSpPr/>
              <p:nvPr/>
            </p:nvSpPr>
            <p:spPr>
              <a:xfrm>
                <a:off x="7424775" y="3040928"/>
                <a:ext cx="1664849" cy="517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b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r>
                  <a:rPr kumimoji="1" lang="en-US" altLang="zh-CN" sz="2000" b="1" dirty="0">
                    <a:solidFill>
                      <a:schemeClr val="tx1"/>
                    </a:solidFill>
                  </a:rPr>
                  <a:t>Text here</a:t>
                </a:r>
              </a:p>
            </p:txBody>
          </p:sp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2775424F-564C-2BC1-5468-109897F20A7A}"/>
                  </a:ext>
                </a:extLst>
              </p:cNvPr>
              <p:cNvSpPr/>
              <p:nvPr/>
            </p:nvSpPr>
            <p:spPr>
              <a:xfrm>
                <a:off x="7424775" y="3495646"/>
                <a:ext cx="1664849" cy="7845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t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kumimoji="1" lang="en-US" altLang="zh-CN" sz="1000" dirty="0">
                    <a:solidFill>
                      <a:schemeClr val="tx1"/>
                    </a:solidFill>
                  </a:rPr>
                  <a:t>Lorem ipsum dolor sit amet, consectetuer adipiscing elit. Maecenas porttitor congue massa. Fusce posuere, magna sed pulvinar ultricies, purus lectus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malesuada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libero</a:t>
                </a: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41951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7ECBDE-65EB-0970-E067-EF7C8E0F3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新学期计划安排</a:t>
            </a:r>
            <a:endParaRPr lang="zh-CN" altLang="en-US" dirty="0">
              <a:sym typeface="Arial" panose="020B0604020202020204" pitchFamily="34" charset="0"/>
            </a:endParaRPr>
          </a:p>
        </p:txBody>
      </p:sp>
      <p:grpSp>
        <p:nvGrpSpPr>
          <p:cNvPr id="3" name="组合 2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21CD662D-A81C-A6D3-92F3-9404618EE256}"/>
              </a:ext>
            </a:extLst>
          </p:cNvPr>
          <p:cNvGrpSpPr>
            <a:grpSpLocks noChangeAspect="1"/>
          </p:cNvGrpSpPr>
          <p:nvPr/>
        </p:nvGrpSpPr>
        <p:grpSpPr>
          <a:xfrm>
            <a:off x="669925" y="1439863"/>
            <a:ext cx="10855852" cy="4797425"/>
            <a:chOff x="669925" y="1439863"/>
            <a:chExt cx="10855852" cy="4797425"/>
          </a:xfrm>
        </p:grpSpPr>
        <p:sp>
          <p:nvSpPr>
            <p:cNvPr id="4" name="箭头: 右 3">
              <a:extLst>
                <a:ext uri="{FF2B5EF4-FFF2-40B4-BE49-F238E27FC236}">
                  <a16:creationId xmlns:a16="http://schemas.microsoft.com/office/drawing/2014/main" id="{551C9BD8-CE7D-2779-8FF8-C69782BB6E33}"/>
                </a:ext>
              </a:extLst>
            </p:cNvPr>
            <p:cNvSpPr/>
            <p:nvPr/>
          </p:nvSpPr>
          <p:spPr>
            <a:xfrm>
              <a:off x="669925" y="1439863"/>
              <a:ext cx="10850563" cy="1341437"/>
            </a:xfrm>
            <a:prstGeom prst="rightArrow">
              <a:avLst>
                <a:gd name="adj1" fmla="val 100000"/>
                <a:gd name="adj2" fmla="val 71429"/>
              </a:avLst>
            </a:prstGeom>
            <a:solidFill>
              <a:schemeClr val="accent2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zh-CN" sz="2000" b="1" dirty="0">
                  <a:solidFill>
                    <a:schemeClr val="tx1"/>
                  </a:solidFill>
                </a:rPr>
                <a:t>Text here</a:t>
              </a:r>
            </a:p>
          </p:txBody>
        </p:sp>
        <p:cxnSp>
          <p:nvCxnSpPr>
            <p:cNvPr id="5" name="直接箭头连接符 4">
              <a:extLst>
                <a:ext uri="{FF2B5EF4-FFF2-40B4-BE49-F238E27FC236}">
                  <a16:creationId xmlns:a16="http://schemas.microsoft.com/office/drawing/2014/main" id="{CAA25E6E-DE9B-75D3-224A-B67B5C0B4B87}"/>
                </a:ext>
              </a:extLst>
            </p:cNvPr>
            <p:cNvCxnSpPr>
              <a:cxnSpLocks/>
              <a:stCxn id="7" idx="6"/>
              <a:endCxn id="16" idx="2"/>
            </p:cNvCxnSpPr>
            <p:nvPr/>
          </p:nvCxnSpPr>
          <p:spPr>
            <a:xfrm>
              <a:off x="2049316" y="2781300"/>
              <a:ext cx="8099755" cy="0"/>
            </a:xfrm>
            <a:prstGeom prst="straightConnector1">
              <a:avLst/>
            </a:prstGeom>
            <a:ln w="57150">
              <a:solidFill>
                <a:schemeClr val="accent1">
                  <a:alpha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F81801F9-57C6-B409-ED21-2E02D0EB4B2E}"/>
                </a:ext>
              </a:extLst>
            </p:cNvPr>
            <p:cNvSpPr/>
            <p:nvPr/>
          </p:nvSpPr>
          <p:spPr>
            <a:xfrm>
              <a:off x="672609" y="3334234"/>
              <a:ext cx="2206394" cy="6695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tabLst>
                  <a:tab pos="228594" algn="l"/>
                </a:tabLst>
                <a:defRPr/>
              </a:pPr>
              <a:r>
                <a:rPr lang="en-US" altLang="zh-CN" sz="1600" b="1" dirty="0"/>
                <a:t>Text here</a:t>
              </a: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F954242D-BAEE-C7C3-E4C4-64D89A436627}"/>
                </a:ext>
              </a:extLst>
            </p:cNvPr>
            <p:cNvSpPr/>
            <p:nvPr/>
          </p:nvSpPr>
          <p:spPr>
            <a:xfrm>
              <a:off x="1502299" y="2506980"/>
              <a:ext cx="547017" cy="548640"/>
            </a:xfrm>
            <a:prstGeom prst="ellipse">
              <a:avLst/>
            </a:prstGeom>
            <a:solidFill>
              <a:schemeClr val="accent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Autofit/>
            </a:bodyPr>
            <a:lstStyle/>
            <a:p>
              <a:pPr algn="ctr"/>
              <a:r>
                <a:rPr lang="en-US" altLang="zh-CN" sz="2000" b="1" dirty="0"/>
                <a:t>1</a:t>
              </a:r>
              <a:endParaRPr lang="zh-CN" altLang="en-US" sz="2000" b="1" dirty="0"/>
            </a:p>
          </p:txBody>
        </p:sp>
        <p:sp>
          <p:nvSpPr>
            <p:cNvPr id="8" name="矩形: 剪去左右顶角 7">
              <a:extLst>
                <a:ext uri="{FF2B5EF4-FFF2-40B4-BE49-F238E27FC236}">
                  <a16:creationId xmlns:a16="http://schemas.microsoft.com/office/drawing/2014/main" id="{1E90DA31-8BFB-70BE-9B19-C4D0AA07AA06}"/>
                </a:ext>
              </a:extLst>
            </p:cNvPr>
            <p:cNvSpPr/>
            <p:nvPr/>
          </p:nvSpPr>
          <p:spPr>
            <a:xfrm>
              <a:off x="672609" y="4003769"/>
              <a:ext cx="2206394" cy="2233519"/>
            </a:xfrm>
            <a:prstGeom prst="snip2SameRect">
              <a:avLst>
                <a:gd name="adj1" fmla="val 0"/>
                <a:gd name="adj2" fmla="val 0"/>
              </a:avLst>
            </a:prstGeom>
            <a:ln>
              <a:noFill/>
            </a:ln>
          </p:spPr>
          <p:txBody>
            <a:bodyPr wrap="square" lIns="91440" tIns="45720" rIns="91440" bIns="45720" anchor="t">
              <a:noAutofit/>
            </a:bodyPr>
            <a:lstStyle/>
            <a:p>
              <a:pPr marL="172800" marR="0" lvl="0" indent="-17280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altLang="zh-CN" sz="1100" dirty="0"/>
                <a:t>Supporting text here</a:t>
              </a:r>
            </a:p>
            <a:p>
              <a:pPr marL="172800" marR="0" lvl="0" indent="-17280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altLang="zh-CN" sz="1100" dirty="0"/>
                <a:t>Supporting text here</a:t>
              </a:r>
            </a:p>
            <a:p>
              <a:pPr marL="172800" marR="0" lvl="0" indent="-17280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altLang="zh-CN" sz="1100" dirty="0"/>
                <a:t>……</a:t>
              </a:r>
            </a:p>
            <a:p>
              <a:pPr marL="228594" marR="0" lvl="0" indent="-228594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lang="en-US" altLang="zh-CN" sz="1100" dirty="0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AC32290A-B928-0ABE-3317-8A4056E06E2C}"/>
                </a:ext>
              </a:extLst>
            </p:cNvPr>
            <p:cNvSpPr/>
            <p:nvPr/>
          </p:nvSpPr>
          <p:spPr>
            <a:xfrm>
              <a:off x="3554867" y="3334234"/>
              <a:ext cx="2206394" cy="6695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tabLst>
                  <a:tab pos="228594" algn="l"/>
                </a:tabLst>
                <a:defRPr/>
              </a:pPr>
              <a:r>
                <a:rPr lang="en-US" altLang="zh-CN" sz="1600" b="1" dirty="0"/>
                <a:t>Text here</a:t>
              </a:r>
            </a:p>
          </p:txBody>
        </p:sp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5B272734-A566-AAB3-C60E-3620366CA278}"/>
                </a:ext>
              </a:extLst>
            </p:cNvPr>
            <p:cNvSpPr/>
            <p:nvPr/>
          </p:nvSpPr>
          <p:spPr>
            <a:xfrm>
              <a:off x="4384556" y="2506980"/>
              <a:ext cx="547017" cy="54864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Autofit/>
            </a:bodyPr>
            <a:lstStyle/>
            <a:p>
              <a:pPr algn="ctr"/>
              <a:r>
                <a:rPr lang="en-US" altLang="zh-CN" sz="2000" b="1" dirty="0"/>
                <a:t>2</a:t>
              </a:r>
              <a:endParaRPr lang="zh-CN" altLang="en-US" sz="2000" b="1" dirty="0"/>
            </a:p>
          </p:txBody>
        </p:sp>
        <p:sp>
          <p:nvSpPr>
            <p:cNvPr id="11" name="矩形: 剪去左右顶角 10">
              <a:extLst>
                <a:ext uri="{FF2B5EF4-FFF2-40B4-BE49-F238E27FC236}">
                  <a16:creationId xmlns:a16="http://schemas.microsoft.com/office/drawing/2014/main" id="{C2320933-6BEF-E099-DFCE-A1D5E7068C6F}"/>
                </a:ext>
              </a:extLst>
            </p:cNvPr>
            <p:cNvSpPr/>
            <p:nvPr/>
          </p:nvSpPr>
          <p:spPr>
            <a:xfrm>
              <a:off x="3554867" y="4003769"/>
              <a:ext cx="2206394" cy="2233519"/>
            </a:xfrm>
            <a:prstGeom prst="snip2SameRect">
              <a:avLst>
                <a:gd name="adj1" fmla="val 0"/>
                <a:gd name="adj2" fmla="val 0"/>
              </a:avLst>
            </a:prstGeom>
            <a:ln>
              <a:noFill/>
            </a:ln>
          </p:spPr>
          <p:txBody>
            <a:bodyPr wrap="square" lIns="91440" tIns="45720" rIns="91440" bIns="45720" anchor="t">
              <a:noAutofit/>
            </a:bodyPr>
            <a:lstStyle/>
            <a:p>
              <a:pPr marL="172800" lvl="0" indent="-172800">
                <a:lnSpc>
                  <a:spcPct val="120000"/>
                </a:lnSpc>
                <a:buFont typeface="Arial" pitchFamily="34" charset="0"/>
                <a:buChar char="•"/>
                <a:defRPr/>
              </a:pPr>
              <a:r>
                <a:rPr lang="en-US" altLang="zh-CN" sz="1100" dirty="0"/>
                <a:t>Supporting text here</a:t>
              </a:r>
            </a:p>
            <a:p>
              <a:pPr marL="172800" lvl="0" indent="-172800">
                <a:lnSpc>
                  <a:spcPct val="120000"/>
                </a:lnSpc>
                <a:buFont typeface="Arial" pitchFamily="34" charset="0"/>
                <a:buChar char="•"/>
                <a:defRPr/>
              </a:pPr>
              <a:r>
                <a:rPr lang="en-US" altLang="zh-CN" sz="1100" dirty="0"/>
                <a:t>Supporting text here</a:t>
              </a:r>
            </a:p>
            <a:p>
              <a:pPr marL="172800" lvl="0" indent="-172800">
                <a:lnSpc>
                  <a:spcPct val="120000"/>
                </a:lnSpc>
                <a:buFont typeface="Arial" pitchFamily="34" charset="0"/>
                <a:buChar char="•"/>
                <a:defRPr/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8E6D4973-DA89-82B1-F048-350971DD1CAF}"/>
                </a:ext>
              </a:extLst>
            </p:cNvPr>
            <p:cNvSpPr/>
            <p:nvPr/>
          </p:nvSpPr>
          <p:spPr>
            <a:xfrm>
              <a:off x="6437125" y="3334234"/>
              <a:ext cx="2206394" cy="6695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tabLst>
                  <a:tab pos="228594" algn="l"/>
                </a:tabLst>
                <a:defRPr/>
              </a:pPr>
              <a:r>
                <a:rPr lang="en-US" altLang="zh-CN" sz="1600" b="1" dirty="0"/>
                <a:t>Text here</a:t>
              </a:r>
            </a:p>
          </p:txBody>
        </p:sp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97F1EB0A-9AB9-538A-BC85-019217D318A0}"/>
                </a:ext>
              </a:extLst>
            </p:cNvPr>
            <p:cNvSpPr/>
            <p:nvPr/>
          </p:nvSpPr>
          <p:spPr>
            <a:xfrm>
              <a:off x="7266814" y="2506980"/>
              <a:ext cx="547017" cy="548640"/>
            </a:xfrm>
            <a:prstGeom prst="ellipse">
              <a:avLst/>
            </a:prstGeom>
            <a:solidFill>
              <a:schemeClr val="accent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Autofit/>
            </a:bodyPr>
            <a:lstStyle/>
            <a:p>
              <a:pPr algn="ctr"/>
              <a:r>
                <a:rPr lang="en-US" altLang="zh-CN" sz="2000" b="1" dirty="0"/>
                <a:t>3</a:t>
              </a:r>
              <a:endParaRPr lang="zh-CN" altLang="en-US" sz="2000" b="1" dirty="0"/>
            </a:p>
          </p:txBody>
        </p:sp>
        <p:sp>
          <p:nvSpPr>
            <p:cNvPr id="14" name="矩形: 剪去左右顶角 13">
              <a:extLst>
                <a:ext uri="{FF2B5EF4-FFF2-40B4-BE49-F238E27FC236}">
                  <a16:creationId xmlns:a16="http://schemas.microsoft.com/office/drawing/2014/main" id="{A0F56A8F-31EC-F6B5-6453-BD4B77BA896F}"/>
                </a:ext>
              </a:extLst>
            </p:cNvPr>
            <p:cNvSpPr/>
            <p:nvPr/>
          </p:nvSpPr>
          <p:spPr>
            <a:xfrm>
              <a:off x="6437125" y="4003769"/>
              <a:ext cx="2206394" cy="2233519"/>
            </a:xfrm>
            <a:prstGeom prst="snip2SameRect">
              <a:avLst>
                <a:gd name="adj1" fmla="val 0"/>
                <a:gd name="adj2" fmla="val 0"/>
              </a:avLst>
            </a:prstGeom>
            <a:ln>
              <a:noFill/>
            </a:ln>
          </p:spPr>
          <p:txBody>
            <a:bodyPr wrap="square" lIns="91440" tIns="45720" rIns="91440" bIns="45720" anchor="t">
              <a:noAutofit/>
            </a:bodyPr>
            <a:lstStyle/>
            <a:p>
              <a:pPr marL="172800" lvl="0" indent="-172800">
                <a:lnSpc>
                  <a:spcPct val="120000"/>
                </a:lnSpc>
                <a:buFont typeface="Arial" pitchFamily="34" charset="0"/>
                <a:buChar char="•"/>
                <a:defRPr/>
              </a:pPr>
              <a:r>
                <a:rPr lang="en-US" altLang="zh-CN" sz="1100" dirty="0"/>
                <a:t>Supporting text here</a:t>
              </a:r>
            </a:p>
            <a:p>
              <a:pPr marL="172800" lvl="0" indent="-172800">
                <a:lnSpc>
                  <a:spcPct val="120000"/>
                </a:lnSpc>
                <a:buFont typeface="Arial" pitchFamily="34" charset="0"/>
                <a:buChar char="•"/>
                <a:defRPr/>
              </a:pPr>
              <a:r>
                <a:rPr lang="en-US" altLang="zh-CN" sz="1100" dirty="0"/>
                <a:t>Supporting text here</a:t>
              </a:r>
            </a:p>
            <a:p>
              <a:pPr marL="172800" lvl="0" indent="-172800">
                <a:lnSpc>
                  <a:spcPct val="120000"/>
                </a:lnSpc>
                <a:buFont typeface="Arial" pitchFamily="34" charset="0"/>
                <a:buChar char="•"/>
                <a:defRPr/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2BCFE446-08D4-309D-D337-A03406A4F8CE}"/>
                </a:ext>
              </a:extLst>
            </p:cNvPr>
            <p:cNvSpPr/>
            <p:nvPr/>
          </p:nvSpPr>
          <p:spPr>
            <a:xfrm>
              <a:off x="9319383" y="3334234"/>
              <a:ext cx="2206394" cy="6695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tabLst>
                  <a:tab pos="228594" algn="l"/>
                </a:tabLst>
                <a:defRPr/>
              </a:pPr>
              <a:r>
                <a:rPr lang="en-US" altLang="zh-CN" sz="1600" b="1" dirty="0"/>
                <a:t>Text here</a:t>
              </a:r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49D1A3A2-314C-2781-4A68-02B3C2707938}"/>
                </a:ext>
              </a:extLst>
            </p:cNvPr>
            <p:cNvSpPr/>
            <p:nvPr/>
          </p:nvSpPr>
          <p:spPr>
            <a:xfrm>
              <a:off x="10149071" y="2506980"/>
              <a:ext cx="547017" cy="54864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Autofit/>
            </a:bodyPr>
            <a:lstStyle/>
            <a:p>
              <a:pPr algn="ctr"/>
              <a:r>
                <a:rPr lang="en-US" altLang="zh-CN" sz="2000" b="1" dirty="0"/>
                <a:t>4</a:t>
              </a:r>
              <a:endParaRPr lang="zh-CN" altLang="en-US" sz="2000" b="1" dirty="0"/>
            </a:p>
          </p:txBody>
        </p:sp>
        <p:sp>
          <p:nvSpPr>
            <p:cNvPr id="17" name="矩形: 剪去左右顶角 16">
              <a:extLst>
                <a:ext uri="{FF2B5EF4-FFF2-40B4-BE49-F238E27FC236}">
                  <a16:creationId xmlns:a16="http://schemas.microsoft.com/office/drawing/2014/main" id="{A55CCC98-9DB3-3955-1CCB-FD6B541342A1}"/>
                </a:ext>
              </a:extLst>
            </p:cNvPr>
            <p:cNvSpPr/>
            <p:nvPr/>
          </p:nvSpPr>
          <p:spPr>
            <a:xfrm>
              <a:off x="9319383" y="4003769"/>
              <a:ext cx="2206394" cy="2233519"/>
            </a:xfrm>
            <a:prstGeom prst="snip2SameRect">
              <a:avLst>
                <a:gd name="adj1" fmla="val 0"/>
                <a:gd name="adj2" fmla="val 0"/>
              </a:avLst>
            </a:prstGeom>
            <a:ln>
              <a:noFill/>
            </a:ln>
          </p:spPr>
          <p:txBody>
            <a:bodyPr wrap="square" lIns="91440" tIns="45720" rIns="91440" bIns="45720" anchor="t">
              <a:noAutofit/>
            </a:bodyPr>
            <a:lstStyle/>
            <a:p>
              <a:pPr marL="172800" lvl="0" indent="-172800">
                <a:lnSpc>
                  <a:spcPct val="120000"/>
                </a:lnSpc>
                <a:buFont typeface="Arial" pitchFamily="34" charset="0"/>
                <a:buChar char="•"/>
                <a:defRPr/>
              </a:pPr>
              <a:r>
                <a:rPr lang="en-US" altLang="zh-CN" sz="1100" dirty="0"/>
                <a:t>Supporting text here</a:t>
              </a:r>
            </a:p>
            <a:p>
              <a:pPr marL="172800" lvl="0" indent="-172800">
                <a:lnSpc>
                  <a:spcPct val="120000"/>
                </a:lnSpc>
                <a:buFont typeface="Arial" pitchFamily="34" charset="0"/>
                <a:buChar char="•"/>
                <a:defRPr/>
              </a:pPr>
              <a:r>
                <a:rPr lang="en-US" altLang="zh-CN" sz="1100" dirty="0"/>
                <a:t>Supporting text here</a:t>
              </a:r>
            </a:p>
            <a:p>
              <a:pPr marL="172800" lvl="0" indent="-172800">
                <a:lnSpc>
                  <a:spcPct val="120000"/>
                </a:lnSpc>
                <a:buFont typeface="Arial" pitchFamily="34" charset="0"/>
                <a:buChar char="•"/>
                <a:defRPr/>
              </a:pPr>
              <a:r>
                <a:rPr lang="en-US" altLang="zh-CN" sz="1100" dirty="0"/>
                <a:t>……</a:t>
              </a:r>
            </a:p>
          </p:txBody>
        </p: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id="{B5351E1E-C0C7-C7FD-1336-5EFFD809A3F7}"/>
                </a:ext>
              </a:extLst>
            </p:cNvPr>
            <p:cNvCxnSpPr/>
            <p:nvPr/>
          </p:nvCxnSpPr>
          <p:spPr>
            <a:xfrm>
              <a:off x="3200811" y="3728149"/>
              <a:ext cx="0" cy="2374201"/>
            </a:xfrm>
            <a:prstGeom prst="line">
              <a:avLst/>
            </a:prstGeom>
            <a:ln w="3175">
              <a:solidFill>
                <a:schemeClr val="accent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id="{4CD333FB-B615-B5BE-7248-F9E49AD9C606}"/>
                </a:ext>
              </a:extLst>
            </p:cNvPr>
            <p:cNvCxnSpPr/>
            <p:nvPr/>
          </p:nvCxnSpPr>
          <p:spPr>
            <a:xfrm>
              <a:off x="6099193" y="3728149"/>
              <a:ext cx="0" cy="2374201"/>
            </a:xfrm>
            <a:prstGeom prst="line">
              <a:avLst/>
            </a:prstGeom>
            <a:ln w="3175">
              <a:solidFill>
                <a:schemeClr val="accent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43CD86AD-F11D-6911-67EE-22503F4B0CE8}"/>
                </a:ext>
              </a:extLst>
            </p:cNvPr>
            <p:cNvCxnSpPr>
              <a:cxnSpLocks/>
            </p:cNvCxnSpPr>
            <p:nvPr/>
          </p:nvCxnSpPr>
          <p:spPr>
            <a:xfrm>
              <a:off x="8997575" y="3728149"/>
              <a:ext cx="0" cy="2374201"/>
            </a:xfrm>
            <a:prstGeom prst="line">
              <a:avLst/>
            </a:prstGeom>
            <a:ln w="3175">
              <a:solidFill>
                <a:schemeClr val="accent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9138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7ECBDE-65EB-0970-E067-EF7C8E0F3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/>
              <a:t>新学期计划安排</a:t>
            </a:r>
            <a:endParaRPr lang="zh-CN" altLang="en-US" dirty="0">
              <a:sym typeface="Arial" panose="020B0604020202020204" pitchFamily="34" charset="0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960799B4-8255-4964-95CE-5662FF3B73B2}"/>
              </a:ext>
            </a:extLst>
          </p:cNvPr>
          <p:cNvGrpSpPr/>
          <p:nvPr/>
        </p:nvGrpSpPr>
        <p:grpSpPr>
          <a:xfrm>
            <a:off x="660399" y="1841292"/>
            <a:ext cx="10858500" cy="3483361"/>
            <a:chOff x="660399" y="1841292"/>
            <a:chExt cx="10858500" cy="3483361"/>
          </a:xfrm>
        </p:grpSpPr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65FAB588-845E-BF76-01DB-60F24F3A3232}"/>
                </a:ext>
              </a:extLst>
            </p:cNvPr>
            <p:cNvGrpSpPr/>
            <p:nvPr/>
          </p:nvGrpSpPr>
          <p:grpSpPr>
            <a:xfrm>
              <a:off x="660399" y="1841292"/>
              <a:ext cx="5038656" cy="1057661"/>
              <a:chOff x="660400" y="977901"/>
              <a:chExt cx="2717801" cy="1057661"/>
            </a:xfrm>
          </p:grpSpPr>
          <p:sp>
            <p:nvSpPr>
              <p:cNvPr id="14" name="箭头: 五边形 13">
                <a:extLst>
                  <a:ext uri="{FF2B5EF4-FFF2-40B4-BE49-F238E27FC236}">
                    <a16:creationId xmlns:a16="http://schemas.microsoft.com/office/drawing/2014/main" id="{75B5D91A-1476-F5A8-2274-47A715E7C1D7}"/>
                  </a:ext>
                </a:extLst>
              </p:cNvPr>
              <p:cNvSpPr/>
              <p:nvPr/>
            </p:nvSpPr>
            <p:spPr>
              <a:xfrm>
                <a:off x="660400" y="977901"/>
                <a:ext cx="2717800" cy="444788"/>
              </a:xfrm>
              <a:prstGeom prst="homePlate">
                <a:avLst/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 anchorCtr="0">
                <a:noAutofit/>
              </a:bodyPr>
              <a:lstStyle/>
              <a:p>
                <a:pPr algn="ctr"/>
                <a:r>
                  <a:rPr kumimoji="1" lang="en-US" altLang="zh-CN" sz="1400" b="1" dirty="0">
                    <a:solidFill>
                      <a:schemeClr val="tx1"/>
                    </a:solidFill>
                  </a:rPr>
                  <a:t>Supporting text here.</a:t>
                </a:r>
              </a:p>
            </p:txBody>
          </p:sp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08205451-E4C0-D5E4-F1C1-B830002E5028}"/>
                  </a:ext>
                </a:extLst>
              </p:cNvPr>
              <p:cNvSpPr/>
              <p:nvPr/>
            </p:nvSpPr>
            <p:spPr>
              <a:xfrm>
                <a:off x="660401" y="1563958"/>
                <a:ext cx="2717800" cy="4716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 anchorCtr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kumimoji="1" lang="en-US" altLang="zh-CN" sz="1000" dirty="0">
                    <a:solidFill>
                      <a:schemeClr val="tx1"/>
                    </a:solidFill>
                  </a:rPr>
                  <a:t>Theme color makes PPT more convenient to change. Adjust the spacing to adapt to Chinese typesetting, use the reference line in PPT……</a:t>
                </a:r>
              </a:p>
            </p:txBody>
          </p:sp>
        </p:grpSp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59A062B2-D24B-4186-8D94-596909D1F696}"/>
                </a:ext>
              </a:extLst>
            </p:cNvPr>
            <p:cNvGrpSpPr/>
            <p:nvPr/>
          </p:nvGrpSpPr>
          <p:grpSpPr>
            <a:xfrm>
              <a:off x="6480243" y="1841292"/>
              <a:ext cx="5038656" cy="1057661"/>
              <a:chOff x="660400" y="977901"/>
              <a:chExt cx="2717801" cy="1057661"/>
            </a:xfrm>
          </p:grpSpPr>
          <p:sp>
            <p:nvSpPr>
              <p:cNvPr id="12" name="箭头: V 形 11">
                <a:extLst>
                  <a:ext uri="{FF2B5EF4-FFF2-40B4-BE49-F238E27FC236}">
                    <a16:creationId xmlns:a16="http://schemas.microsoft.com/office/drawing/2014/main" id="{DBDFAE4B-91F1-C2CD-3F6D-14E0C7FBFC9F}"/>
                  </a:ext>
                </a:extLst>
              </p:cNvPr>
              <p:cNvSpPr/>
              <p:nvPr/>
            </p:nvSpPr>
            <p:spPr>
              <a:xfrm>
                <a:off x="660400" y="977901"/>
                <a:ext cx="2717800" cy="444788"/>
              </a:xfrm>
              <a:prstGeom prst="chevr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 anchorCtr="0">
                <a:noAutofit/>
              </a:bodyPr>
              <a:lstStyle/>
              <a:p>
                <a:pPr algn="ctr"/>
                <a:r>
                  <a:rPr kumimoji="1" lang="en-US" altLang="zh-CN" sz="1400" b="1" dirty="0">
                    <a:solidFill>
                      <a:srgbClr val="FFFFFF"/>
                    </a:solidFill>
                  </a:rPr>
                  <a:t>Supporting text here.</a:t>
                </a:r>
              </a:p>
            </p:txBody>
          </p:sp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4FD779D2-6ABB-16B4-383A-B67700526C0F}"/>
                  </a:ext>
                </a:extLst>
              </p:cNvPr>
              <p:cNvSpPr/>
              <p:nvPr/>
            </p:nvSpPr>
            <p:spPr>
              <a:xfrm>
                <a:off x="660401" y="1563958"/>
                <a:ext cx="2717800" cy="4716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 anchorCtr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kumimoji="1" lang="en-US" altLang="zh-CN" sz="1000" dirty="0">
                    <a:solidFill>
                      <a:schemeClr val="tx1"/>
                    </a:solidFill>
                  </a:rPr>
                  <a:t>Theme color makes PPT more convenient to change. Adjust the spacing to adapt to Chinese typesetting, use the reference line in PPT……</a:t>
                </a:r>
              </a:p>
            </p:txBody>
          </p:sp>
        </p:grpSp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5D63AF94-BB1F-E821-23D7-54630ED2A3EC}"/>
                </a:ext>
              </a:extLst>
            </p:cNvPr>
            <p:cNvGrpSpPr/>
            <p:nvPr/>
          </p:nvGrpSpPr>
          <p:grpSpPr>
            <a:xfrm flipH="1">
              <a:off x="660399" y="4266992"/>
              <a:ext cx="5038656" cy="1057661"/>
              <a:chOff x="660400" y="977901"/>
              <a:chExt cx="2717801" cy="1057661"/>
            </a:xfrm>
          </p:grpSpPr>
          <p:sp>
            <p:nvSpPr>
              <p:cNvPr id="10" name="箭头: V 形 9">
                <a:extLst>
                  <a:ext uri="{FF2B5EF4-FFF2-40B4-BE49-F238E27FC236}">
                    <a16:creationId xmlns:a16="http://schemas.microsoft.com/office/drawing/2014/main" id="{309CDB19-EEB5-9852-BDE4-7D9BCE36F91A}"/>
                  </a:ext>
                </a:extLst>
              </p:cNvPr>
              <p:cNvSpPr/>
              <p:nvPr/>
            </p:nvSpPr>
            <p:spPr>
              <a:xfrm>
                <a:off x="660400" y="977901"/>
                <a:ext cx="2717800" cy="444788"/>
              </a:xfrm>
              <a:prstGeom prst="chevron">
                <a:avLst/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 anchorCtr="0">
                <a:noAutofit/>
              </a:bodyPr>
              <a:lstStyle/>
              <a:p>
                <a:pPr algn="ctr"/>
                <a:r>
                  <a:rPr kumimoji="1" lang="en-US" altLang="zh-CN" sz="1400" b="1">
                    <a:solidFill>
                      <a:schemeClr val="tx1"/>
                    </a:solidFill>
                  </a:rPr>
                  <a:t>Supporting text here.</a:t>
                </a:r>
                <a:endParaRPr kumimoji="1" lang="en-US" altLang="zh-CN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5256871C-AD99-AA89-A24E-4759A1D1576B}"/>
                  </a:ext>
                </a:extLst>
              </p:cNvPr>
              <p:cNvSpPr/>
              <p:nvPr/>
            </p:nvSpPr>
            <p:spPr>
              <a:xfrm>
                <a:off x="660401" y="1563958"/>
                <a:ext cx="2717800" cy="4716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 anchorCtr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kumimoji="1" lang="en-US" altLang="zh-CN" sz="1000" dirty="0">
                    <a:solidFill>
                      <a:schemeClr val="tx1"/>
                    </a:solidFill>
                  </a:rPr>
                  <a:t>Theme color makes PPT more convenient to change. Adjust the spacing to adapt to Chinese typesetting, use the reference line in PPT……</a:t>
                </a:r>
              </a:p>
            </p:txBody>
          </p:sp>
        </p:grp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B3C4F3BF-2B49-ACAB-C308-61D64CCA7EB4}"/>
                </a:ext>
              </a:extLst>
            </p:cNvPr>
            <p:cNvGrpSpPr/>
            <p:nvPr/>
          </p:nvGrpSpPr>
          <p:grpSpPr>
            <a:xfrm flipH="1">
              <a:off x="6480243" y="4266992"/>
              <a:ext cx="5038656" cy="1057661"/>
              <a:chOff x="660400" y="977901"/>
              <a:chExt cx="2717801" cy="1057661"/>
            </a:xfrm>
          </p:grpSpPr>
          <p:sp>
            <p:nvSpPr>
              <p:cNvPr id="8" name="箭头: V 形 7">
                <a:extLst>
                  <a:ext uri="{FF2B5EF4-FFF2-40B4-BE49-F238E27FC236}">
                    <a16:creationId xmlns:a16="http://schemas.microsoft.com/office/drawing/2014/main" id="{F608A0E2-17D9-9A73-5B35-8B969C3F13FA}"/>
                  </a:ext>
                </a:extLst>
              </p:cNvPr>
              <p:cNvSpPr/>
              <p:nvPr/>
            </p:nvSpPr>
            <p:spPr>
              <a:xfrm>
                <a:off x="660400" y="977901"/>
                <a:ext cx="2717800" cy="444788"/>
              </a:xfrm>
              <a:prstGeom prst="chevron">
                <a:avLst/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 anchorCtr="0">
                <a:noAutofit/>
              </a:bodyPr>
              <a:lstStyle/>
              <a:p>
                <a:pPr algn="ctr"/>
                <a:r>
                  <a:rPr kumimoji="1" lang="en-US" altLang="zh-CN" sz="1400" b="1" dirty="0">
                    <a:solidFill>
                      <a:schemeClr val="tx1"/>
                    </a:solidFill>
                  </a:rPr>
                  <a:t>Supporting text here.</a:t>
                </a:r>
              </a:p>
            </p:txBody>
          </p:sp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2B520D42-E81E-AB80-9B82-9837B99CC816}"/>
                  </a:ext>
                </a:extLst>
              </p:cNvPr>
              <p:cNvSpPr/>
              <p:nvPr/>
            </p:nvSpPr>
            <p:spPr>
              <a:xfrm>
                <a:off x="660401" y="1563958"/>
                <a:ext cx="2717800" cy="4716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 anchorCtr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kumimoji="1" lang="en-US" altLang="zh-CN" sz="1000" dirty="0">
                    <a:solidFill>
                      <a:schemeClr val="tx1"/>
                    </a:solidFill>
                  </a:rPr>
                  <a:t>Theme color makes PPT more convenient to change. Adjust the spacing to adapt to Chinese typesetting, use the reference line in PPT……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33589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C884DC-C58C-4D83-9157-478A0AECA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3128" y="3837690"/>
            <a:ext cx="1415772" cy="424732"/>
          </a:xfrm>
        </p:spPr>
        <p:txBody>
          <a:bodyPr/>
          <a:lstStyle/>
          <a:p>
            <a:r>
              <a:rPr kumimoji="1" lang="zh-CN" altLang="en-US" sz="2400" b="1">
                <a:solidFill>
                  <a:schemeClr val="tx1"/>
                </a:solidFill>
              </a:rPr>
              <a:t>目标定制</a:t>
            </a:r>
            <a:endParaRPr kumimoji="1" lang="en-US" altLang="zh-CN" sz="2400" b="1" dirty="0">
              <a:solidFill>
                <a:schemeClr val="tx1"/>
              </a:solidFill>
            </a:endParaRP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78DAE95-7127-4F51-9451-9FE7A2833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28705" y="4262422"/>
            <a:ext cx="3990195" cy="258532"/>
          </a:xfrm>
        </p:spPr>
        <p:txBody>
          <a:bodyPr/>
          <a:lstStyle/>
          <a:p>
            <a:r>
              <a:rPr lang="en-GB" altLang="zh-CN"/>
              <a:t>When you copy &amp; paste, choose "keep text only" option.</a:t>
            </a:r>
            <a:endParaRPr lang="en-GB" altLang="zh-CN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3BFEC2B-CFA2-4C6A-8653-D5F4D855AA7B}"/>
              </a:ext>
            </a:extLst>
          </p:cNvPr>
          <p:cNvSpPr txBox="1"/>
          <p:nvPr/>
        </p:nvSpPr>
        <p:spPr>
          <a:xfrm>
            <a:off x="10609943" y="2931346"/>
            <a:ext cx="783771" cy="647812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z="1200" b="1" spc="1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02</a:t>
            </a:r>
            <a:endParaRPr lang="zh-CN" altLang="en-US" sz="1200" b="1" spc="1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0598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072315-98DC-3D52-701A-FA2B3A8F0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目标定制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4D88FBD-9B15-9E63-B4BF-7A1497DA4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8</a:t>
            </a:fld>
            <a:endParaRPr lang="zh-CN" altLang="en-US"/>
          </a:p>
        </p:txBody>
      </p: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B040C44F-3EBA-3B77-E11C-CC28A5E3FB03}"/>
              </a:ext>
            </a:extLst>
          </p:cNvPr>
          <p:cNvGrpSpPr/>
          <p:nvPr/>
        </p:nvGrpSpPr>
        <p:grpSpPr>
          <a:xfrm>
            <a:off x="954684" y="1706507"/>
            <a:ext cx="10269932" cy="4948293"/>
            <a:chOff x="1248968" y="1706507"/>
            <a:chExt cx="10269932" cy="4948293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D539C02B-6F6A-DEE5-C0AE-F09B468442BD}"/>
                </a:ext>
              </a:extLst>
            </p:cNvPr>
            <p:cNvSpPr txBox="1">
              <a:spLocks/>
            </p:cNvSpPr>
            <p:nvPr/>
          </p:nvSpPr>
          <p:spPr>
            <a:xfrm>
              <a:off x="8857452" y="6438900"/>
              <a:ext cx="2661448" cy="2159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zh-CN"/>
              </a:defPPr>
              <a:lvl1pPr marL="0" algn="r" defTabSz="914400" rtl="0" eaLnBrk="1" latinLnBrk="0" hangingPunct="1">
                <a:defRPr lang="zh-CN" altLang="en-US" sz="1000" kern="12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7F65B630-C7FF-41C0-9923-C5E5E29EED81}" type="slidenum">
                <a:rPr lang="en-US" altLang="zh-CN" smtClean="0"/>
                <a:pPr/>
                <a:t>8</a:t>
              </a:fld>
              <a:endParaRPr lang="zh-CN" altLang="en-US"/>
            </a:p>
          </p:txBody>
        </p:sp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E9F5C736-970B-4DC9-B63C-28A49E7439C9}"/>
                </a:ext>
              </a:extLst>
            </p:cNvPr>
            <p:cNvGrpSpPr/>
            <p:nvPr/>
          </p:nvGrpSpPr>
          <p:grpSpPr>
            <a:xfrm>
              <a:off x="4291479" y="1933800"/>
              <a:ext cx="3609043" cy="3600000"/>
              <a:chOff x="4285128" y="1832200"/>
              <a:chExt cx="3609043" cy="3600000"/>
            </a:xfrm>
          </p:grpSpPr>
          <p:grpSp>
            <p:nvGrpSpPr>
              <p:cNvPr id="6" name="组合 5">
                <a:extLst>
                  <a:ext uri="{FF2B5EF4-FFF2-40B4-BE49-F238E27FC236}">
                    <a16:creationId xmlns:a16="http://schemas.microsoft.com/office/drawing/2014/main" id="{96D12307-25DB-884F-A3A6-9692453F8C51}"/>
                  </a:ext>
                </a:extLst>
              </p:cNvPr>
              <p:cNvGrpSpPr/>
              <p:nvPr/>
            </p:nvGrpSpPr>
            <p:grpSpPr>
              <a:xfrm>
                <a:off x="4285128" y="1832200"/>
                <a:ext cx="3609043" cy="3600000"/>
                <a:chOff x="4129378" y="1629000"/>
                <a:chExt cx="3609043" cy="3600000"/>
              </a:xfrm>
              <a:solidFill>
                <a:schemeClr val="tx2">
                  <a:alpha val="30000"/>
                </a:schemeClr>
              </a:solidFill>
            </p:grpSpPr>
            <p:sp>
              <p:nvSpPr>
                <p:cNvPr id="8" name="空心弧 7">
                  <a:extLst>
                    <a:ext uri="{FF2B5EF4-FFF2-40B4-BE49-F238E27FC236}">
                      <a16:creationId xmlns:a16="http://schemas.microsoft.com/office/drawing/2014/main" id="{CE965DCB-034D-B0C6-EA55-71122AED1C13}"/>
                    </a:ext>
                  </a:extLst>
                </p:cNvPr>
                <p:cNvSpPr/>
                <p:nvPr/>
              </p:nvSpPr>
              <p:spPr>
                <a:xfrm flipH="1">
                  <a:off x="4138421" y="1629000"/>
                  <a:ext cx="3600000" cy="3600000"/>
                </a:xfrm>
                <a:prstGeom prst="blockArc">
                  <a:avLst>
                    <a:gd name="adj1" fmla="val 9600000"/>
                    <a:gd name="adj2" fmla="val 16200000"/>
                    <a:gd name="adj3" fmla="val 15000"/>
                  </a:avLst>
                </a:prstGeom>
                <a:solidFill>
                  <a:schemeClr val="accent2">
                    <a:alpha val="20000"/>
                  </a:schemeClr>
                </a:solidFill>
                <a:ln w="38100" cap="flat" cmpd="sng" algn="ctr">
                  <a:solidFill>
                    <a:schemeClr val="bg1"/>
                  </a:solidFill>
                  <a:prstDash val="solid"/>
                  <a:miter lim="800000"/>
                </a:ln>
              </p:spPr>
              <p:txBody>
                <a:bodyPr lIns="108000" tIns="108000" rIns="108000" bIns="108000" rtlCol="0" anchor="ctr"/>
                <a:lstStyle/>
                <a:p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" name="空心弧 8">
                  <a:extLst>
                    <a:ext uri="{FF2B5EF4-FFF2-40B4-BE49-F238E27FC236}">
                      <a16:creationId xmlns:a16="http://schemas.microsoft.com/office/drawing/2014/main" id="{0FA81027-00AA-3407-571A-B34D18C84ACB}"/>
                    </a:ext>
                  </a:extLst>
                </p:cNvPr>
                <p:cNvSpPr/>
                <p:nvPr/>
              </p:nvSpPr>
              <p:spPr>
                <a:xfrm flipH="1" flipV="1">
                  <a:off x="4138421" y="1629000"/>
                  <a:ext cx="3600000" cy="3600000"/>
                </a:xfrm>
                <a:prstGeom prst="blockArc">
                  <a:avLst>
                    <a:gd name="adj1" fmla="val 12000000"/>
                    <a:gd name="adj2" fmla="val 20400000"/>
                    <a:gd name="adj3" fmla="val 15000"/>
                  </a:avLst>
                </a:prstGeom>
                <a:solidFill>
                  <a:schemeClr val="accent2">
                    <a:alpha val="20000"/>
                  </a:schemeClr>
                </a:solidFill>
                <a:ln w="38100" cap="flat" cmpd="sng" algn="ctr">
                  <a:solidFill>
                    <a:schemeClr val="bg1"/>
                  </a:solidFill>
                  <a:prstDash val="solid"/>
                  <a:miter lim="800000"/>
                </a:ln>
              </p:spPr>
              <p:txBody>
                <a:bodyPr lIns="108000" tIns="108000" rIns="108000" bIns="108000" rtlCol="0" anchor="ctr"/>
                <a:lstStyle/>
                <a:p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" name="空心弧 9">
                  <a:extLst>
                    <a:ext uri="{FF2B5EF4-FFF2-40B4-BE49-F238E27FC236}">
                      <a16:creationId xmlns:a16="http://schemas.microsoft.com/office/drawing/2014/main" id="{BE5DE871-B0F9-3FE3-E527-72097FE8B075}"/>
                    </a:ext>
                  </a:extLst>
                </p:cNvPr>
                <p:cNvSpPr/>
                <p:nvPr/>
              </p:nvSpPr>
              <p:spPr>
                <a:xfrm flipV="1">
                  <a:off x="4129378" y="1629000"/>
                  <a:ext cx="3600000" cy="3600000"/>
                </a:xfrm>
                <a:prstGeom prst="blockArc">
                  <a:avLst>
                    <a:gd name="adj1" fmla="val 5400000"/>
                    <a:gd name="adj2" fmla="val 12000000"/>
                    <a:gd name="adj3" fmla="val 15000"/>
                  </a:avLst>
                </a:prstGeom>
                <a:solidFill>
                  <a:schemeClr val="accent2">
                    <a:alpha val="50000"/>
                  </a:schemeClr>
                </a:solidFill>
                <a:ln w="12700" cap="flat" cmpd="sng" algn="ctr">
                  <a:solidFill>
                    <a:schemeClr val="accent1"/>
                  </a:solidFill>
                  <a:prstDash val="solid"/>
                  <a:miter lim="800000"/>
                </a:ln>
              </p:spPr>
              <p:txBody>
                <a:bodyPr lIns="108000" tIns="108000" rIns="108000" bIns="108000" rtlCol="0" anchor="ctr"/>
                <a:lstStyle/>
                <a:p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7" name="矩形: 圆角 6">
                <a:extLst>
                  <a:ext uri="{FF2B5EF4-FFF2-40B4-BE49-F238E27FC236}">
                    <a16:creationId xmlns:a16="http://schemas.microsoft.com/office/drawing/2014/main" id="{AB7291C8-4FDA-E054-1DEB-0523B2A6F3B8}"/>
                  </a:ext>
                </a:extLst>
              </p:cNvPr>
              <p:cNvSpPr/>
              <p:nvPr/>
            </p:nvSpPr>
            <p:spPr>
              <a:xfrm>
                <a:off x="5097104" y="2639654"/>
                <a:ext cx="1985092" cy="1985092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508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en-US" altLang="zh-CN" sz="1800" b="1" dirty="0">
                    <a:solidFill>
                      <a:schemeClr val="bg1"/>
                    </a:solidFill>
                  </a:rPr>
                  <a:t>Supporting text here</a:t>
                </a:r>
              </a:p>
            </p:txBody>
          </p:sp>
        </p:grp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C3FB400E-65F2-27BC-39F3-AF71DFB88575}"/>
                </a:ext>
              </a:extLst>
            </p:cNvPr>
            <p:cNvGrpSpPr/>
            <p:nvPr/>
          </p:nvGrpSpPr>
          <p:grpSpPr>
            <a:xfrm>
              <a:off x="8481150" y="1706507"/>
              <a:ext cx="2650967" cy="1020343"/>
              <a:chOff x="7486649" y="1706507"/>
              <a:chExt cx="2650967" cy="1020343"/>
            </a:xfrm>
          </p:grpSpPr>
          <p:sp>
            <p:nvSpPr>
              <p:cNvPr id="12" name="直接连接符 11">
                <a:extLst>
                  <a:ext uri="{FF2B5EF4-FFF2-40B4-BE49-F238E27FC236}">
                    <a16:creationId xmlns:a16="http://schemas.microsoft.com/office/drawing/2014/main" id="{75AA4F74-81D8-ADE7-4E16-C8B15D3E59E7}"/>
                  </a:ext>
                </a:extLst>
              </p:cNvPr>
              <p:cNvSpPr/>
              <p:nvPr/>
            </p:nvSpPr>
            <p:spPr>
              <a:xfrm>
                <a:off x="7486649" y="2180932"/>
                <a:ext cx="243205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sp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475358A6-017C-46A6-2A80-4245F188B2DD}"/>
                  </a:ext>
                </a:extLst>
              </p:cNvPr>
              <p:cNvSpPr/>
              <p:nvPr/>
            </p:nvSpPr>
            <p:spPr>
              <a:xfrm>
                <a:off x="7486649" y="2255246"/>
                <a:ext cx="2650967" cy="4716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 anchorCtr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kumimoji="1" lang="en-US" altLang="zh-CN" sz="1000" dirty="0">
                    <a:solidFill>
                      <a:schemeClr val="tx1"/>
                    </a:solidFill>
                  </a:rPr>
                  <a:t>Lorem ipsum dolor sit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amet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,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consectetuer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adipiscing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elit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. Maecenas </a:t>
                </a:r>
                <a:r>
                  <a:rPr kumimoji="1" lang="en-US" altLang="zh-CN" sz="1000" err="1">
                    <a:solidFill>
                      <a:schemeClr val="tx1"/>
                    </a:solidFill>
                  </a:rPr>
                  <a:t>porttitor</a:t>
                </a:r>
                <a:r>
                  <a:rPr kumimoji="1" lang="en-US" altLang="zh-CN" sz="1000">
                    <a:solidFill>
                      <a:schemeClr val="tx1"/>
                    </a:solidFill>
                  </a:rPr>
                  <a:t> congue</a:t>
                </a:r>
                <a:endParaRPr kumimoji="1" lang="en-US" altLang="zh-CN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B2EA99F4-9B21-7E7E-2971-768846BDA259}"/>
                  </a:ext>
                </a:extLst>
              </p:cNvPr>
              <p:cNvSpPr txBox="1"/>
              <p:nvPr/>
            </p:nvSpPr>
            <p:spPr>
              <a:xfrm>
                <a:off x="7486649" y="1706507"/>
                <a:ext cx="813044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b" anchorCtr="0">
                <a:spAutoFit/>
              </a:bodyPr>
              <a:lstStyle/>
              <a:p>
                <a:pPr algn="r"/>
                <a:r>
                  <a:rPr kumimoji="1" lang="en-US" altLang="zh-CN" sz="2000" b="1" dirty="0">
                    <a:solidFill>
                      <a:schemeClr val="accent1"/>
                    </a:solidFill>
                  </a:rPr>
                  <a:t>20XX</a:t>
                </a:r>
              </a:p>
            </p:txBody>
          </p:sp>
          <p:sp>
            <p:nvSpPr>
              <p:cNvPr id="15" name="任意多边形: 形状 14">
                <a:extLst>
                  <a:ext uri="{FF2B5EF4-FFF2-40B4-BE49-F238E27FC236}">
                    <a16:creationId xmlns:a16="http://schemas.microsoft.com/office/drawing/2014/main" id="{250B3F59-0172-7EE3-523A-14008835EC04}"/>
                  </a:ext>
                </a:extLst>
              </p:cNvPr>
              <p:cNvSpPr/>
              <p:nvPr/>
            </p:nvSpPr>
            <p:spPr>
              <a:xfrm>
                <a:off x="9501257" y="1740359"/>
                <a:ext cx="417442" cy="332407"/>
              </a:xfrm>
              <a:custGeom>
                <a:avLst/>
                <a:gdLst>
                  <a:gd name="connsiteX0" fmla="*/ 486767 w 514350"/>
                  <a:gd name="connsiteY0" fmla="*/ 621 h 409575"/>
                  <a:gd name="connsiteX1" fmla="*/ 515342 w 514350"/>
                  <a:gd name="connsiteY1" fmla="*/ 29196 h 409575"/>
                  <a:gd name="connsiteX2" fmla="*/ 515342 w 514350"/>
                  <a:gd name="connsiteY2" fmla="*/ 324471 h 409575"/>
                  <a:gd name="connsiteX3" fmla="*/ 486767 w 514350"/>
                  <a:gd name="connsiteY3" fmla="*/ 353046 h 409575"/>
                  <a:gd name="connsiteX4" fmla="*/ 192445 w 514350"/>
                  <a:gd name="connsiteY4" fmla="*/ 353046 h 409575"/>
                  <a:gd name="connsiteX5" fmla="*/ 115292 w 514350"/>
                  <a:gd name="connsiteY5" fmla="*/ 410196 h 409575"/>
                  <a:gd name="connsiteX6" fmla="*/ 115292 w 514350"/>
                  <a:gd name="connsiteY6" fmla="*/ 353046 h 409575"/>
                  <a:gd name="connsiteX7" fmla="*/ 29567 w 514350"/>
                  <a:gd name="connsiteY7" fmla="*/ 353046 h 409575"/>
                  <a:gd name="connsiteX8" fmla="*/ 992 w 514350"/>
                  <a:gd name="connsiteY8" fmla="*/ 324471 h 409575"/>
                  <a:gd name="connsiteX9" fmla="*/ 992 w 514350"/>
                  <a:gd name="connsiteY9" fmla="*/ 29196 h 409575"/>
                  <a:gd name="connsiteX10" fmla="*/ 29567 w 514350"/>
                  <a:gd name="connsiteY10" fmla="*/ 621 h 409575"/>
                  <a:gd name="connsiteX11" fmla="*/ 486767 w 514350"/>
                  <a:gd name="connsiteY11" fmla="*/ 621 h 409575"/>
                  <a:gd name="connsiteX12" fmla="*/ 124817 w 514350"/>
                  <a:gd name="connsiteY12" fmla="*/ 143496 h 409575"/>
                  <a:gd name="connsiteX13" fmla="*/ 91480 w 514350"/>
                  <a:gd name="connsiteY13" fmla="*/ 176834 h 409575"/>
                  <a:gd name="connsiteX14" fmla="*/ 124817 w 514350"/>
                  <a:gd name="connsiteY14" fmla="*/ 210171 h 409575"/>
                  <a:gd name="connsiteX15" fmla="*/ 158155 w 514350"/>
                  <a:gd name="connsiteY15" fmla="*/ 176834 h 409575"/>
                  <a:gd name="connsiteX16" fmla="*/ 124817 w 514350"/>
                  <a:gd name="connsiteY16" fmla="*/ 143496 h 409575"/>
                  <a:gd name="connsiteX17" fmla="*/ 258167 w 514350"/>
                  <a:gd name="connsiteY17" fmla="*/ 143496 h 409575"/>
                  <a:gd name="connsiteX18" fmla="*/ 224830 w 514350"/>
                  <a:gd name="connsiteY18" fmla="*/ 176834 h 409575"/>
                  <a:gd name="connsiteX19" fmla="*/ 258167 w 514350"/>
                  <a:gd name="connsiteY19" fmla="*/ 210171 h 409575"/>
                  <a:gd name="connsiteX20" fmla="*/ 291505 w 514350"/>
                  <a:gd name="connsiteY20" fmla="*/ 176834 h 409575"/>
                  <a:gd name="connsiteX21" fmla="*/ 258167 w 514350"/>
                  <a:gd name="connsiteY21" fmla="*/ 143496 h 409575"/>
                  <a:gd name="connsiteX22" fmla="*/ 391517 w 514350"/>
                  <a:gd name="connsiteY22" fmla="*/ 143496 h 409575"/>
                  <a:gd name="connsiteX23" fmla="*/ 358180 w 514350"/>
                  <a:gd name="connsiteY23" fmla="*/ 176834 h 409575"/>
                  <a:gd name="connsiteX24" fmla="*/ 391517 w 514350"/>
                  <a:gd name="connsiteY24" fmla="*/ 210171 h 409575"/>
                  <a:gd name="connsiteX25" fmla="*/ 424855 w 514350"/>
                  <a:gd name="connsiteY25" fmla="*/ 176834 h 409575"/>
                  <a:gd name="connsiteX26" fmla="*/ 391517 w 514350"/>
                  <a:gd name="connsiteY26" fmla="*/ 143496 h 40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14350" h="409575">
                    <a:moveTo>
                      <a:pt x="486767" y="621"/>
                    </a:moveTo>
                    <a:cubicBezTo>
                      <a:pt x="502960" y="621"/>
                      <a:pt x="515342" y="13004"/>
                      <a:pt x="515342" y="29196"/>
                    </a:cubicBezTo>
                    <a:lnTo>
                      <a:pt x="515342" y="324471"/>
                    </a:lnTo>
                    <a:cubicBezTo>
                      <a:pt x="515342" y="340664"/>
                      <a:pt x="502960" y="353046"/>
                      <a:pt x="486767" y="353046"/>
                    </a:cubicBezTo>
                    <a:lnTo>
                      <a:pt x="192445" y="353046"/>
                    </a:lnTo>
                    <a:lnTo>
                      <a:pt x="115292" y="410196"/>
                    </a:lnTo>
                    <a:lnTo>
                      <a:pt x="115292" y="353046"/>
                    </a:lnTo>
                    <a:lnTo>
                      <a:pt x="29567" y="353046"/>
                    </a:lnTo>
                    <a:cubicBezTo>
                      <a:pt x="13374" y="353046"/>
                      <a:pt x="992" y="340664"/>
                      <a:pt x="992" y="324471"/>
                    </a:cubicBezTo>
                    <a:lnTo>
                      <a:pt x="992" y="29196"/>
                    </a:lnTo>
                    <a:cubicBezTo>
                      <a:pt x="992" y="13004"/>
                      <a:pt x="13374" y="621"/>
                      <a:pt x="29567" y="621"/>
                    </a:cubicBezTo>
                    <a:lnTo>
                      <a:pt x="486767" y="621"/>
                    </a:lnTo>
                    <a:close/>
                    <a:moveTo>
                      <a:pt x="124817" y="143496"/>
                    </a:moveTo>
                    <a:cubicBezTo>
                      <a:pt x="106720" y="143496"/>
                      <a:pt x="91480" y="158736"/>
                      <a:pt x="91480" y="176834"/>
                    </a:cubicBezTo>
                    <a:cubicBezTo>
                      <a:pt x="91480" y="194931"/>
                      <a:pt x="106720" y="210171"/>
                      <a:pt x="124817" y="210171"/>
                    </a:cubicBezTo>
                    <a:cubicBezTo>
                      <a:pt x="142914" y="210171"/>
                      <a:pt x="158155" y="194931"/>
                      <a:pt x="158155" y="176834"/>
                    </a:cubicBezTo>
                    <a:cubicBezTo>
                      <a:pt x="158155" y="157784"/>
                      <a:pt x="142914" y="143496"/>
                      <a:pt x="124817" y="143496"/>
                    </a:cubicBezTo>
                    <a:close/>
                    <a:moveTo>
                      <a:pt x="258167" y="143496"/>
                    </a:moveTo>
                    <a:cubicBezTo>
                      <a:pt x="240070" y="143496"/>
                      <a:pt x="224830" y="158736"/>
                      <a:pt x="224830" y="176834"/>
                    </a:cubicBezTo>
                    <a:cubicBezTo>
                      <a:pt x="224830" y="194931"/>
                      <a:pt x="240070" y="210171"/>
                      <a:pt x="258167" y="210171"/>
                    </a:cubicBezTo>
                    <a:cubicBezTo>
                      <a:pt x="276264" y="210171"/>
                      <a:pt x="291505" y="194931"/>
                      <a:pt x="291505" y="176834"/>
                    </a:cubicBezTo>
                    <a:cubicBezTo>
                      <a:pt x="291505" y="157784"/>
                      <a:pt x="276264" y="143496"/>
                      <a:pt x="258167" y="143496"/>
                    </a:cubicBezTo>
                    <a:close/>
                    <a:moveTo>
                      <a:pt x="391517" y="143496"/>
                    </a:moveTo>
                    <a:cubicBezTo>
                      <a:pt x="373420" y="143496"/>
                      <a:pt x="358180" y="158736"/>
                      <a:pt x="358180" y="176834"/>
                    </a:cubicBezTo>
                    <a:cubicBezTo>
                      <a:pt x="358180" y="194931"/>
                      <a:pt x="373420" y="210171"/>
                      <a:pt x="391517" y="210171"/>
                    </a:cubicBezTo>
                    <a:cubicBezTo>
                      <a:pt x="409614" y="210171"/>
                      <a:pt x="424855" y="194931"/>
                      <a:pt x="424855" y="176834"/>
                    </a:cubicBezTo>
                    <a:cubicBezTo>
                      <a:pt x="424855" y="157784"/>
                      <a:pt x="409614" y="143496"/>
                      <a:pt x="391517" y="14349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9FA373BB-6AE8-4B62-707D-4BB21271AEA8}"/>
                </a:ext>
              </a:extLst>
            </p:cNvPr>
            <p:cNvGrpSpPr/>
            <p:nvPr/>
          </p:nvGrpSpPr>
          <p:grpSpPr>
            <a:xfrm>
              <a:off x="1248968" y="3214962"/>
              <a:ext cx="2576926" cy="1037675"/>
              <a:chOff x="885824" y="2696125"/>
              <a:chExt cx="2576926" cy="1037675"/>
            </a:xfrm>
          </p:grpSpPr>
          <p:sp>
            <p:nvSpPr>
              <p:cNvPr id="17" name="任意多边形: 形状 16">
                <a:extLst>
                  <a:ext uri="{FF2B5EF4-FFF2-40B4-BE49-F238E27FC236}">
                    <a16:creationId xmlns:a16="http://schemas.microsoft.com/office/drawing/2014/main" id="{B772AE2F-1BB0-D2BC-C1EB-F7DCA84A1ADB}"/>
                  </a:ext>
                </a:extLst>
              </p:cNvPr>
              <p:cNvSpPr/>
              <p:nvPr/>
            </p:nvSpPr>
            <p:spPr>
              <a:xfrm>
                <a:off x="2992460" y="2696125"/>
                <a:ext cx="309216" cy="417442"/>
              </a:xfrm>
              <a:custGeom>
                <a:avLst/>
                <a:gdLst>
                  <a:gd name="connsiteX0" fmla="*/ 86973 w 381000"/>
                  <a:gd name="connsiteY0" fmla="*/ 38721 h 514350"/>
                  <a:gd name="connsiteX1" fmla="*/ 86973 w 381000"/>
                  <a:gd name="connsiteY1" fmla="*/ 57771 h 514350"/>
                  <a:gd name="connsiteX2" fmla="*/ 123168 w 381000"/>
                  <a:gd name="connsiteY2" fmla="*/ 95871 h 514350"/>
                  <a:gd name="connsiteX3" fmla="*/ 125073 w 381000"/>
                  <a:gd name="connsiteY3" fmla="*/ 95871 h 514350"/>
                  <a:gd name="connsiteX4" fmla="*/ 258423 w 381000"/>
                  <a:gd name="connsiteY4" fmla="*/ 95871 h 514350"/>
                  <a:gd name="connsiteX5" fmla="*/ 296523 w 381000"/>
                  <a:gd name="connsiteY5" fmla="*/ 59676 h 514350"/>
                  <a:gd name="connsiteX6" fmla="*/ 296523 w 381000"/>
                  <a:gd name="connsiteY6" fmla="*/ 57771 h 514350"/>
                  <a:gd name="connsiteX7" fmla="*/ 296523 w 381000"/>
                  <a:gd name="connsiteY7" fmla="*/ 38721 h 514350"/>
                  <a:gd name="connsiteX8" fmla="*/ 353673 w 381000"/>
                  <a:gd name="connsiteY8" fmla="*/ 38721 h 514350"/>
                  <a:gd name="connsiteX9" fmla="*/ 382248 w 381000"/>
                  <a:gd name="connsiteY9" fmla="*/ 67296 h 514350"/>
                  <a:gd name="connsiteX10" fmla="*/ 382248 w 381000"/>
                  <a:gd name="connsiteY10" fmla="*/ 486396 h 514350"/>
                  <a:gd name="connsiteX11" fmla="*/ 353673 w 381000"/>
                  <a:gd name="connsiteY11" fmla="*/ 514971 h 514350"/>
                  <a:gd name="connsiteX12" fmla="*/ 29823 w 381000"/>
                  <a:gd name="connsiteY12" fmla="*/ 514971 h 514350"/>
                  <a:gd name="connsiteX13" fmla="*/ 1248 w 381000"/>
                  <a:gd name="connsiteY13" fmla="*/ 486396 h 514350"/>
                  <a:gd name="connsiteX14" fmla="*/ 1248 w 381000"/>
                  <a:gd name="connsiteY14" fmla="*/ 67296 h 514350"/>
                  <a:gd name="connsiteX15" fmla="*/ 29823 w 381000"/>
                  <a:gd name="connsiteY15" fmla="*/ 38721 h 514350"/>
                  <a:gd name="connsiteX16" fmla="*/ 86973 w 381000"/>
                  <a:gd name="connsiteY16" fmla="*/ 38721 h 514350"/>
                  <a:gd name="connsiteX17" fmla="*/ 191748 w 381000"/>
                  <a:gd name="connsiteY17" fmla="*/ 333996 h 514350"/>
                  <a:gd name="connsiteX18" fmla="*/ 77448 w 381000"/>
                  <a:gd name="connsiteY18" fmla="*/ 333996 h 514350"/>
                  <a:gd name="connsiteX19" fmla="*/ 77448 w 381000"/>
                  <a:gd name="connsiteY19" fmla="*/ 353046 h 514350"/>
                  <a:gd name="connsiteX20" fmla="*/ 191748 w 381000"/>
                  <a:gd name="connsiteY20" fmla="*/ 353046 h 514350"/>
                  <a:gd name="connsiteX21" fmla="*/ 191748 w 381000"/>
                  <a:gd name="connsiteY21" fmla="*/ 333996 h 514350"/>
                  <a:gd name="connsiteX22" fmla="*/ 306048 w 381000"/>
                  <a:gd name="connsiteY22" fmla="*/ 257796 h 514350"/>
                  <a:gd name="connsiteX23" fmla="*/ 77448 w 381000"/>
                  <a:gd name="connsiteY23" fmla="*/ 257796 h 514350"/>
                  <a:gd name="connsiteX24" fmla="*/ 77448 w 381000"/>
                  <a:gd name="connsiteY24" fmla="*/ 276846 h 514350"/>
                  <a:gd name="connsiteX25" fmla="*/ 306048 w 381000"/>
                  <a:gd name="connsiteY25" fmla="*/ 276846 h 514350"/>
                  <a:gd name="connsiteX26" fmla="*/ 306048 w 381000"/>
                  <a:gd name="connsiteY26" fmla="*/ 257796 h 514350"/>
                  <a:gd name="connsiteX27" fmla="*/ 306048 w 381000"/>
                  <a:gd name="connsiteY27" fmla="*/ 181596 h 514350"/>
                  <a:gd name="connsiteX28" fmla="*/ 77448 w 381000"/>
                  <a:gd name="connsiteY28" fmla="*/ 181596 h 514350"/>
                  <a:gd name="connsiteX29" fmla="*/ 77448 w 381000"/>
                  <a:gd name="connsiteY29" fmla="*/ 200646 h 514350"/>
                  <a:gd name="connsiteX30" fmla="*/ 306048 w 381000"/>
                  <a:gd name="connsiteY30" fmla="*/ 200646 h 514350"/>
                  <a:gd name="connsiteX31" fmla="*/ 306048 w 381000"/>
                  <a:gd name="connsiteY31" fmla="*/ 181596 h 514350"/>
                  <a:gd name="connsiteX32" fmla="*/ 248898 w 381000"/>
                  <a:gd name="connsiteY32" fmla="*/ 621 h 514350"/>
                  <a:gd name="connsiteX33" fmla="*/ 277473 w 381000"/>
                  <a:gd name="connsiteY33" fmla="*/ 29196 h 514350"/>
                  <a:gd name="connsiteX34" fmla="*/ 277473 w 381000"/>
                  <a:gd name="connsiteY34" fmla="*/ 48246 h 514350"/>
                  <a:gd name="connsiteX35" fmla="*/ 248898 w 381000"/>
                  <a:gd name="connsiteY35" fmla="*/ 76821 h 514350"/>
                  <a:gd name="connsiteX36" fmla="*/ 134598 w 381000"/>
                  <a:gd name="connsiteY36" fmla="*/ 76821 h 514350"/>
                  <a:gd name="connsiteX37" fmla="*/ 106023 w 381000"/>
                  <a:gd name="connsiteY37" fmla="*/ 48246 h 514350"/>
                  <a:gd name="connsiteX38" fmla="*/ 106023 w 381000"/>
                  <a:gd name="connsiteY38" fmla="*/ 29196 h 514350"/>
                  <a:gd name="connsiteX39" fmla="*/ 134598 w 381000"/>
                  <a:gd name="connsiteY39" fmla="*/ 621 h 514350"/>
                  <a:gd name="connsiteX40" fmla="*/ 248898 w 381000"/>
                  <a:gd name="connsiteY40" fmla="*/ 621 h 514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381000" h="514350">
                    <a:moveTo>
                      <a:pt x="86973" y="38721"/>
                    </a:moveTo>
                    <a:lnTo>
                      <a:pt x="86973" y="57771"/>
                    </a:lnTo>
                    <a:cubicBezTo>
                      <a:pt x="86973" y="77774"/>
                      <a:pt x="103166" y="94919"/>
                      <a:pt x="123168" y="95871"/>
                    </a:cubicBezTo>
                    <a:lnTo>
                      <a:pt x="125073" y="95871"/>
                    </a:lnTo>
                    <a:lnTo>
                      <a:pt x="258423" y="95871"/>
                    </a:lnTo>
                    <a:cubicBezTo>
                      <a:pt x="278426" y="95871"/>
                      <a:pt x="295570" y="79679"/>
                      <a:pt x="296523" y="59676"/>
                    </a:cubicBezTo>
                    <a:lnTo>
                      <a:pt x="296523" y="57771"/>
                    </a:lnTo>
                    <a:lnTo>
                      <a:pt x="296523" y="38721"/>
                    </a:lnTo>
                    <a:lnTo>
                      <a:pt x="353673" y="38721"/>
                    </a:lnTo>
                    <a:cubicBezTo>
                      <a:pt x="369866" y="38721"/>
                      <a:pt x="382248" y="51104"/>
                      <a:pt x="382248" y="67296"/>
                    </a:cubicBezTo>
                    <a:lnTo>
                      <a:pt x="382248" y="486396"/>
                    </a:lnTo>
                    <a:cubicBezTo>
                      <a:pt x="382248" y="502589"/>
                      <a:pt x="369866" y="514971"/>
                      <a:pt x="353673" y="514971"/>
                    </a:cubicBezTo>
                    <a:lnTo>
                      <a:pt x="29823" y="514971"/>
                    </a:lnTo>
                    <a:cubicBezTo>
                      <a:pt x="13630" y="514971"/>
                      <a:pt x="1248" y="502589"/>
                      <a:pt x="1248" y="486396"/>
                    </a:cubicBezTo>
                    <a:lnTo>
                      <a:pt x="1248" y="67296"/>
                    </a:lnTo>
                    <a:cubicBezTo>
                      <a:pt x="1248" y="51104"/>
                      <a:pt x="13630" y="38721"/>
                      <a:pt x="29823" y="38721"/>
                    </a:cubicBezTo>
                    <a:lnTo>
                      <a:pt x="86973" y="38721"/>
                    </a:lnTo>
                    <a:close/>
                    <a:moveTo>
                      <a:pt x="191748" y="333996"/>
                    </a:moveTo>
                    <a:lnTo>
                      <a:pt x="77448" y="333996"/>
                    </a:lnTo>
                    <a:lnTo>
                      <a:pt x="77448" y="353046"/>
                    </a:lnTo>
                    <a:lnTo>
                      <a:pt x="191748" y="353046"/>
                    </a:lnTo>
                    <a:lnTo>
                      <a:pt x="191748" y="333996"/>
                    </a:lnTo>
                    <a:close/>
                    <a:moveTo>
                      <a:pt x="306048" y="257796"/>
                    </a:moveTo>
                    <a:lnTo>
                      <a:pt x="77448" y="257796"/>
                    </a:lnTo>
                    <a:lnTo>
                      <a:pt x="77448" y="276846"/>
                    </a:lnTo>
                    <a:lnTo>
                      <a:pt x="306048" y="276846"/>
                    </a:lnTo>
                    <a:lnTo>
                      <a:pt x="306048" y="257796"/>
                    </a:lnTo>
                    <a:close/>
                    <a:moveTo>
                      <a:pt x="306048" y="181596"/>
                    </a:moveTo>
                    <a:lnTo>
                      <a:pt x="77448" y="181596"/>
                    </a:lnTo>
                    <a:lnTo>
                      <a:pt x="77448" y="200646"/>
                    </a:lnTo>
                    <a:lnTo>
                      <a:pt x="306048" y="200646"/>
                    </a:lnTo>
                    <a:lnTo>
                      <a:pt x="306048" y="181596"/>
                    </a:lnTo>
                    <a:close/>
                    <a:moveTo>
                      <a:pt x="248898" y="621"/>
                    </a:moveTo>
                    <a:cubicBezTo>
                      <a:pt x="265091" y="621"/>
                      <a:pt x="277473" y="13004"/>
                      <a:pt x="277473" y="29196"/>
                    </a:cubicBezTo>
                    <a:lnTo>
                      <a:pt x="277473" y="48246"/>
                    </a:lnTo>
                    <a:cubicBezTo>
                      <a:pt x="277473" y="64439"/>
                      <a:pt x="265091" y="76821"/>
                      <a:pt x="248898" y="76821"/>
                    </a:cubicBezTo>
                    <a:lnTo>
                      <a:pt x="134598" y="76821"/>
                    </a:lnTo>
                    <a:cubicBezTo>
                      <a:pt x="118405" y="76821"/>
                      <a:pt x="106023" y="64439"/>
                      <a:pt x="106023" y="48246"/>
                    </a:cubicBezTo>
                    <a:lnTo>
                      <a:pt x="106023" y="29196"/>
                    </a:lnTo>
                    <a:cubicBezTo>
                      <a:pt x="106023" y="13004"/>
                      <a:pt x="118405" y="621"/>
                      <a:pt x="134598" y="621"/>
                    </a:cubicBezTo>
                    <a:lnTo>
                      <a:pt x="248898" y="621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8" name="直接连接符 17">
                <a:extLst>
                  <a:ext uri="{FF2B5EF4-FFF2-40B4-BE49-F238E27FC236}">
                    <a16:creationId xmlns:a16="http://schemas.microsoft.com/office/drawing/2014/main" id="{4EC80BA0-97D4-4D17-35B5-F8C4879B65C3}"/>
                  </a:ext>
                </a:extLst>
              </p:cNvPr>
              <p:cNvSpPr/>
              <p:nvPr/>
            </p:nvSpPr>
            <p:spPr>
              <a:xfrm>
                <a:off x="885824" y="3187882"/>
                <a:ext cx="243205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sp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023281BA-8C8E-4FE7-643B-411CCF8212B5}"/>
                  </a:ext>
                </a:extLst>
              </p:cNvPr>
              <p:cNvSpPr/>
              <p:nvPr/>
            </p:nvSpPr>
            <p:spPr>
              <a:xfrm>
                <a:off x="885824" y="3262196"/>
                <a:ext cx="2576926" cy="4716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 anchorCtr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kumimoji="1" lang="en-US" altLang="zh-CN" sz="1000" dirty="0">
                    <a:solidFill>
                      <a:schemeClr val="tx1"/>
                    </a:solidFill>
                  </a:rPr>
                  <a:t>Lorem ipsum dolor sit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amet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,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consectetuer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adipiscing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elit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. Maecenas </a:t>
                </a:r>
                <a:r>
                  <a:rPr kumimoji="1" lang="en-US" altLang="zh-CN" sz="1000" err="1">
                    <a:solidFill>
                      <a:schemeClr val="tx1"/>
                    </a:solidFill>
                  </a:rPr>
                  <a:t>porttitor</a:t>
                </a:r>
                <a:r>
                  <a:rPr kumimoji="1" lang="en-US" altLang="zh-CN" sz="1000">
                    <a:solidFill>
                      <a:schemeClr val="tx1"/>
                    </a:solidFill>
                  </a:rPr>
                  <a:t> congue</a:t>
                </a:r>
                <a:endParaRPr kumimoji="1" lang="en-US" altLang="zh-CN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7856CEC7-7D30-325B-ECB8-1EB9CB6C6E78}"/>
                  </a:ext>
                </a:extLst>
              </p:cNvPr>
              <p:cNvSpPr txBox="1"/>
              <p:nvPr/>
            </p:nvSpPr>
            <p:spPr>
              <a:xfrm>
                <a:off x="885824" y="2704791"/>
                <a:ext cx="813044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b" anchorCtr="0">
                <a:spAutoFit/>
              </a:bodyPr>
              <a:lstStyle/>
              <a:p>
                <a:pPr algn="r"/>
                <a:r>
                  <a:rPr kumimoji="1" lang="en-US" altLang="zh-CN" sz="2000" b="1" dirty="0">
                    <a:solidFill>
                      <a:schemeClr val="accent1"/>
                    </a:solidFill>
                  </a:rPr>
                  <a:t>20XX</a:t>
                </a:r>
              </a:p>
            </p:txBody>
          </p: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D4481DEE-998F-6B72-FE4C-3286570CBB24}"/>
                </a:ext>
              </a:extLst>
            </p:cNvPr>
            <p:cNvGrpSpPr/>
            <p:nvPr/>
          </p:nvGrpSpPr>
          <p:grpSpPr>
            <a:xfrm>
              <a:off x="8481150" y="4596426"/>
              <a:ext cx="2650967" cy="1047774"/>
              <a:chOff x="7486649" y="4596426"/>
              <a:chExt cx="2650967" cy="1047774"/>
            </a:xfrm>
          </p:grpSpPr>
          <p:sp>
            <p:nvSpPr>
              <p:cNvPr id="22" name="任意多边形: 形状 21">
                <a:extLst>
                  <a:ext uri="{FF2B5EF4-FFF2-40B4-BE49-F238E27FC236}">
                    <a16:creationId xmlns:a16="http://schemas.microsoft.com/office/drawing/2014/main" id="{B027D6A1-2656-C5C9-DC17-4558BCC9C5A8}"/>
                  </a:ext>
                </a:extLst>
              </p:cNvPr>
              <p:cNvSpPr/>
              <p:nvPr/>
            </p:nvSpPr>
            <p:spPr>
              <a:xfrm>
                <a:off x="9516718" y="4596426"/>
                <a:ext cx="401981" cy="440633"/>
              </a:xfrm>
              <a:custGeom>
                <a:avLst/>
                <a:gdLst>
                  <a:gd name="connsiteX0" fmla="*/ 248770 w 495300"/>
                  <a:gd name="connsiteY0" fmla="*/ 621 h 542925"/>
                  <a:gd name="connsiteX1" fmla="*/ 496420 w 495300"/>
                  <a:gd name="connsiteY1" fmla="*/ 248271 h 542925"/>
                  <a:gd name="connsiteX2" fmla="*/ 324017 w 495300"/>
                  <a:gd name="connsiteY2" fmla="*/ 484491 h 542925"/>
                  <a:gd name="connsiteX3" fmla="*/ 346877 w 495300"/>
                  <a:gd name="connsiteY3" fmla="*/ 524496 h 542925"/>
                  <a:gd name="connsiteX4" fmla="*/ 420220 w 495300"/>
                  <a:gd name="connsiteY4" fmla="*/ 524496 h 542925"/>
                  <a:gd name="connsiteX5" fmla="*/ 420220 w 495300"/>
                  <a:gd name="connsiteY5" fmla="*/ 543546 h 542925"/>
                  <a:gd name="connsiteX6" fmla="*/ 77320 w 495300"/>
                  <a:gd name="connsiteY6" fmla="*/ 543546 h 542925"/>
                  <a:gd name="connsiteX7" fmla="*/ 77320 w 495300"/>
                  <a:gd name="connsiteY7" fmla="*/ 524496 h 542925"/>
                  <a:gd name="connsiteX8" fmla="*/ 150663 w 495300"/>
                  <a:gd name="connsiteY8" fmla="*/ 524496 h 542925"/>
                  <a:gd name="connsiteX9" fmla="*/ 173523 w 495300"/>
                  <a:gd name="connsiteY9" fmla="*/ 484491 h 542925"/>
                  <a:gd name="connsiteX10" fmla="*/ 1120 w 495300"/>
                  <a:gd name="connsiteY10" fmla="*/ 248271 h 542925"/>
                  <a:gd name="connsiteX11" fmla="*/ 248770 w 495300"/>
                  <a:gd name="connsiteY11" fmla="*/ 621 h 542925"/>
                  <a:gd name="connsiteX12" fmla="*/ 192573 w 495300"/>
                  <a:gd name="connsiteY12" fmla="*/ 489254 h 542925"/>
                  <a:gd name="connsiteX13" fmla="*/ 172570 w 495300"/>
                  <a:gd name="connsiteY13" fmla="*/ 524496 h 542925"/>
                  <a:gd name="connsiteX14" fmla="*/ 324970 w 495300"/>
                  <a:gd name="connsiteY14" fmla="*/ 524496 h 542925"/>
                  <a:gd name="connsiteX15" fmla="*/ 304967 w 495300"/>
                  <a:gd name="connsiteY15" fmla="*/ 489254 h 542925"/>
                  <a:gd name="connsiteX16" fmla="*/ 248770 w 495300"/>
                  <a:gd name="connsiteY16" fmla="*/ 495921 h 542925"/>
                  <a:gd name="connsiteX17" fmla="*/ 192573 w 495300"/>
                  <a:gd name="connsiteY17" fmla="*/ 489254 h 542925"/>
                  <a:gd name="connsiteX18" fmla="*/ 248770 w 495300"/>
                  <a:gd name="connsiteY18" fmla="*/ 143496 h 542925"/>
                  <a:gd name="connsiteX19" fmla="*/ 143995 w 495300"/>
                  <a:gd name="connsiteY19" fmla="*/ 248271 h 542925"/>
                  <a:gd name="connsiteX20" fmla="*/ 248770 w 495300"/>
                  <a:gd name="connsiteY20" fmla="*/ 353046 h 542925"/>
                  <a:gd name="connsiteX21" fmla="*/ 353545 w 495300"/>
                  <a:gd name="connsiteY21" fmla="*/ 248271 h 542925"/>
                  <a:gd name="connsiteX22" fmla="*/ 248770 w 495300"/>
                  <a:gd name="connsiteY22" fmla="*/ 143496 h 542925"/>
                  <a:gd name="connsiteX23" fmla="*/ 367833 w 495300"/>
                  <a:gd name="connsiteY23" fmla="*/ 114921 h 542925"/>
                  <a:gd name="connsiteX24" fmla="*/ 353545 w 495300"/>
                  <a:gd name="connsiteY24" fmla="*/ 129209 h 542925"/>
                  <a:gd name="connsiteX25" fmla="*/ 367833 w 495300"/>
                  <a:gd name="connsiteY25" fmla="*/ 143496 h 542925"/>
                  <a:gd name="connsiteX26" fmla="*/ 382120 w 495300"/>
                  <a:gd name="connsiteY26" fmla="*/ 129209 h 542925"/>
                  <a:gd name="connsiteX27" fmla="*/ 367833 w 495300"/>
                  <a:gd name="connsiteY27" fmla="*/ 114921 h 542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495300" h="542925">
                    <a:moveTo>
                      <a:pt x="248770" y="621"/>
                    </a:moveTo>
                    <a:cubicBezTo>
                      <a:pt x="385930" y="621"/>
                      <a:pt x="496420" y="111111"/>
                      <a:pt x="496420" y="248271"/>
                    </a:cubicBezTo>
                    <a:cubicBezTo>
                      <a:pt x="496420" y="358761"/>
                      <a:pt x="424030" y="452106"/>
                      <a:pt x="324017" y="484491"/>
                    </a:cubicBezTo>
                    <a:lnTo>
                      <a:pt x="346877" y="524496"/>
                    </a:lnTo>
                    <a:lnTo>
                      <a:pt x="420220" y="524496"/>
                    </a:lnTo>
                    <a:lnTo>
                      <a:pt x="420220" y="543546"/>
                    </a:lnTo>
                    <a:lnTo>
                      <a:pt x="77320" y="543546"/>
                    </a:lnTo>
                    <a:lnTo>
                      <a:pt x="77320" y="524496"/>
                    </a:lnTo>
                    <a:lnTo>
                      <a:pt x="150663" y="524496"/>
                    </a:lnTo>
                    <a:lnTo>
                      <a:pt x="173523" y="484491"/>
                    </a:lnTo>
                    <a:cubicBezTo>
                      <a:pt x="73510" y="453059"/>
                      <a:pt x="1120" y="358761"/>
                      <a:pt x="1120" y="248271"/>
                    </a:cubicBezTo>
                    <a:cubicBezTo>
                      <a:pt x="1120" y="111111"/>
                      <a:pt x="111610" y="621"/>
                      <a:pt x="248770" y="621"/>
                    </a:cubicBezTo>
                    <a:close/>
                    <a:moveTo>
                      <a:pt x="192573" y="489254"/>
                    </a:moveTo>
                    <a:lnTo>
                      <a:pt x="172570" y="524496"/>
                    </a:lnTo>
                    <a:lnTo>
                      <a:pt x="324970" y="524496"/>
                    </a:lnTo>
                    <a:lnTo>
                      <a:pt x="304967" y="489254"/>
                    </a:lnTo>
                    <a:cubicBezTo>
                      <a:pt x="286870" y="493064"/>
                      <a:pt x="267820" y="495921"/>
                      <a:pt x="248770" y="495921"/>
                    </a:cubicBezTo>
                    <a:cubicBezTo>
                      <a:pt x="229720" y="495921"/>
                      <a:pt x="210670" y="493064"/>
                      <a:pt x="192573" y="489254"/>
                    </a:cubicBezTo>
                    <a:close/>
                    <a:moveTo>
                      <a:pt x="248770" y="143496"/>
                    </a:moveTo>
                    <a:cubicBezTo>
                      <a:pt x="190667" y="143496"/>
                      <a:pt x="143995" y="190169"/>
                      <a:pt x="143995" y="248271"/>
                    </a:cubicBezTo>
                    <a:cubicBezTo>
                      <a:pt x="143995" y="306374"/>
                      <a:pt x="190667" y="353046"/>
                      <a:pt x="248770" y="353046"/>
                    </a:cubicBezTo>
                    <a:cubicBezTo>
                      <a:pt x="306873" y="353046"/>
                      <a:pt x="353545" y="306374"/>
                      <a:pt x="353545" y="248271"/>
                    </a:cubicBezTo>
                    <a:cubicBezTo>
                      <a:pt x="353545" y="190169"/>
                      <a:pt x="306873" y="143496"/>
                      <a:pt x="248770" y="143496"/>
                    </a:cubicBezTo>
                    <a:close/>
                    <a:moveTo>
                      <a:pt x="367833" y="114921"/>
                    </a:moveTo>
                    <a:cubicBezTo>
                      <a:pt x="360213" y="114921"/>
                      <a:pt x="353545" y="121589"/>
                      <a:pt x="353545" y="129209"/>
                    </a:cubicBezTo>
                    <a:cubicBezTo>
                      <a:pt x="353545" y="136829"/>
                      <a:pt x="360213" y="143496"/>
                      <a:pt x="367833" y="143496"/>
                    </a:cubicBezTo>
                    <a:cubicBezTo>
                      <a:pt x="375452" y="143496"/>
                      <a:pt x="382120" y="136829"/>
                      <a:pt x="382120" y="129209"/>
                    </a:cubicBezTo>
                    <a:cubicBezTo>
                      <a:pt x="382120" y="121589"/>
                      <a:pt x="375452" y="114921"/>
                      <a:pt x="367833" y="1149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3" name="直接连接符 22">
                <a:extLst>
                  <a:ext uri="{FF2B5EF4-FFF2-40B4-BE49-F238E27FC236}">
                    <a16:creationId xmlns:a16="http://schemas.microsoft.com/office/drawing/2014/main" id="{80FE9688-5BFF-E766-55BF-070D93B0174C}"/>
                  </a:ext>
                </a:extLst>
              </p:cNvPr>
              <p:cNvSpPr/>
              <p:nvPr/>
            </p:nvSpPr>
            <p:spPr>
              <a:xfrm>
                <a:off x="7486649" y="5098282"/>
                <a:ext cx="2432050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sp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id="{D3AD67E7-8E12-3A2F-BE8B-48148EF5BE2E}"/>
                  </a:ext>
                </a:extLst>
              </p:cNvPr>
              <p:cNvSpPr/>
              <p:nvPr/>
            </p:nvSpPr>
            <p:spPr>
              <a:xfrm>
                <a:off x="7486649" y="5172596"/>
                <a:ext cx="2650967" cy="4716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 anchorCtr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kumimoji="1" lang="en-US" altLang="zh-CN" sz="1000" dirty="0">
                    <a:solidFill>
                      <a:schemeClr val="tx1"/>
                    </a:solidFill>
                  </a:rPr>
                  <a:t>Lorem ipsum dolor sit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amet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,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consectetuer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adipiscing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elit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. Maecenas </a:t>
                </a:r>
                <a:r>
                  <a:rPr kumimoji="1" lang="en-US" altLang="zh-CN" sz="1000" err="1">
                    <a:solidFill>
                      <a:schemeClr val="tx1"/>
                    </a:solidFill>
                  </a:rPr>
                  <a:t>porttitor</a:t>
                </a:r>
                <a:r>
                  <a:rPr kumimoji="1" lang="en-US" altLang="zh-CN" sz="1000">
                    <a:solidFill>
                      <a:schemeClr val="tx1"/>
                    </a:solidFill>
                  </a:rPr>
                  <a:t> congue</a:t>
                </a:r>
                <a:endParaRPr kumimoji="1" lang="en-US" altLang="zh-CN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7CC7DC1B-A5CA-7898-521D-95D64CBA05E7}"/>
                  </a:ext>
                </a:extLst>
              </p:cNvPr>
              <p:cNvSpPr txBox="1"/>
              <p:nvPr/>
            </p:nvSpPr>
            <p:spPr>
              <a:xfrm>
                <a:off x="7486649" y="4616687"/>
                <a:ext cx="813044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b" anchorCtr="0">
                <a:spAutoFit/>
              </a:bodyPr>
              <a:lstStyle/>
              <a:p>
                <a:pPr algn="r"/>
                <a:r>
                  <a:rPr kumimoji="1" lang="en-US" altLang="zh-CN" sz="2000" b="1" dirty="0">
                    <a:solidFill>
                      <a:schemeClr val="accent1"/>
                    </a:solidFill>
                  </a:rPr>
                  <a:t>20XX</a:t>
                </a: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110679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1E17CB-9EB6-DC63-5A73-30C021341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目标定制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148D098-66CF-9FD5-C153-1B2C854D9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id="{279F31FA-F8AA-432B-8F34-0E0454CE22EB}"/>
              </a:ext>
            </a:extLst>
          </p:cNvPr>
          <p:cNvSpPr/>
          <p:nvPr/>
        </p:nvSpPr>
        <p:spPr>
          <a:xfrm>
            <a:off x="11892444" y="-1254183"/>
            <a:ext cx="395343" cy="432903"/>
          </a:xfrm>
          <a:custGeom>
            <a:avLst/>
            <a:gdLst>
              <a:gd name="connsiteX0" fmla="*/ 367478 w 487121"/>
              <a:gd name="connsiteY0" fmla="*/ 621 h 533400"/>
              <a:gd name="connsiteX1" fmla="*/ 367478 w 487121"/>
              <a:gd name="connsiteY1" fmla="*/ 19671 h 533400"/>
              <a:gd name="connsiteX2" fmla="*/ 338903 w 487121"/>
              <a:gd name="connsiteY2" fmla="*/ 19671 h 533400"/>
              <a:gd name="connsiteX3" fmla="*/ 338903 w 487121"/>
              <a:gd name="connsiteY3" fmla="*/ 135876 h 533400"/>
              <a:gd name="connsiteX4" fmla="*/ 340808 w 487121"/>
              <a:gd name="connsiteY4" fmla="*/ 145401 h 533400"/>
              <a:gd name="connsiteX5" fmla="*/ 341761 w 487121"/>
              <a:gd name="connsiteY5" fmla="*/ 147306 h 533400"/>
              <a:gd name="connsiteX6" fmla="*/ 482731 w 487121"/>
              <a:gd name="connsiteY6" fmla="*/ 464489 h 533400"/>
              <a:gd name="connsiteX7" fmla="*/ 483683 w 487121"/>
              <a:gd name="connsiteY7" fmla="*/ 509256 h 533400"/>
              <a:gd name="connsiteX8" fmla="*/ 447488 w 487121"/>
              <a:gd name="connsiteY8" fmla="*/ 534021 h 533400"/>
              <a:gd name="connsiteX9" fmla="*/ 447488 w 487121"/>
              <a:gd name="connsiteY9" fmla="*/ 534021 h 533400"/>
              <a:gd name="connsiteX10" fmla="*/ 40771 w 487121"/>
              <a:gd name="connsiteY10" fmla="*/ 534021 h 533400"/>
              <a:gd name="connsiteX11" fmla="*/ 4576 w 487121"/>
              <a:gd name="connsiteY11" fmla="*/ 509256 h 533400"/>
              <a:gd name="connsiteX12" fmla="*/ 5528 w 487121"/>
              <a:gd name="connsiteY12" fmla="*/ 464489 h 533400"/>
              <a:gd name="connsiteX13" fmla="*/ 5528 w 487121"/>
              <a:gd name="connsiteY13" fmla="*/ 464489 h 533400"/>
              <a:gd name="connsiteX14" fmla="*/ 146498 w 487121"/>
              <a:gd name="connsiteY14" fmla="*/ 147306 h 533400"/>
              <a:gd name="connsiteX15" fmla="*/ 149356 w 487121"/>
              <a:gd name="connsiteY15" fmla="*/ 135876 h 533400"/>
              <a:gd name="connsiteX16" fmla="*/ 149356 w 487121"/>
              <a:gd name="connsiteY16" fmla="*/ 135876 h 533400"/>
              <a:gd name="connsiteX17" fmla="*/ 149356 w 487121"/>
              <a:gd name="connsiteY17" fmla="*/ 19671 h 533400"/>
              <a:gd name="connsiteX18" fmla="*/ 120781 w 487121"/>
              <a:gd name="connsiteY18" fmla="*/ 19671 h 533400"/>
              <a:gd name="connsiteX19" fmla="*/ 120781 w 487121"/>
              <a:gd name="connsiteY19" fmla="*/ 621 h 533400"/>
              <a:gd name="connsiteX20" fmla="*/ 367478 w 487121"/>
              <a:gd name="connsiteY20" fmla="*/ 621 h 533400"/>
              <a:gd name="connsiteX21" fmla="*/ 252226 w 487121"/>
              <a:gd name="connsiteY21" fmla="*/ 415911 h 533400"/>
              <a:gd name="connsiteX22" fmla="*/ 249368 w 487121"/>
              <a:gd name="connsiteY22" fmla="*/ 417816 h 533400"/>
              <a:gd name="connsiteX23" fmla="*/ 50296 w 487121"/>
              <a:gd name="connsiteY23" fmla="*/ 409244 h 533400"/>
              <a:gd name="connsiteX24" fmla="*/ 22673 w 487121"/>
              <a:gd name="connsiteY24" fmla="*/ 471156 h 533400"/>
              <a:gd name="connsiteX25" fmla="*/ 21721 w 487121"/>
              <a:gd name="connsiteY25" fmla="*/ 501636 h 533400"/>
              <a:gd name="connsiteX26" fmla="*/ 39818 w 487121"/>
              <a:gd name="connsiteY26" fmla="*/ 514019 h 533400"/>
              <a:gd name="connsiteX27" fmla="*/ 39818 w 487121"/>
              <a:gd name="connsiteY27" fmla="*/ 514019 h 533400"/>
              <a:gd name="connsiteX28" fmla="*/ 446536 w 487121"/>
              <a:gd name="connsiteY28" fmla="*/ 514019 h 533400"/>
              <a:gd name="connsiteX29" fmla="*/ 464633 w 487121"/>
              <a:gd name="connsiteY29" fmla="*/ 501636 h 533400"/>
              <a:gd name="connsiteX30" fmla="*/ 463681 w 487121"/>
              <a:gd name="connsiteY30" fmla="*/ 471156 h 533400"/>
              <a:gd name="connsiteX31" fmla="*/ 463681 w 487121"/>
              <a:gd name="connsiteY31" fmla="*/ 471156 h 533400"/>
              <a:gd name="connsiteX32" fmla="*/ 435106 w 487121"/>
              <a:gd name="connsiteY32" fmla="*/ 407339 h 533400"/>
              <a:gd name="connsiteX33" fmla="*/ 434153 w 487121"/>
              <a:gd name="connsiteY33" fmla="*/ 407339 h 533400"/>
              <a:gd name="connsiteX34" fmla="*/ 252226 w 487121"/>
              <a:gd name="connsiteY34" fmla="*/ 415911 h 533400"/>
              <a:gd name="connsiteX35" fmla="*/ 319853 w 487121"/>
              <a:gd name="connsiteY35" fmla="*/ 19671 h 533400"/>
              <a:gd name="connsiteX36" fmla="*/ 167453 w 487121"/>
              <a:gd name="connsiteY36" fmla="*/ 19671 h 533400"/>
              <a:gd name="connsiteX37" fmla="*/ 167453 w 487121"/>
              <a:gd name="connsiteY37" fmla="*/ 135876 h 533400"/>
              <a:gd name="connsiteX38" fmla="*/ 164596 w 487121"/>
              <a:gd name="connsiteY38" fmla="*/ 153021 h 533400"/>
              <a:gd name="connsiteX39" fmla="*/ 164596 w 487121"/>
              <a:gd name="connsiteY39" fmla="*/ 153021 h 533400"/>
              <a:gd name="connsiteX40" fmla="*/ 163643 w 487121"/>
              <a:gd name="connsiteY40" fmla="*/ 155879 h 533400"/>
              <a:gd name="connsiteX41" fmla="*/ 57916 w 487121"/>
              <a:gd name="connsiteY41" fmla="*/ 393051 h 533400"/>
              <a:gd name="connsiteX42" fmla="*/ 235081 w 487121"/>
              <a:gd name="connsiteY42" fmla="*/ 405434 h 533400"/>
              <a:gd name="connsiteX43" fmla="*/ 237938 w 487121"/>
              <a:gd name="connsiteY43" fmla="*/ 403529 h 533400"/>
              <a:gd name="connsiteX44" fmla="*/ 424628 w 487121"/>
              <a:gd name="connsiteY44" fmla="*/ 383526 h 533400"/>
              <a:gd name="connsiteX45" fmla="*/ 323663 w 487121"/>
              <a:gd name="connsiteY45" fmla="*/ 155879 h 533400"/>
              <a:gd name="connsiteX46" fmla="*/ 319853 w 487121"/>
              <a:gd name="connsiteY46" fmla="*/ 136829 h 533400"/>
              <a:gd name="connsiteX47" fmla="*/ 319853 w 487121"/>
              <a:gd name="connsiteY47" fmla="*/ 136829 h 533400"/>
              <a:gd name="connsiteX48" fmla="*/ 319853 w 487121"/>
              <a:gd name="connsiteY48" fmla="*/ 19671 h 533400"/>
              <a:gd name="connsiteX49" fmla="*/ 305566 w 487121"/>
              <a:gd name="connsiteY49" fmla="*/ 248271 h 533400"/>
              <a:gd name="connsiteX50" fmla="*/ 348428 w 487121"/>
              <a:gd name="connsiteY50" fmla="*/ 291134 h 533400"/>
              <a:gd name="connsiteX51" fmla="*/ 305566 w 487121"/>
              <a:gd name="connsiteY51" fmla="*/ 333996 h 533400"/>
              <a:gd name="connsiteX52" fmla="*/ 262703 w 487121"/>
              <a:gd name="connsiteY52" fmla="*/ 291134 h 533400"/>
              <a:gd name="connsiteX53" fmla="*/ 305566 w 487121"/>
              <a:gd name="connsiteY53" fmla="*/ 248271 h 533400"/>
              <a:gd name="connsiteX54" fmla="*/ 305566 w 487121"/>
              <a:gd name="connsiteY54" fmla="*/ 267321 h 533400"/>
              <a:gd name="connsiteX55" fmla="*/ 281753 w 487121"/>
              <a:gd name="connsiteY55" fmla="*/ 291134 h 533400"/>
              <a:gd name="connsiteX56" fmla="*/ 305566 w 487121"/>
              <a:gd name="connsiteY56" fmla="*/ 314946 h 533400"/>
              <a:gd name="connsiteX57" fmla="*/ 329378 w 487121"/>
              <a:gd name="connsiteY57" fmla="*/ 291134 h 533400"/>
              <a:gd name="connsiteX58" fmla="*/ 305566 w 487121"/>
              <a:gd name="connsiteY58" fmla="*/ 267321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87121" h="533400">
                <a:moveTo>
                  <a:pt x="367478" y="621"/>
                </a:moveTo>
                <a:lnTo>
                  <a:pt x="367478" y="19671"/>
                </a:lnTo>
                <a:lnTo>
                  <a:pt x="338903" y="19671"/>
                </a:lnTo>
                <a:lnTo>
                  <a:pt x="338903" y="135876"/>
                </a:lnTo>
                <a:cubicBezTo>
                  <a:pt x="338903" y="138734"/>
                  <a:pt x="339856" y="142544"/>
                  <a:pt x="340808" y="145401"/>
                </a:cubicBezTo>
                <a:lnTo>
                  <a:pt x="341761" y="147306"/>
                </a:lnTo>
                <a:lnTo>
                  <a:pt x="482731" y="464489"/>
                </a:lnTo>
                <a:cubicBezTo>
                  <a:pt x="489398" y="478776"/>
                  <a:pt x="489398" y="494969"/>
                  <a:pt x="483683" y="509256"/>
                </a:cubicBezTo>
                <a:cubicBezTo>
                  <a:pt x="477968" y="524496"/>
                  <a:pt x="463681" y="534021"/>
                  <a:pt x="447488" y="534021"/>
                </a:cubicBezTo>
                <a:lnTo>
                  <a:pt x="447488" y="534021"/>
                </a:lnTo>
                <a:lnTo>
                  <a:pt x="40771" y="534021"/>
                </a:lnTo>
                <a:cubicBezTo>
                  <a:pt x="24578" y="534021"/>
                  <a:pt x="10291" y="524496"/>
                  <a:pt x="4576" y="509256"/>
                </a:cubicBezTo>
                <a:cubicBezTo>
                  <a:pt x="-1139" y="494969"/>
                  <a:pt x="-187" y="478776"/>
                  <a:pt x="5528" y="464489"/>
                </a:cubicBezTo>
                <a:lnTo>
                  <a:pt x="5528" y="464489"/>
                </a:lnTo>
                <a:lnTo>
                  <a:pt x="146498" y="147306"/>
                </a:lnTo>
                <a:cubicBezTo>
                  <a:pt x="148403" y="143496"/>
                  <a:pt x="149356" y="139686"/>
                  <a:pt x="149356" y="135876"/>
                </a:cubicBezTo>
                <a:lnTo>
                  <a:pt x="149356" y="135876"/>
                </a:lnTo>
                <a:lnTo>
                  <a:pt x="149356" y="19671"/>
                </a:lnTo>
                <a:lnTo>
                  <a:pt x="120781" y="19671"/>
                </a:lnTo>
                <a:lnTo>
                  <a:pt x="120781" y="621"/>
                </a:lnTo>
                <a:lnTo>
                  <a:pt x="367478" y="621"/>
                </a:lnTo>
                <a:close/>
                <a:moveTo>
                  <a:pt x="252226" y="415911"/>
                </a:moveTo>
                <a:lnTo>
                  <a:pt x="249368" y="417816"/>
                </a:lnTo>
                <a:cubicBezTo>
                  <a:pt x="194123" y="456869"/>
                  <a:pt x="118876" y="453059"/>
                  <a:pt x="50296" y="409244"/>
                </a:cubicBezTo>
                <a:lnTo>
                  <a:pt x="22673" y="471156"/>
                </a:lnTo>
                <a:cubicBezTo>
                  <a:pt x="18863" y="480681"/>
                  <a:pt x="17911" y="491159"/>
                  <a:pt x="21721" y="501636"/>
                </a:cubicBezTo>
                <a:cubicBezTo>
                  <a:pt x="24578" y="509256"/>
                  <a:pt x="32198" y="514019"/>
                  <a:pt x="39818" y="514019"/>
                </a:cubicBezTo>
                <a:lnTo>
                  <a:pt x="39818" y="514019"/>
                </a:lnTo>
                <a:lnTo>
                  <a:pt x="446536" y="514019"/>
                </a:lnTo>
                <a:cubicBezTo>
                  <a:pt x="455108" y="514019"/>
                  <a:pt x="461776" y="509256"/>
                  <a:pt x="464633" y="501636"/>
                </a:cubicBezTo>
                <a:cubicBezTo>
                  <a:pt x="468443" y="492111"/>
                  <a:pt x="468443" y="480681"/>
                  <a:pt x="463681" y="471156"/>
                </a:cubicBezTo>
                <a:lnTo>
                  <a:pt x="463681" y="471156"/>
                </a:lnTo>
                <a:lnTo>
                  <a:pt x="435106" y="407339"/>
                </a:lnTo>
                <a:lnTo>
                  <a:pt x="434153" y="407339"/>
                </a:lnTo>
                <a:cubicBezTo>
                  <a:pt x="374146" y="378764"/>
                  <a:pt x="301756" y="382574"/>
                  <a:pt x="252226" y="415911"/>
                </a:cubicBezTo>
                <a:close/>
                <a:moveTo>
                  <a:pt x="319853" y="19671"/>
                </a:moveTo>
                <a:lnTo>
                  <a:pt x="167453" y="19671"/>
                </a:lnTo>
                <a:lnTo>
                  <a:pt x="167453" y="135876"/>
                </a:lnTo>
                <a:cubicBezTo>
                  <a:pt x="167453" y="141591"/>
                  <a:pt x="166501" y="147306"/>
                  <a:pt x="164596" y="153021"/>
                </a:cubicBezTo>
                <a:lnTo>
                  <a:pt x="164596" y="153021"/>
                </a:lnTo>
                <a:lnTo>
                  <a:pt x="163643" y="155879"/>
                </a:lnTo>
                <a:lnTo>
                  <a:pt x="57916" y="393051"/>
                </a:lnTo>
                <a:cubicBezTo>
                  <a:pt x="119828" y="433056"/>
                  <a:pt x="186503" y="437819"/>
                  <a:pt x="235081" y="405434"/>
                </a:cubicBezTo>
                <a:lnTo>
                  <a:pt x="237938" y="403529"/>
                </a:lnTo>
                <a:cubicBezTo>
                  <a:pt x="289373" y="367334"/>
                  <a:pt x="360811" y="360666"/>
                  <a:pt x="424628" y="383526"/>
                </a:cubicBezTo>
                <a:lnTo>
                  <a:pt x="323663" y="155879"/>
                </a:lnTo>
                <a:cubicBezTo>
                  <a:pt x="320806" y="150164"/>
                  <a:pt x="319853" y="143496"/>
                  <a:pt x="319853" y="136829"/>
                </a:cubicBezTo>
                <a:lnTo>
                  <a:pt x="319853" y="136829"/>
                </a:lnTo>
                <a:lnTo>
                  <a:pt x="319853" y="19671"/>
                </a:lnTo>
                <a:close/>
                <a:moveTo>
                  <a:pt x="305566" y="248271"/>
                </a:moveTo>
                <a:cubicBezTo>
                  <a:pt x="329378" y="248271"/>
                  <a:pt x="348428" y="267321"/>
                  <a:pt x="348428" y="291134"/>
                </a:cubicBezTo>
                <a:cubicBezTo>
                  <a:pt x="348428" y="314946"/>
                  <a:pt x="329378" y="333996"/>
                  <a:pt x="305566" y="333996"/>
                </a:cubicBezTo>
                <a:cubicBezTo>
                  <a:pt x="281753" y="333996"/>
                  <a:pt x="262703" y="314946"/>
                  <a:pt x="262703" y="291134"/>
                </a:cubicBezTo>
                <a:cubicBezTo>
                  <a:pt x="262703" y="267321"/>
                  <a:pt x="281753" y="248271"/>
                  <a:pt x="305566" y="248271"/>
                </a:cubicBezTo>
                <a:close/>
                <a:moveTo>
                  <a:pt x="305566" y="267321"/>
                </a:moveTo>
                <a:cubicBezTo>
                  <a:pt x="292231" y="267321"/>
                  <a:pt x="281753" y="277799"/>
                  <a:pt x="281753" y="291134"/>
                </a:cubicBezTo>
                <a:cubicBezTo>
                  <a:pt x="281753" y="304469"/>
                  <a:pt x="292231" y="314946"/>
                  <a:pt x="305566" y="314946"/>
                </a:cubicBezTo>
                <a:cubicBezTo>
                  <a:pt x="318901" y="314946"/>
                  <a:pt x="329378" y="304469"/>
                  <a:pt x="329378" y="291134"/>
                </a:cubicBezTo>
                <a:cubicBezTo>
                  <a:pt x="329378" y="277799"/>
                  <a:pt x="318901" y="267321"/>
                  <a:pt x="305566" y="267321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/>
          </a:p>
        </p:txBody>
      </p: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F837A6A2-5D5B-773F-024A-B11F976A414D}"/>
              </a:ext>
            </a:extLst>
          </p:cNvPr>
          <p:cNvGrpSpPr/>
          <p:nvPr/>
        </p:nvGrpSpPr>
        <p:grpSpPr>
          <a:xfrm>
            <a:off x="693654" y="1485900"/>
            <a:ext cx="10563297" cy="4054672"/>
            <a:chOff x="693654" y="1485900"/>
            <a:chExt cx="10563297" cy="4054672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9A76B2E7-FC0C-5DDE-ED4F-AFE9F71CD1A3}"/>
                </a:ext>
              </a:extLst>
            </p:cNvPr>
            <p:cNvSpPr/>
            <p:nvPr/>
          </p:nvSpPr>
          <p:spPr>
            <a:xfrm>
              <a:off x="693654" y="1690316"/>
              <a:ext cx="4578346" cy="471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 anchorCtr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kumimoji="1" lang="en-US" altLang="zh-CN" sz="1000" dirty="0">
                  <a:solidFill>
                    <a:schemeClr val="tx1"/>
                  </a:solidFill>
                </a:rPr>
                <a:t>Theme color makes PPT more convenient to change. Adjust the spacing to adapt to Chinese typesetting, use the reference line in PPT……</a:t>
              </a:r>
            </a:p>
          </p:txBody>
        </p:sp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E5657C32-9A37-20FF-8020-6242F77FB781}"/>
                </a:ext>
              </a:extLst>
            </p:cNvPr>
            <p:cNvGrpSpPr/>
            <p:nvPr/>
          </p:nvGrpSpPr>
          <p:grpSpPr>
            <a:xfrm>
              <a:off x="922350" y="4374908"/>
              <a:ext cx="10334601" cy="1165664"/>
              <a:chOff x="660402" y="4192028"/>
              <a:chExt cx="10334601" cy="1165664"/>
            </a:xfrm>
          </p:grpSpPr>
          <p:grpSp>
            <p:nvGrpSpPr>
              <p:cNvPr id="11" name="组合 10">
                <a:extLst>
                  <a:ext uri="{FF2B5EF4-FFF2-40B4-BE49-F238E27FC236}">
                    <a16:creationId xmlns:a16="http://schemas.microsoft.com/office/drawing/2014/main" id="{BC3EBBD9-4AD8-5129-71F5-FFEF464F5409}"/>
                  </a:ext>
                </a:extLst>
              </p:cNvPr>
              <p:cNvGrpSpPr/>
              <p:nvPr/>
            </p:nvGrpSpPr>
            <p:grpSpPr>
              <a:xfrm>
                <a:off x="660402" y="4192028"/>
                <a:ext cx="2614813" cy="1165664"/>
                <a:chOff x="660399" y="4193136"/>
                <a:chExt cx="2614813" cy="1165664"/>
              </a:xfrm>
            </p:grpSpPr>
            <p:sp>
              <p:nvSpPr>
                <p:cNvPr id="27" name="矩形 26">
                  <a:extLst>
                    <a:ext uri="{FF2B5EF4-FFF2-40B4-BE49-F238E27FC236}">
                      <a16:creationId xmlns:a16="http://schemas.microsoft.com/office/drawing/2014/main" id="{9EBBDA1E-32AD-E6B2-4034-F8791EBD1333}"/>
                    </a:ext>
                  </a:extLst>
                </p:cNvPr>
                <p:cNvSpPr/>
                <p:nvPr/>
              </p:nvSpPr>
              <p:spPr>
                <a:xfrm>
                  <a:off x="660400" y="4352299"/>
                  <a:ext cx="1806575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0" tIns="0" rIns="0" bIns="0" rtlCol="0" anchor="b" anchorCtr="0">
                  <a:spAutoFit/>
                </a:bodyPr>
                <a:lstStyle/>
                <a:p>
                  <a:r>
                    <a:rPr kumimoji="1" lang="en-US" altLang="zh-CN" sz="2400" b="1" dirty="0">
                      <a:solidFill>
                        <a:schemeClr val="tx1"/>
                      </a:solidFill>
                    </a:rPr>
                    <a:t>Text here.</a:t>
                  </a:r>
                </a:p>
              </p:txBody>
            </p:sp>
            <p:cxnSp>
              <p:nvCxnSpPr>
                <p:cNvPr id="28" name="直接连接符 27">
                  <a:extLst>
                    <a:ext uri="{FF2B5EF4-FFF2-40B4-BE49-F238E27FC236}">
                      <a16:creationId xmlns:a16="http://schemas.microsoft.com/office/drawing/2014/main" id="{C08BD745-EF75-C222-E405-4DBF393967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60400" y="4193136"/>
                  <a:ext cx="635000" cy="0"/>
                </a:xfrm>
                <a:prstGeom prst="line">
                  <a:avLst/>
                </a:prstGeom>
                <a:ln w="508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矩形 28">
                  <a:extLst>
                    <a:ext uri="{FF2B5EF4-FFF2-40B4-BE49-F238E27FC236}">
                      <a16:creationId xmlns:a16="http://schemas.microsoft.com/office/drawing/2014/main" id="{070CDE41-B823-999D-E916-B0EA5497B5A5}"/>
                    </a:ext>
                  </a:extLst>
                </p:cNvPr>
                <p:cNvSpPr/>
                <p:nvPr/>
              </p:nvSpPr>
              <p:spPr>
                <a:xfrm>
                  <a:off x="660399" y="4779474"/>
                  <a:ext cx="2614813" cy="57932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0" tIns="0" rIns="0" bIns="0" rtlCol="0" anchor="t" anchorCtr="0">
                  <a:spAutoFit/>
                </a:bodyPr>
                <a:lstStyle/>
                <a:p>
                  <a:pPr>
                    <a:lnSpc>
                      <a:spcPct val="130000"/>
                    </a:lnSpc>
                  </a:pPr>
                  <a:r>
                    <a:rPr kumimoji="1" lang="en-US" altLang="zh-CN" sz="1000">
                      <a:solidFill>
                        <a:schemeClr val="tx1"/>
                      </a:solidFill>
                    </a:rPr>
                    <a:t>Pellentesque</a:t>
                  </a:r>
                  <a:r>
                    <a:rPr kumimoji="1" lang="en-US" altLang="zh-CN" sz="1000" dirty="0">
                      <a:solidFill>
                        <a:schemeClr val="tx1"/>
                      </a:solidFill>
                    </a:rPr>
                    <a:t> habitant morbi tristique senectus et netus et malesuada fames ac turpis egestas. Proin pharetra nonummy pede. Mauris </a:t>
                  </a:r>
                  <a:r>
                    <a:rPr kumimoji="1" lang="en-US" altLang="zh-CN" sz="1000">
                      <a:solidFill>
                        <a:schemeClr val="tx1"/>
                      </a:solidFill>
                    </a:rPr>
                    <a:t>et orci</a:t>
                  </a:r>
                  <a:r>
                    <a:rPr kumimoji="1" lang="en-US" altLang="zh-CN" sz="1000" dirty="0">
                      <a:solidFill>
                        <a:schemeClr val="tx1"/>
                      </a:solidFill>
                    </a:rPr>
                    <a:t>.</a:t>
                  </a:r>
                </a:p>
              </p:txBody>
            </p:sp>
          </p:grpSp>
          <p:grpSp>
            <p:nvGrpSpPr>
              <p:cNvPr id="12" name="组合 11">
                <a:extLst>
                  <a:ext uri="{FF2B5EF4-FFF2-40B4-BE49-F238E27FC236}">
                    <a16:creationId xmlns:a16="http://schemas.microsoft.com/office/drawing/2014/main" id="{39D9268A-7FB0-ACF0-C029-0A9186FD8A81}"/>
                  </a:ext>
                </a:extLst>
              </p:cNvPr>
              <p:cNvGrpSpPr/>
              <p:nvPr/>
            </p:nvGrpSpPr>
            <p:grpSpPr>
              <a:xfrm>
                <a:off x="4520296" y="4192028"/>
                <a:ext cx="2614813" cy="1165664"/>
                <a:chOff x="660399" y="4193136"/>
                <a:chExt cx="2614813" cy="1165664"/>
              </a:xfrm>
            </p:grpSpPr>
            <p:sp>
              <p:nvSpPr>
                <p:cNvPr id="24" name="矩形 23">
                  <a:extLst>
                    <a:ext uri="{FF2B5EF4-FFF2-40B4-BE49-F238E27FC236}">
                      <a16:creationId xmlns:a16="http://schemas.microsoft.com/office/drawing/2014/main" id="{89FA42CD-5168-78D9-925A-777F3FFC6ADA}"/>
                    </a:ext>
                  </a:extLst>
                </p:cNvPr>
                <p:cNvSpPr/>
                <p:nvPr/>
              </p:nvSpPr>
              <p:spPr>
                <a:xfrm>
                  <a:off x="660400" y="4352299"/>
                  <a:ext cx="1806575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0" tIns="0" rIns="0" bIns="0" rtlCol="0" anchor="b" anchorCtr="0">
                  <a:spAutoFit/>
                </a:bodyPr>
                <a:lstStyle/>
                <a:p>
                  <a:r>
                    <a:rPr kumimoji="1" lang="en-US" altLang="zh-CN" sz="2400" b="1" dirty="0">
                      <a:solidFill>
                        <a:schemeClr val="tx1"/>
                      </a:solidFill>
                    </a:rPr>
                    <a:t>Text here.</a:t>
                  </a:r>
                </a:p>
              </p:txBody>
            </p:sp>
            <p:cxnSp>
              <p:nvCxnSpPr>
                <p:cNvPr id="25" name="直接连接符 24">
                  <a:extLst>
                    <a:ext uri="{FF2B5EF4-FFF2-40B4-BE49-F238E27FC236}">
                      <a16:creationId xmlns:a16="http://schemas.microsoft.com/office/drawing/2014/main" id="{5E1E9415-A2AB-756C-90C5-5B5DB17BC41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60400" y="4193136"/>
                  <a:ext cx="635000" cy="0"/>
                </a:xfrm>
                <a:prstGeom prst="line">
                  <a:avLst/>
                </a:prstGeom>
                <a:ln w="5080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矩形 25">
                  <a:extLst>
                    <a:ext uri="{FF2B5EF4-FFF2-40B4-BE49-F238E27FC236}">
                      <a16:creationId xmlns:a16="http://schemas.microsoft.com/office/drawing/2014/main" id="{1CD59BAE-CF52-5E59-68D9-58F116A01F13}"/>
                    </a:ext>
                  </a:extLst>
                </p:cNvPr>
                <p:cNvSpPr/>
                <p:nvPr/>
              </p:nvSpPr>
              <p:spPr>
                <a:xfrm>
                  <a:off x="660399" y="4779474"/>
                  <a:ext cx="2614813" cy="57932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0" tIns="0" rIns="0" bIns="0" rtlCol="0" anchor="t" anchorCtr="0">
                  <a:spAutoFit/>
                </a:bodyPr>
                <a:lstStyle/>
                <a:p>
                  <a:pPr>
                    <a:lnSpc>
                      <a:spcPct val="130000"/>
                    </a:lnSpc>
                  </a:pPr>
                  <a:r>
                    <a:rPr kumimoji="1" lang="en-US" altLang="zh-CN" sz="1000">
                      <a:solidFill>
                        <a:schemeClr val="tx1"/>
                      </a:solidFill>
                    </a:rPr>
                    <a:t>Pellentesque</a:t>
                  </a:r>
                  <a:r>
                    <a:rPr kumimoji="1" lang="en-US" altLang="zh-CN" sz="1000" dirty="0">
                      <a:solidFill>
                        <a:schemeClr val="tx1"/>
                      </a:solidFill>
                    </a:rPr>
                    <a:t> habitant morbi tristique senectus et netus et malesuada fames ac turpis egestas. Proin pharetra nonummy pede. Mauris </a:t>
                  </a:r>
                  <a:r>
                    <a:rPr kumimoji="1" lang="en-US" altLang="zh-CN" sz="1000">
                      <a:solidFill>
                        <a:schemeClr val="tx1"/>
                      </a:solidFill>
                    </a:rPr>
                    <a:t>et orci</a:t>
                  </a:r>
                  <a:r>
                    <a:rPr kumimoji="1" lang="en-US" altLang="zh-CN" sz="1000" dirty="0">
                      <a:solidFill>
                        <a:schemeClr val="tx1"/>
                      </a:solidFill>
                    </a:rPr>
                    <a:t>.</a:t>
                  </a:r>
                </a:p>
              </p:txBody>
            </p:sp>
          </p:grpSp>
          <p:grpSp>
            <p:nvGrpSpPr>
              <p:cNvPr id="13" name="组合 12">
                <a:extLst>
                  <a:ext uri="{FF2B5EF4-FFF2-40B4-BE49-F238E27FC236}">
                    <a16:creationId xmlns:a16="http://schemas.microsoft.com/office/drawing/2014/main" id="{EC9FC451-E745-EECF-4944-BCB03D2B5BC2}"/>
                  </a:ext>
                </a:extLst>
              </p:cNvPr>
              <p:cNvGrpSpPr/>
              <p:nvPr/>
            </p:nvGrpSpPr>
            <p:grpSpPr>
              <a:xfrm>
                <a:off x="8380189" y="4192028"/>
                <a:ext cx="2614814" cy="1165664"/>
                <a:chOff x="660400" y="4193136"/>
                <a:chExt cx="2614814" cy="1165664"/>
              </a:xfrm>
            </p:grpSpPr>
            <p:sp>
              <p:nvSpPr>
                <p:cNvPr id="21" name="矩形 20">
                  <a:extLst>
                    <a:ext uri="{FF2B5EF4-FFF2-40B4-BE49-F238E27FC236}">
                      <a16:creationId xmlns:a16="http://schemas.microsoft.com/office/drawing/2014/main" id="{A1AB74E9-6E1F-944F-D886-EB7030CC6D4D}"/>
                    </a:ext>
                  </a:extLst>
                </p:cNvPr>
                <p:cNvSpPr/>
                <p:nvPr/>
              </p:nvSpPr>
              <p:spPr>
                <a:xfrm>
                  <a:off x="660400" y="4352299"/>
                  <a:ext cx="1806575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0" tIns="0" rIns="0" bIns="0" rtlCol="0" anchor="b" anchorCtr="0">
                  <a:spAutoFit/>
                </a:bodyPr>
                <a:lstStyle/>
                <a:p>
                  <a:r>
                    <a:rPr kumimoji="1" lang="en-US" altLang="zh-CN" sz="2400" b="1" dirty="0">
                      <a:solidFill>
                        <a:schemeClr val="tx1"/>
                      </a:solidFill>
                    </a:rPr>
                    <a:t>Text here.</a:t>
                  </a:r>
                </a:p>
              </p:txBody>
            </p:sp>
            <p:cxnSp>
              <p:nvCxnSpPr>
                <p:cNvPr id="22" name="直接连接符 21">
                  <a:extLst>
                    <a:ext uri="{FF2B5EF4-FFF2-40B4-BE49-F238E27FC236}">
                      <a16:creationId xmlns:a16="http://schemas.microsoft.com/office/drawing/2014/main" id="{74611C2A-891F-B827-0CB3-C3D48B06393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60400" y="4193136"/>
                  <a:ext cx="635000" cy="0"/>
                </a:xfrm>
                <a:prstGeom prst="line">
                  <a:avLst/>
                </a:prstGeom>
                <a:ln w="508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矩形 22">
                  <a:extLst>
                    <a:ext uri="{FF2B5EF4-FFF2-40B4-BE49-F238E27FC236}">
                      <a16:creationId xmlns:a16="http://schemas.microsoft.com/office/drawing/2014/main" id="{2F7430BE-7834-C6B4-1E5F-57048A3D03AB}"/>
                    </a:ext>
                  </a:extLst>
                </p:cNvPr>
                <p:cNvSpPr/>
                <p:nvPr/>
              </p:nvSpPr>
              <p:spPr>
                <a:xfrm>
                  <a:off x="660400" y="4779474"/>
                  <a:ext cx="2614814" cy="57932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0" tIns="0" rIns="0" bIns="0" rtlCol="0" anchor="t" anchorCtr="0">
                  <a:spAutoFit/>
                </a:bodyPr>
                <a:lstStyle/>
                <a:p>
                  <a:pPr>
                    <a:lnSpc>
                      <a:spcPct val="130000"/>
                    </a:lnSpc>
                  </a:pPr>
                  <a:r>
                    <a:rPr kumimoji="1" lang="en-US" altLang="zh-CN" sz="1000">
                      <a:solidFill>
                        <a:schemeClr val="tx1"/>
                      </a:solidFill>
                    </a:rPr>
                    <a:t>Pellentesque</a:t>
                  </a:r>
                  <a:r>
                    <a:rPr kumimoji="1" lang="en-US" altLang="zh-CN" sz="1000" dirty="0">
                      <a:solidFill>
                        <a:schemeClr val="tx1"/>
                      </a:solidFill>
                    </a:rPr>
                    <a:t> habitant morbi tristique senectus et netus et malesuada fames ac turpis egestas. Proin pharetra nonummy pede. Mauris </a:t>
                  </a:r>
                  <a:r>
                    <a:rPr kumimoji="1" lang="en-US" altLang="zh-CN" sz="1000">
                      <a:solidFill>
                        <a:schemeClr val="tx1"/>
                      </a:solidFill>
                    </a:rPr>
                    <a:t>et orci</a:t>
                  </a:r>
                  <a:r>
                    <a:rPr kumimoji="1" lang="en-US" altLang="zh-CN" sz="1000" dirty="0">
                      <a:solidFill>
                        <a:schemeClr val="tx1"/>
                      </a:solidFill>
                    </a:rPr>
                    <a:t>.</a:t>
                  </a:r>
                </a:p>
              </p:txBody>
            </p:sp>
          </p:grpSp>
        </p:grpSp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id="{59330485-CF3A-33E9-343D-9E080465AE1D}"/>
                </a:ext>
              </a:extLst>
            </p:cNvPr>
            <p:cNvGrpSpPr/>
            <p:nvPr/>
          </p:nvGrpSpPr>
          <p:grpSpPr>
            <a:xfrm>
              <a:off x="6256326" y="1485900"/>
              <a:ext cx="5000625" cy="1390650"/>
              <a:chOff x="6496050" y="1485900"/>
              <a:chExt cx="5000625" cy="1390650"/>
            </a:xfrm>
          </p:grpSpPr>
          <p:sp>
            <p:nvSpPr>
              <p:cNvPr id="8" name="椭圆 7">
                <a:extLst>
                  <a:ext uri="{FF2B5EF4-FFF2-40B4-BE49-F238E27FC236}">
                    <a16:creationId xmlns:a16="http://schemas.microsoft.com/office/drawing/2014/main" id="{E9E4867B-667C-AB24-8443-28331E4EB85A}"/>
                  </a:ext>
                </a:extLst>
              </p:cNvPr>
              <p:cNvSpPr/>
              <p:nvPr/>
            </p:nvSpPr>
            <p:spPr>
              <a:xfrm>
                <a:off x="6496050" y="1485900"/>
                <a:ext cx="1390650" cy="139065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椭圆 8">
                <a:extLst>
                  <a:ext uri="{FF2B5EF4-FFF2-40B4-BE49-F238E27FC236}">
                    <a16:creationId xmlns:a16="http://schemas.microsoft.com/office/drawing/2014/main" id="{3E7AD930-85BC-1F85-3E11-BC0F44C1E04D}"/>
                  </a:ext>
                </a:extLst>
              </p:cNvPr>
              <p:cNvSpPr/>
              <p:nvPr/>
            </p:nvSpPr>
            <p:spPr>
              <a:xfrm>
                <a:off x="8301037" y="1485900"/>
                <a:ext cx="1390650" cy="139065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>
                <a:extLst>
                  <a:ext uri="{FF2B5EF4-FFF2-40B4-BE49-F238E27FC236}">
                    <a16:creationId xmlns:a16="http://schemas.microsoft.com/office/drawing/2014/main" id="{5A716E52-F6E3-7341-ECF8-51BCD62649D2}"/>
                  </a:ext>
                </a:extLst>
              </p:cNvPr>
              <p:cNvSpPr/>
              <p:nvPr/>
            </p:nvSpPr>
            <p:spPr>
              <a:xfrm>
                <a:off x="10106025" y="1485900"/>
                <a:ext cx="1390650" cy="139065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234D5393-F33F-C5D8-1F6D-47B1ED4283B3}"/>
                  </a:ext>
                </a:extLst>
              </p:cNvPr>
              <p:cNvSpPr txBox="1"/>
              <p:nvPr/>
            </p:nvSpPr>
            <p:spPr>
              <a:xfrm>
                <a:off x="6627137" y="2285948"/>
                <a:ext cx="116613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600" b="1" dirty="0">
                    <a:solidFill>
                      <a:srgbClr val="FFFFFF"/>
                    </a:solidFill>
                  </a:rPr>
                  <a:t>Text here</a:t>
                </a:r>
                <a:endParaRPr lang="zh-CN" altLang="en-US" sz="16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任意多边形: 形状 14">
                <a:extLst>
                  <a:ext uri="{FF2B5EF4-FFF2-40B4-BE49-F238E27FC236}">
                    <a16:creationId xmlns:a16="http://schemas.microsoft.com/office/drawing/2014/main" id="{FFACD1AB-E317-44D0-5EB8-CDA1B0DC4378}"/>
                  </a:ext>
                </a:extLst>
              </p:cNvPr>
              <p:cNvSpPr/>
              <p:nvPr/>
            </p:nvSpPr>
            <p:spPr>
              <a:xfrm>
                <a:off x="7013576" y="1783130"/>
                <a:ext cx="355599" cy="432903"/>
              </a:xfrm>
              <a:custGeom>
                <a:avLst/>
                <a:gdLst>
                  <a:gd name="connsiteX0" fmla="*/ 284197 w 438150"/>
                  <a:gd name="connsiteY0" fmla="*/ 621 h 533400"/>
                  <a:gd name="connsiteX1" fmla="*/ 310867 w 438150"/>
                  <a:gd name="connsiteY1" fmla="*/ 12051 h 533400"/>
                  <a:gd name="connsiteX2" fmla="*/ 310867 w 438150"/>
                  <a:gd name="connsiteY2" fmla="*/ 12051 h 533400"/>
                  <a:gd name="connsiteX3" fmla="*/ 427072 w 438150"/>
                  <a:gd name="connsiteY3" fmla="*/ 128256 h 533400"/>
                  <a:gd name="connsiteX4" fmla="*/ 438502 w 438150"/>
                  <a:gd name="connsiteY4" fmla="*/ 154926 h 533400"/>
                  <a:gd name="connsiteX5" fmla="*/ 438502 w 438150"/>
                  <a:gd name="connsiteY5" fmla="*/ 154926 h 533400"/>
                  <a:gd name="connsiteX6" fmla="*/ 438502 w 438150"/>
                  <a:gd name="connsiteY6" fmla="*/ 495921 h 533400"/>
                  <a:gd name="connsiteX7" fmla="*/ 400402 w 438150"/>
                  <a:gd name="connsiteY7" fmla="*/ 534021 h 533400"/>
                  <a:gd name="connsiteX8" fmla="*/ 400402 w 438150"/>
                  <a:gd name="connsiteY8" fmla="*/ 534021 h 533400"/>
                  <a:gd name="connsiteX9" fmla="*/ 38452 w 438150"/>
                  <a:gd name="connsiteY9" fmla="*/ 534021 h 533400"/>
                  <a:gd name="connsiteX10" fmla="*/ 352 w 438150"/>
                  <a:gd name="connsiteY10" fmla="*/ 495921 h 533400"/>
                  <a:gd name="connsiteX11" fmla="*/ 352 w 438150"/>
                  <a:gd name="connsiteY11" fmla="*/ 495921 h 533400"/>
                  <a:gd name="connsiteX12" fmla="*/ 352 w 438150"/>
                  <a:gd name="connsiteY12" fmla="*/ 38721 h 533400"/>
                  <a:gd name="connsiteX13" fmla="*/ 38452 w 438150"/>
                  <a:gd name="connsiteY13" fmla="*/ 621 h 533400"/>
                  <a:gd name="connsiteX14" fmla="*/ 38452 w 438150"/>
                  <a:gd name="connsiteY14" fmla="*/ 621 h 533400"/>
                  <a:gd name="connsiteX15" fmla="*/ 284197 w 438150"/>
                  <a:gd name="connsiteY15" fmla="*/ 621 h 533400"/>
                  <a:gd name="connsiteX16" fmla="*/ 284197 w 438150"/>
                  <a:gd name="connsiteY16" fmla="*/ 19671 h 533400"/>
                  <a:gd name="connsiteX17" fmla="*/ 38452 w 438150"/>
                  <a:gd name="connsiteY17" fmla="*/ 19671 h 533400"/>
                  <a:gd name="connsiteX18" fmla="*/ 19402 w 438150"/>
                  <a:gd name="connsiteY18" fmla="*/ 38721 h 533400"/>
                  <a:gd name="connsiteX19" fmla="*/ 19402 w 438150"/>
                  <a:gd name="connsiteY19" fmla="*/ 38721 h 533400"/>
                  <a:gd name="connsiteX20" fmla="*/ 19402 w 438150"/>
                  <a:gd name="connsiteY20" fmla="*/ 495921 h 533400"/>
                  <a:gd name="connsiteX21" fmla="*/ 38452 w 438150"/>
                  <a:gd name="connsiteY21" fmla="*/ 514971 h 533400"/>
                  <a:gd name="connsiteX22" fmla="*/ 38452 w 438150"/>
                  <a:gd name="connsiteY22" fmla="*/ 514971 h 533400"/>
                  <a:gd name="connsiteX23" fmla="*/ 400402 w 438150"/>
                  <a:gd name="connsiteY23" fmla="*/ 514971 h 533400"/>
                  <a:gd name="connsiteX24" fmla="*/ 419452 w 438150"/>
                  <a:gd name="connsiteY24" fmla="*/ 495921 h 533400"/>
                  <a:gd name="connsiteX25" fmla="*/ 419452 w 438150"/>
                  <a:gd name="connsiteY25" fmla="*/ 495921 h 533400"/>
                  <a:gd name="connsiteX26" fmla="*/ 419452 w 438150"/>
                  <a:gd name="connsiteY26" fmla="*/ 154926 h 533400"/>
                  <a:gd name="connsiteX27" fmla="*/ 419452 w 438150"/>
                  <a:gd name="connsiteY27" fmla="*/ 153021 h 533400"/>
                  <a:gd name="connsiteX28" fmla="*/ 314677 w 438150"/>
                  <a:gd name="connsiteY28" fmla="*/ 153021 h 533400"/>
                  <a:gd name="connsiteX29" fmla="*/ 286102 w 438150"/>
                  <a:gd name="connsiteY29" fmla="*/ 126351 h 533400"/>
                  <a:gd name="connsiteX30" fmla="*/ 286102 w 438150"/>
                  <a:gd name="connsiteY30" fmla="*/ 124446 h 533400"/>
                  <a:gd name="connsiteX31" fmla="*/ 286102 w 438150"/>
                  <a:gd name="connsiteY31" fmla="*/ 19671 h 533400"/>
                  <a:gd name="connsiteX32" fmla="*/ 284197 w 438150"/>
                  <a:gd name="connsiteY32" fmla="*/ 19671 h 533400"/>
                  <a:gd name="connsiteX33" fmla="*/ 284197 w 438150"/>
                  <a:gd name="connsiteY33" fmla="*/ 19671 h 533400"/>
                  <a:gd name="connsiteX34" fmla="*/ 248002 w 438150"/>
                  <a:gd name="connsiteY34" fmla="*/ 200646 h 533400"/>
                  <a:gd name="connsiteX35" fmla="*/ 305152 w 438150"/>
                  <a:gd name="connsiteY35" fmla="*/ 257796 h 533400"/>
                  <a:gd name="connsiteX36" fmla="*/ 248002 w 438150"/>
                  <a:gd name="connsiteY36" fmla="*/ 314946 h 533400"/>
                  <a:gd name="connsiteX37" fmla="*/ 248002 w 438150"/>
                  <a:gd name="connsiteY37" fmla="*/ 314946 h 533400"/>
                  <a:gd name="connsiteX38" fmla="*/ 171802 w 438150"/>
                  <a:gd name="connsiteY38" fmla="*/ 314946 h 533400"/>
                  <a:gd name="connsiteX39" fmla="*/ 171802 w 438150"/>
                  <a:gd name="connsiteY39" fmla="*/ 410196 h 533400"/>
                  <a:gd name="connsiteX40" fmla="*/ 152752 w 438150"/>
                  <a:gd name="connsiteY40" fmla="*/ 410196 h 533400"/>
                  <a:gd name="connsiteX41" fmla="*/ 152752 w 438150"/>
                  <a:gd name="connsiteY41" fmla="*/ 200646 h 533400"/>
                  <a:gd name="connsiteX42" fmla="*/ 248002 w 438150"/>
                  <a:gd name="connsiteY42" fmla="*/ 200646 h 533400"/>
                  <a:gd name="connsiteX43" fmla="*/ 248002 w 438150"/>
                  <a:gd name="connsiteY43" fmla="*/ 219696 h 533400"/>
                  <a:gd name="connsiteX44" fmla="*/ 171802 w 438150"/>
                  <a:gd name="connsiteY44" fmla="*/ 219696 h 533400"/>
                  <a:gd name="connsiteX45" fmla="*/ 171802 w 438150"/>
                  <a:gd name="connsiteY45" fmla="*/ 295896 h 533400"/>
                  <a:gd name="connsiteX46" fmla="*/ 248002 w 438150"/>
                  <a:gd name="connsiteY46" fmla="*/ 295896 h 533400"/>
                  <a:gd name="connsiteX47" fmla="*/ 286102 w 438150"/>
                  <a:gd name="connsiteY47" fmla="*/ 257796 h 533400"/>
                  <a:gd name="connsiteX48" fmla="*/ 248002 w 438150"/>
                  <a:gd name="connsiteY48" fmla="*/ 219696 h 533400"/>
                  <a:gd name="connsiteX49" fmla="*/ 248002 w 438150"/>
                  <a:gd name="connsiteY49" fmla="*/ 219696 h 533400"/>
                  <a:gd name="connsiteX50" fmla="*/ 305152 w 438150"/>
                  <a:gd name="connsiteY50" fmla="*/ 33006 h 533400"/>
                  <a:gd name="connsiteX51" fmla="*/ 305152 w 438150"/>
                  <a:gd name="connsiteY51" fmla="*/ 124446 h 533400"/>
                  <a:gd name="connsiteX52" fmla="*/ 313724 w 438150"/>
                  <a:gd name="connsiteY52" fmla="*/ 133971 h 533400"/>
                  <a:gd name="connsiteX53" fmla="*/ 314677 w 438150"/>
                  <a:gd name="connsiteY53" fmla="*/ 133971 h 533400"/>
                  <a:gd name="connsiteX54" fmla="*/ 406117 w 438150"/>
                  <a:gd name="connsiteY54" fmla="*/ 133971 h 533400"/>
                  <a:gd name="connsiteX55" fmla="*/ 305152 w 438150"/>
                  <a:gd name="connsiteY55" fmla="*/ 33006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438150" h="533400">
                    <a:moveTo>
                      <a:pt x="284197" y="621"/>
                    </a:moveTo>
                    <a:cubicBezTo>
                      <a:pt x="294674" y="621"/>
                      <a:pt x="304199" y="4431"/>
                      <a:pt x="310867" y="12051"/>
                    </a:cubicBezTo>
                    <a:lnTo>
                      <a:pt x="310867" y="12051"/>
                    </a:lnTo>
                    <a:lnTo>
                      <a:pt x="427072" y="128256"/>
                    </a:lnTo>
                    <a:cubicBezTo>
                      <a:pt x="434692" y="135876"/>
                      <a:pt x="438502" y="145401"/>
                      <a:pt x="438502" y="154926"/>
                    </a:cubicBezTo>
                    <a:lnTo>
                      <a:pt x="438502" y="154926"/>
                    </a:lnTo>
                    <a:lnTo>
                      <a:pt x="438502" y="495921"/>
                    </a:lnTo>
                    <a:cubicBezTo>
                      <a:pt x="438502" y="516876"/>
                      <a:pt x="421357" y="534021"/>
                      <a:pt x="400402" y="534021"/>
                    </a:cubicBezTo>
                    <a:lnTo>
                      <a:pt x="400402" y="534021"/>
                    </a:lnTo>
                    <a:lnTo>
                      <a:pt x="38452" y="534021"/>
                    </a:lnTo>
                    <a:cubicBezTo>
                      <a:pt x="17497" y="534021"/>
                      <a:pt x="352" y="516876"/>
                      <a:pt x="352" y="495921"/>
                    </a:cubicBezTo>
                    <a:lnTo>
                      <a:pt x="352" y="495921"/>
                    </a:lnTo>
                    <a:lnTo>
                      <a:pt x="352" y="38721"/>
                    </a:lnTo>
                    <a:cubicBezTo>
                      <a:pt x="352" y="17766"/>
                      <a:pt x="17497" y="621"/>
                      <a:pt x="38452" y="621"/>
                    </a:cubicBezTo>
                    <a:lnTo>
                      <a:pt x="38452" y="621"/>
                    </a:lnTo>
                    <a:lnTo>
                      <a:pt x="284197" y="621"/>
                    </a:lnTo>
                    <a:close/>
                    <a:moveTo>
                      <a:pt x="284197" y="19671"/>
                    </a:moveTo>
                    <a:lnTo>
                      <a:pt x="38452" y="19671"/>
                    </a:lnTo>
                    <a:cubicBezTo>
                      <a:pt x="27974" y="19671"/>
                      <a:pt x="19402" y="28244"/>
                      <a:pt x="19402" y="38721"/>
                    </a:cubicBezTo>
                    <a:lnTo>
                      <a:pt x="19402" y="38721"/>
                    </a:lnTo>
                    <a:lnTo>
                      <a:pt x="19402" y="495921"/>
                    </a:lnTo>
                    <a:cubicBezTo>
                      <a:pt x="19402" y="506399"/>
                      <a:pt x="27974" y="514971"/>
                      <a:pt x="38452" y="514971"/>
                    </a:cubicBezTo>
                    <a:lnTo>
                      <a:pt x="38452" y="514971"/>
                    </a:lnTo>
                    <a:lnTo>
                      <a:pt x="400402" y="514971"/>
                    </a:lnTo>
                    <a:cubicBezTo>
                      <a:pt x="410880" y="514971"/>
                      <a:pt x="419452" y="506399"/>
                      <a:pt x="419452" y="495921"/>
                    </a:cubicBezTo>
                    <a:lnTo>
                      <a:pt x="419452" y="495921"/>
                    </a:lnTo>
                    <a:lnTo>
                      <a:pt x="419452" y="154926"/>
                    </a:lnTo>
                    <a:cubicBezTo>
                      <a:pt x="419452" y="153974"/>
                      <a:pt x="419452" y="153021"/>
                      <a:pt x="419452" y="153021"/>
                    </a:cubicBezTo>
                    <a:lnTo>
                      <a:pt x="314677" y="153021"/>
                    </a:lnTo>
                    <a:cubicBezTo>
                      <a:pt x="299437" y="153021"/>
                      <a:pt x="287055" y="141591"/>
                      <a:pt x="286102" y="126351"/>
                    </a:cubicBezTo>
                    <a:lnTo>
                      <a:pt x="286102" y="124446"/>
                    </a:lnTo>
                    <a:lnTo>
                      <a:pt x="286102" y="19671"/>
                    </a:lnTo>
                    <a:cubicBezTo>
                      <a:pt x="285149" y="19671"/>
                      <a:pt x="284197" y="19671"/>
                      <a:pt x="284197" y="19671"/>
                    </a:cubicBezTo>
                    <a:lnTo>
                      <a:pt x="284197" y="19671"/>
                    </a:lnTo>
                    <a:close/>
                    <a:moveTo>
                      <a:pt x="248002" y="200646"/>
                    </a:moveTo>
                    <a:cubicBezTo>
                      <a:pt x="279434" y="200646"/>
                      <a:pt x="305152" y="226364"/>
                      <a:pt x="305152" y="257796"/>
                    </a:cubicBezTo>
                    <a:cubicBezTo>
                      <a:pt x="305152" y="289229"/>
                      <a:pt x="279434" y="314946"/>
                      <a:pt x="248002" y="314946"/>
                    </a:cubicBezTo>
                    <a:lnTo>
                      <a:pt x="248002" y="314946"/>
                    </a:lnTo>
                    <a:lnTo>
                      <a:pt x="171802" y="314946"/>
                    </a:lnTo>
                    <a:lnTo>
                      <a:pt x="171802" y="410196"/>
                    </a:lnTo>
                    <a:lnTo>
                      <a:pt x="152752" y="410196"/>
                    </a:lnTo>
                    <a:lnTo>
                      <a:pt x="152752" y="200646"/>
                    </a:lnTo>
                    <a:lnTo>
                      <a:pt x="248002" y="200646"/>
                    </a:lnTo>
                    <a:close/>
                    <a:moveTo>
                      <a:pt x="248002" y="219696"/>
                    </a:moveTo>
                    <a:lnTo>
                      <a:pt x="171802" y="219696"/>
                    </a:lnTo>
                    <a:lnTo>
                      <a:pt x="171802" y="295896"/>
                    </a:lnTo>
                    <a:lnTo>
                      <a:pt x="248002" y="295896"/>
                    </a:lnTo>
                    <a:cubicBezTo>
                      <a:pt x="268957" y="295896"/>
                      <a:pt x="286102" y="278751"/>
                      <a:pt x="286102" y="257796"/>
                    </a:cubicBezTo>
                    <a:cubicBezTo>
                      <a:pt x="286102" y="236841"/>
                      <a:pt x="268957" y="219696"/>
                      <a:pt x="248002" y="219696"/>
                    </a:cubicBezTo>
                    <a:lnTo>
                      <a:pt x="248002" y="219696"/>
                    </a:lnTo>
                    <a:close/>
                    <a:moveTo>
                      <a:pt x="305152" y="33006"/>
                    </a:moveTo>
                    <a:lnTo>
                      <a:pt x="305152" y="124446"/>
                    </a:lnTo>
                    <a:cubicBezTo>
                      <a:pt x="305152" y="129209"/>
                      <a:pt x="308962" y="133019"/>
                      <a:pt x="313724" y="133971"/>
                    </a:cubicBezTo>
                    <a:lnTo>
                      <a:pt x="314677" y="133971"/>
                    </a:lnTo>
                    <a:lnTo>
                      <a:pt x="406117" y="133971"/>
                    </a:lnTo>
                    <a:lnTo>
                      <a:pt x="305152" y="33006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6" name="任意多边形: 形状 15">
                <a:extLst>
                  <a:ext uri="{FF2B5EF4-FFF2-40B4-BE49-F238E27FC236}">
                    <a16:creationId xmlns:a16="http://schemas.microsoft.com/office/drawing/2014/main" id="{13D8AFBD-7F5B-7476-2D2D-EC834C8BE00F}"/>
                  </a:ext>
                </a:extLst>
              </p:cNvPr>
              <p:cNvSpPr/>
              <p:nvPr/>
            </p:nvSpPr>
            <p:spPr>
              <a:xfrm>
                <a:off x="8795372" y="1783130"/>
                <a:ext cx="401981" cy="432903"/>
              </a:xfrm>
              <a:custGeom>
                <a:avLst/>
                <a:gdLst>
                  <a:gd name="connsiteX0" fmla="*/ 362430 w 495300"/>
                  <a:gd name="connsiteY0" fmla="*/ 621 h 533400"/>
                  <a:gd name="connsiteX1" fmla="*/ 400530 w 495300"/>
                  <a:gd name="connsiteY1" fmla="*/ 38721 h 533400"/>
                  <a:gd name="connsiteX2" fmla="*/ 400530 w 495300"/>
                  <a:gd name="connsiteY2" fmla="*/ 38721 h 533400"/>
                  <a:gd name="connsiteX3" fmla="*/ 400530 w 495300"/>
                  <a:gd name="connsiteY3" fmla="*/ 124446 h 533400"/>
                  <a:gd name="connsiteX4" fmla="*/ 362430 w 495300"/>
                  <a:gd name="connsiteY4" fmla="*/ 162546 h 533400"/>
                  <a:gd name="connsiteX5" fmla="*/ 362430 w 495300"/>
                  <a:gd name="connsiteY5" fmla="*/ 162546 h 533400"/>
                  <a:gd name="connsiteX6" fmla="*/ 257655 w 495300"/>
                  <a:gd name="connsiteY6" fmla="*/ 162546 h 533400"/>
                  <a:gd name="connsiteX7" fmla="*/ 257655 w 495300"/>
                  <a:gd name="connsiteY7" fmla="*/ 295896 h 533400"/>
                  <a:gd name="connsiteX8" fmla="*/ 419580 w 495300"/>
                  <a:gd name="connsiteY8" fmla="*/ 295896 h 533400"/>
                  <a:gd name="connsiteX9" fmla="*/ 457680 w 495300"/>
                  <a:gd name="connsiteY9" fmla="*/ 332091 h 533400"/>
                  <a:gd name="connsiteX10" fmla="*/ 457680 w 495300"/>
                  <a:gd name="connsiteY10" fmla="*/ 333996 h 533400"/>
                  <a:gd name="connsiteX11" fmla="*/ 457680 w 495300"/>
                  <a:gd name="connsiteY11" fmla="*/ 438771 h 533400"/>
                  <a:gd name="connsiteX12" fmla="*/ 467205 w 495300"/>
                  <a:gd name="connsiteY12" fmla="*/ 438771 h 533400"/>
                  <a:gd name="connsiteX13" fmla="*/ 495780 w 495300"/>
                  <a:gd name="connsiteY13" fmla="*/ 465441 h 533400"/>
                  <a:gd name="connsiteX14" fmla="*/ 495780 w 495300"/>
                  <a:gd name="connsiteY14" fmla="*/ 467346 h 533400"/>
                  <a:gd name="connsiteX15" fmla="*/ 495780 w 495300"/>
                  <a:gd name="connsiteY15" fmla="*/ 505446 h 533400"/>
                  <a:gd name="connsiteX16" fmla="*/ 467205 w 495300"/>
                  <a:gd name="connsiteY16" fmla="*/ 534021 h 533400"/>
                  <a:gd name="connsiteX17" fmla="*/ 467205 w 495300"/>
                  <a:gd name="connsiteY17" fmla="*/ 534021 h 533400"/>
                  <a:gd name="connsiteX18" fmla="*/ 429105 w 495300"/>
                  <a:gd name="connsiteY18" fmla="*/ 534021 h 533400"/>
                  <a:gd name="connsiteX19" fmla="*/ 400530 w 495300"/>
                  <a:gd name="connsiteY19" fmla="*/ 505446 h 533400"/>
                  <a:gd name="connsiteX20" fmla="*/ 400530 w 495300"/>
                  <a:gd name="connsiteY20" fmla="*/ 505446 h 533400"/>
                  <a:gd name="connsiteX21" fmla="*/ 400530 w 495300"/>
                  <a:gd name="connsiteY21" fmla="*/ 467346 h 533400"/>
                  <a:gd name="connsiteX22" fmla="*/ 429105 w 495300"/>
                  <a:gd name="connsiteY22" fmla="*/ 438771 h 533400"/>
                  <a:gd name="connsiteX23" fmla="*/ 429105 w 495300"/>
                  <a:gd name="connsiteY23" fmla="*/ 438771 h 533400"/>
                  <a:gd name="connsiteX24" fmla="*/ 438630 w 495300"/>
                  <a:gd name="connsiteY24" fmla="*/ 438771 h 533400"/>
                  <a:gd name="connsiteX25" fmla="*/ 438630 w 495300"/>
                  <a:gd name="connsiteY25" fmla="*/ 333996 h 533400"/>
                  <a:gd name="connsiteX26" fmla="*/ 420533 w 495300"/>
                  <a:gd name="connsiteY26" fmla="*/ 314946 h 533400"/>
                  <a:gd name="connsiteX27" fmla="*/ 419580 w 495300"/>
                  <a:gd name="connsiteY27" fmla="*/ 314946 h 533400"/>
                  <a:gd name="connsiteX28" fmla="*/ 257655 w 495300"/>
                  <a:gd name="connsiteY28" fmla="*/ 314946 h 533400"/>
                  <a:gd name="connsiteX29" fmla="*/ 257655 w 495300"/>
                  <a:gd name="connsiteY29" fmla="*/ 438771 h 533400"/>
                  <a:gd name="connsiteX30" fmla="*/ 267180 w 495300"/>
                  <a:gd name="connsiteY30" fmla="*/ 438771 h 533400"/>
                  <a:gd name="connsiteX31" fmla="*/ 295755 w 495300"/>
                  <a:gd name="connsiteY31" fmla="*/ 465441 h 533400"/>
                  <a:gd name="connsiteX32" fmla="*/ 295755 w 495300"/>
                  <a:gd name="connsiteY32" fmla="*/ 467346 h 533400"/>
                  <a:gd name="connsiteX33" fmla="*/ 295755 w 495300"/>
                  <a:gd name="connsiteY33" fmla="*/ 505446 h 533400"/>
                  <a:gd name="connsiteX34" fmla="*/ 267180 w 495300"/>
                  <a:gd name="connsiteY34" fmla="*/ 534021 h 533400"/>
                  <a:gd name="connsiteX35" fmla="*/ 267180 w 495300"/>
                  <a:gd name="connsiteY35" fmla="*/ 534021 h 533400"/>
                  <a:gd name="connsiteX36" fmla="*/ 229080 w 495300"/>
                  <a:gd name="connsiteY36" fmla="*/ 534021 h 533400"/>
                  <a:gd name="connsiteX37" fmla="*/ 200505 w 495300"/>
                  <a:gd name="connsiteY37" fmla="*/ 505446 h 533400"/>
                  <a:gd name="connsiteX38" fmla="*/ 200505 w 495300"/>
                  <a:gd name="connsiteY38" fmla="*/ 505446 h 533400"/>
                  <a:gd name="connsiteX39" fmla="*/ 200505 w 495300"/>
                  <a:gd name="connsiteY39" fmla="*/ 467346 h 533400"/>
                  <a:gd name="connsiteX40" fmla="*/ 229080 w 495300"/>
                  <a:gd name="connsiteY40" fmla="*/ 438771 h 533400"/>
                  <a:gd name="connsiteX41" fmla="*/ 229080 w 495300"/>
                  <a:gd name="connsiteY41" fmla="*/ 438771 h 533400"/>
                  <a:gd name="connsiteX42" fmla="*/ 238605 w 495300"/>
                  <a:gd name="connsiteY42" fmla="*/ 438771 h 533400"/>
                  <a:gd name="connsiteX43" fmla="*/ 238605 w 495300"/>
                  <a:gd name="connsiteY43" fmla="*/ 314946 h 533400"/>
                  <a:gd name="connsiteX44" fmla="*/ 76680 w 495300"/>
                  <a:gd name="connsiteY44" fmla="*/ 314946 h 533400"/>
                  <a:gd name="connsiteX45" fmla="*/ 57630 w 495300"/>
                  <a:gd name="connsiteY45" fmla="*/ 333044 h 533400"/>
                  <a:gd name="connsiteX46" fmla="*/ 57630 w 495300"/>
                  <a:gd name="connsiteY46" fmla="*/ 333996 h 533400"/>
                  <a:gd name="connsiteX47" fmla="*/ 57630 w 495300"/>
                  <a:gd name="connsiteY47" fmla="*/ 438771 h 533400"/>
                  <a:gd name="connsiteX48" fmla="*/ 67155 w 495300"/>
                  <a:gd name="connsiteY48" fmla="*/ 438771 h 533400"/>
                  <a:gd name="connsiteX49" fmla="*/ 95730 w 495300"/>
                  <a:gd name="connsiteY49" fmla="*/ 465441 h 533400"/>
                  <a:gd name="connsiteX50" fmla="*/ 95730 w 495300"/>
                  <a:gd name="connsiteY50" fmla="*/ 467346 h 533400"/>
                  <a:gd name="connsiteX51" fmla="*/ 95730 w 495300"/>
                  <a:gd name="connsiteY51" fmla="*/ 505446 h 533400"/>
                  <a:gd name="connsiteX52" fmla="*/ 67155 w 495300"/>
                  <a:gd name="connsiteY52" fmla="*/ 534021 h 533400"/>
                  <a:gd name="connsiteX53" fmla="*/ 67155 w 495300"/>
                  <a:gd name="connsiteY53" fmla="*/ 534021 h 533400"/>
                  <a:gd name="connsiteX54" fmla="*/ 29055 w 495300"/>
                  <a:gd name="connsiteY54" fmla="*/ 534021 h 533400"/>
                  <a:gd name="connsiteX55" fmla="*/ 480 w 495300"/>
                  <a:gd name="connsiteY55" fmla="*/ 505446 h 533400"/>
                  <a:gd name="connsiteX56" fmla="*/ 480 w 495300"/>
                  <a:gd name="connsiteY56" fmla="*/ 505446 h 533400"/>
                  <a:gd name="connsiteX57" fmla="*/ 480 w 495300"/>
                  <a:gd name="connsiteY57" fmla="*/ 467346 h 533400"/>
                  <a:gd name="connsiteX58" fmla="*/ 29055 w 495300"/>
                  <a:gd name="connsiteY58" fmla="*/ 438771 h 533400"/>
                  <a:gd name="connsiteX59" fmla="*/ 29055 w 495300"/>
                  <a:gd name="connsiteY59" fmla="*/ 438771 h 533400"/>
                  <a:gd name="connsiteX60" fmla="*/ 38580 w 495300"/>
                  <a:gd name="connsiteY60" fmla="*/ 438771 h 533400"/>
                  <a:gd name="connsiteX61" fmla="*/ 38580 w 495300"/>
                  <a:gd name="connsiteY61" fmla="*/ 333996 h 533400"/>
                  <a:gd name="connsiteX62" fmla="*/ 74775 w 495300"/>
                  <a:gd name="connsiteY62" fmla="*/ 295896 h 533400"/>
                  <a:gd name="connsiteX63" fmla="*/ 76680 w 495300"/>
                  <a:gd name="connsiteY63" fmla="*/ 295896 h 533400"/>
                  <a:gd name="connsiteX64" fmla="*/ 238605 w 495300"/>
                  <a:gd name="connsiteY64" fmla="*/ 295896 h 533400"/>
                  <a:gd name="connsiteX65" fmla="*/ 238605 w 495300"/>
                  <a:gd name="connsiteY65" fmla="*/ 162546 h 533400"/>
                  <a:gd name="connsiteX66" fmla="*/ 133830 w 495300"/>
                  <a:gd name="connsiteY66" fmla="*/ 162546 h 533400"/>
                  <a:gd name="connsiteX67" fmla="*/ 95730 w 495300"/>
                  <a:gd name="connsiteY67" fmla="*/ 126351 h 533400"/>
                  <a:gd name="connsiteX68" fmla="*/ 95730 w 495300"/>
                  <a:gd name="connsiteY68" fmla="*/ 124446 h 533400"/>
                  <a:gd name="connsiteX69" fmla="*/ 95730 w 495300"/>
                  <a:gd name="connsiteY69" fmla="*/ 38721 h 533400"/>
                  <a:gd name="connsiteX70" fmla="*/ 133830 w 495300"/>
                  <a:gd name="connsiteY70" fmla="*/ 621 h 533400"/>
                  <a:gd name="connsiteX71" fmla="*/ 133830 w 495300"/>
                  <a:gd name="connsiteY71" fmla="*/ 621 h 533400"/>
                  <a:gd name="connsiteX72" fmla="*/ 362430 w 495300"/>
                  <a:gd name="connsiteY72" fmla="*/ 621 h 533400"/>
                  <a:gd name="connsiteX73" fmla="*/ 67155 w 495300"/>
                  <a:gd name="connsiteY73" fmla="*/ 457821 h 533400"/>
                  <a:gd name="connsiteX74" fmla="*/ 29055 w 495300"/>
                  <a:gd name="connsiteY74" fmla="*/ 457821 h 533400"/>
                  <a:gd name="connsiteX75" fmla="*/ 19530 w 495300"/>
                  <a:gd name="connsiteY75" fmla="*/ 467346 h 533400"/>
                  <a:gd name="connsiteX76" fmla="*/ 19530 w 495300"/>
                  <a:gd name="connsiteY76" fmla="*/ 467346 h 533400"/>
                  <a:gd name="connsiteX77" fmla="*/ 19530 w 495300"/>
                  <a:gd name="connsiteY77" fmla="*/ 505446 h 533400"/>
                  <a:gd name="connsiteX78" fmla="*/ 29055 w 495300"/>
                  <a:gd name="connsiteY78" fmla="*/ 514971 h 533400"/>
                  <a:gd name="connsiteX79" fmla="*/ 29055 w 495300"/>
                  <a:gd name="connsiteY79" fmla="*/ 514971 h 533400"/>
                  <a:gd name="connsiteX80" fmla="*/ 67155 w 495300"/>
                  <a:gd name="connsiteY80" fmla="*/ 514971 h 533400"/>
                  <a:gd name="connsiteX81" fmla="*/ 76680 w 495300"/>
                  <a:gd name="connsiteY81" fmla="*/ 505446 h 533400"/>
                  <a:gd name="connsiteX82" fmla="*/ 76680 w 495300"/>
                  <a:gd name="connsiteY82" fmla="*/ 505446 h 533400"/>
                  <a:gd name="connsiteX83" fmla="*/ 76680 w 495300"/>
                  <a:gd name="connsiteY83" fmla="*/ 467346 h 533400"/>
                  <a:gd name="connsiteX84" fmla="*/ 67155 w 495300"/>
                  <a:gd name="connsiteY84" fmla="*/ 457821 h 533400"/>
                  <a:gd name="connsiteX85" fmla="*/ 67155 w 495300"/>
                  <a:gd name="connsiteY85" fmla="*/ 457821 h 533400"/>
                  <a:gd name="connsiteX86" fmla="*/ 267180 w 495300"/>
                  <a:gd name="connsiteY86" fmla="*/ 457821 h 533400"/>
                  <a:gd name="connsiteX87" fmla="*/ 229080 w 495300"/>
                  <a:gd name="connsiteY87" fmla="*/ 457821 h 533400"/>
                  <a:gd name="connsiteX88" fmla="*/ 219555 w 495300"/>
                  <a:gd name="connsiteY88" fmla="*/ 467346 h 533400"/>
                  <a:gd name="connsiteX89" fmla="*/ 219555 w 495300"/>
                  <a:gd name="connsiteY89" fmla="*/ 467346 h 533400"/>
                  <a:gd name="connsiteX90" fmla="*/ 219555 w 495300"/>
                  <a:gd name="connsiteY90" fmla="*/ 505446 h 533400"/>
                  <a:gd name="connsiteX91" fmla="*/ 229080 w 495300"/>
                  <a:gd name="connsiteY91" fmla="*/ 514971 h 533400"/>
                  <a:gd name="connsiteX92" fmla="*/ 229080 w 495300"/>
                  <a:gd name="connsiteY92" fmla="*/ 514971 h 533400"/>
                  <a:gd name="connsiteX93" fmla="*/ 267180 w 495300"/>
                  <a:gd name="connsiteY93" fmla="*/ 514971 h 533400"/>
                  <a:gd name="connsiteX94" fmla="*/ 276705 w 495300"/>
                  <a:gd name="connsiteY94" fmla="*/ 505446 h 533400"/>
                  <a:gd name="connsiteX95" fmla="*/ 276705 w 495300"/>
                  <a:gd name="connsiteY95" fmla="*/ 505446 h 533400"/>
                  <a:gd name="connsiteX96" fmla="*/ 276705 w 495300"/>
                  <a:gd name="connsiteY96" fmla="*/ 467346 h 533400"/>
                  <a:gd name="connsiteX97" fmla="*/ 267180 w 495300"/>
                  <a:gd name="connsiteY97" fmla="*/ 457821 h 533400"/>
                  <a:gd name="connsiteX98" fmla="*/ 267180 w 495300"/>
                  <a:gd name="connsiteY98" fmla="*/ 457821 h 533400"/>
                  <a:gd name="connsiteX99" fmla="*/ 467205 w 495300"/>
                  <a:gd name="connsiteY99" fmla="*/ 457821 h 533400"/>
                  <a:gd name="connsiteX100" fmla="*/ 429105 w 495300"/>
                  <a:gd name="connsiteY100" fmla="*/ 457821 h 533400"/>
                  <a:gd name="connsiteX101" fmla="*/ 419580 w 495300"/>
                  <a:gd name="connsiteY101" fmla="*/ 467346 h 533400"/>
                  <a:gd name="connsiteX102" fmla="*/ 419580 w 495300"/>
                  <a:gd name="connsiteY102" fmla="*/ 467346 h 533400"/>
                  <a:gd name="connsiteX103" fmla="*/ 419580 w 495300"/>
                  <a:gd name="connsiteY103" fmla="*/ 505446 h 533400"/>
                  <a:gd name="connsiteX104" fmla="*/ 429105 w 495300"/>
                  <a:gd name="connsiteY104" fmla="*/ 514971 h 533400"/>
                  <a:gd name="connsiteX105" fmla="*/ 429105 w 495300"/>
                  <a:gd name="connsiteY105" fmla="*/ 514971 h 533400"/>
                  <a:gd name="connsiteX106" fmla="*/ 467205 w 495300"/>
                  <a:gd name="connsiteY106" fmla="*/ 514971 h 533400"/>
                  <a:gd name="connsiteX107" fmla="*/ 476730 w 495300"/>
                  <a:gd name="connsiteY107" fmla="*/ 505446 h 533400"/>
                  <a:gd name="connsiteX108" fmla="*/ 476730 w 495300"/>
                  <a:gd name="connsiteY108" fmla="*/ 505446 h 533400"/>
                  <a:gd name="connsiteX109" fmla="*/ 476730 w 495300"/>
                  <a:gd name="connsiteY109" fmla="*/ 467346 h 533400"/>
                  <a:gd name="connsiteX110" fmla="*/ 467205 w 495300"/>
                  <a:gd name="connsiteY110" fmla="*/ 457821 h 533400"/>
                  <a:gd name="connsiteX111" fmla="*/ 467205 w 495300"/>
                  <a:gd name="connsiteY111" fmla="*/ 457821 h 533400"/>
                  <a:gd name="connsiteX112" fmla="*/ 362430 w 495300"/>
                  <a:gd name="connsiteY112" fmla="*/ 19671 h 533400"/>
                  <a:gd name="connsiteX113" fmla="*/ 133830 w 495300"/>
                  <a:gd name="connsiteY113" fmla="*/ 19671 h 533400"/>
                  <a:gd name="connsiteX114" fmla="*/ 114780 w 495300"/>
                  <a:gd name="connsiteY114" fmla="*/ 38721 h 533400"/>
                  <a:gd name="connsiteX115" fmla="*/ 114780 w 495300"/>
                  <a:gd name="connsiteY115" fmla="*/ 38721 h 533400"/>
                  <a:gd name="connsiteX116" fmla="*/ 114780 w 495300"/>
                  <a:gd name="connsiteY116" fmla="*/ 124446 h 533400"/>
                  <a:gd name="connsiteX117" fmla="*/ 133830 w 495300"/>
                  <a:gd name="connsiteY117" fmla="*/ 143496 h 533400"/>
                  <a:gd name="connsiteX118" fmla="*/ 133830 w 495300"/>
                  <a:gd name="connsiteY118" fmla="*/ 143496 h 533400"/>
                  <a:gd name="connsiteX119" fmla="*/ 362430 w 495300"/>
                  <a:gd name="connsiteY119" fmla="*/ 143496 h 533400"/>
                  <a:gd name="connsiteX120" fmla="*/ 381480 w 495300"/>
                  <a:gd name="connsiteY120" fmla="*/ 124446 h 533400"/>
                  <a:gd name="connsiteX121" fmla="*/ 381480 w 495300"/>
                  <a:gd name="connsiteY121" fmla="*/ 124446 h 533400"/>
                  <a:gd name="connsiteX122" fmla="*/ 381480 w 495300"/>
                  <a:gd name="connsiteY122" fmla="*/ 38721 h 533400"/>
                  <a:gd name="connsiteX123" fmla="*/ 362430 w 495300"/>
                  <a:gd name="connsiteY123" fmla="*/ 19671 h 533400"/>
                  <a:gd name="connsiteX124" fmla="*/ 362430 w 495300"/>
                  <a:gd name="connsiteY124" fmla="*/ 19671 h 533400"/>
                  <a:gd name="connsiteX125" fmla="*/ 157643 w 495300"/>
                  <a:gd name="connsiteY125" fmla="*/ 86346 h 533400"/>
                  <a:gd name="connsiteX126" fmla="*/ 171930 w 495300"/>
                  <a:gd name="connsiteY126" fmla="*/ 100634 h 533400"/>
                  <a:gd name="connsiteX127" fmla="*/ 157643 w 495300"/>
                  <a:gd name="connsiteY127" fmla="*/ 114921 h 533400"/>
                  <a:gd name="connsiteX128" fmla="*/ 143355 w 495300"/>
                  <a:gd name="connsiteY128" fmla="*/ 100634 h 533400"/>
                  <a:gd name="connsiteX129" fmla="*/ 157643 w 495300"/>
                  <a:gd name="connsiteY129" fmla="*/ 86346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</a:cxnLst>
                <a:rect l="l" t="t" r="r" b="b"/>
                <a:pathLst>
                  <a:path w="495300" h="533400">
                    <a:moveTo>
                      <a:pt x="362430" y="621"/>
                    </a:moveTo>
                    <a:cubicBezTo>
                      <a:pt x="383385" y="621"/>
                      <a:pt x="400530" y="17766"/>
                      <a:pt x="400530" y="38721"/>
                    </a:cubicBezTo>
                    <a:lnTo>
                      <a:pt x="400530" y="38721"/>
                    </a:lnTo>
                    <a:lnTo>
                      <a:pt x="400530" y="124446"/>
                    </a:lnTo>
                    <a:cubicBezTo>
                      <a:pt x="400530" y="145401"/>
                      <a:pt x="383385" y="162546"/>
                      <a:pt x="362430" y="162546"/>
                    </a:cubicBezTo>
                    <a:lnTo>
                      <a:pt x="362430" y="162546"/>
                    </a:lnTo>
                    <a:lnTo>
                      <a:pt x="257655" y="162546"/>
                    </a:lnTo>
                    <a:lnTo>
                      <a:pt x="257655" y="295896"/>
                    </a:lnTo>
                    <a:lnTo>
                      <a:pt x="419580" y="295896"/>
                    </a:lnTo>
                    <a:cubicBezTo>
                      <a:pt x="439583" y="295896"/>
                      <a:pt x="456727" y="312089"/>
                      <a:pt x="457680" y="332091"/>
                    </a:cubicBezTo>
                    <a:lnTo>
                      <a:pt x="457680" y="333996"/>
                    </a:lnTo>
                    <a:lnTo>
                      <a:pt x="457680" y="438771"/>
                    </a:lnTo>
                    <a:lnTo>
                      <a:pt x="467205" y="438771"/>
                    </a:lnTo>
                    <a:cubicBezTo>
                      <a:pt x="482445" y="438771"/>
                      <a:pt x="494827" y="450201"/>
                      <a:pt x="495780" y="465441"/>
                    </a:cubicBezTo>
                    <a:lnTo>
                      <a:pt x="495780" y="467346"/>
                    </a:lnTo>
                    <a:lnTo>
                      <a:pt x="495780" y="505446"/>
                    </a:lnTo>
                    <a:cubicBezTo>
                      <a:pt x="495780" y="521639"/>
                      <a:pt x="483398" y="534021"/>
                      <a:pt x="467205" y="534021"/>
                    </a:cubicBezTo>
                    <a:lnTo>
                      <a:pt x="467205" y="534021"/>
                    </a:lnTo>
                    <a:lnTo>
                      <a:pt x="429105" y="534021"/>
                    </a:lnTo>
                    <a:cubicBezTo>
                      <a:pt x="412912" y="534021"/>
                      <a:pt x="400530" y="521639"/>
                      <a:pt x="400530" y="505446"/>
                    </a:cubicBezTo>
                    <a:lnTo>
                      <a:pt x="400530" y="505446"/>
                    </a:lnTo>
                    <a:lnTo>
                      <a:pt x="400530" y="467346"/>
                    </a:lnTo>
                    <a:cubicBezTo>
                      <a:pt x="400530" y="451154"/>
                      <a:pt x="412912" y="438771"/>
                      <a:pt x="429105" y="438771"/>
                    </a:cubicBezTo>
                    <a:lnTo>
                      <a:pt x="429105" y="438771"/>
                    </a:lnTo>
                    <a:lnTo>
                      <a:pt x="438630" y="438771"/>
                    </a:lnTo>
                    <a:lnTo>
                      <a:pt x="438630" y="333996"/>
                    </a:lnTo>
                    <a:cubicBezTo>
                      <a:pt x="438630" y="323519"/>
                      <a:pt x="431010" y="315899"/>
                      <a:pt x="420533" y="314946"/>
                    </a:cubicBezTo>
                    <a:lnTo>
                      <a:pt x="419580" y="314946"/>
                    </a:lnTo>
                    <a:lnTo>
                      <a:pt x="257655" y="314946"/>
                    </a:lnTo>
                    <a:lnTo>
                      <a:pt x="257655" y="438771"/>
                    </a:lnTo>
                    <a:lnTo>
                      <a:pt x="267180" y="438771"/>
                    </a:lnTo>
                    <a:cubicBezTo>
                      <a:pt x="282420" y="438771"/>
                      <a:pt x="294802" y="450201"/>
                      <a:pt x="295755" y="465441"/>
                    </a:cubicBezTo>
                    <a:lnTo>
                      <a:pt x="295755" y="467346"/>
                    </a:lnTo>
                    <a:lnTo>
                      <a:pt x="295755" y="505446"/>
                    </a:lnTo>
                    <a:cubicBezTo>
                      <a:pt x="295755" y="521639"/>
                      <a:pt x="283373" y="534021"/>
                      <a:pt x="267180" y="534021"/>
                    </a:cubicBezTo>
                    <a:lnTo>
                      <a:pt x="267180" y="534021"/>
                    </a:lnTo>
                    <a:lnTo>
                      <a:pt x="229080" y="534021"/>
                    </a:lnTo>
                    <a:cubicBezTo>
                      <a:pt x="212887" y="534021"/>
                      <a:pt x="200505" y="521639"/>
                      <a:pt x="200505" y="505446"/>
                    </a:cubicBezTo>
                    <a:lnTo>
                      <a:pt x="200505" y="505446"/>
                    </a:lnTo>
                    <a:lnTo>
                      <a:pt x="200505" y="467346"/>
                    </a:lnTo>
                    <a:cubicBezTo>
                      <a:pt x="200505" y="451154"/>
                      <a:pt x="212887" y="438771"/>
                      <a:pt x="229080" y="438771"/>
                    </a:cubicBezTo>
                    <a:lnTo>
                      <a:pt x="229080" y="438771"/>
                    </a:lnTo>
                    <a:lnTo>
                      <a:pt x="238605" y="438771"/>
                    </a:lnTo>
                    <a:lnTo>
                      <a:pt x="238605" y="314946"/>
                    </a:lnTo>
                    <a:lnTo>
                      <a:pt x="76680" y="314946"/>
                    </a:lnTo>
                    <a:cubicBezTo>
                      <a:pt x="66202" y="314946"/>
                      <a:pt x="58583" y="322566"/>
                      <a:pt x="57630" y="333044"/>
                    </a:cubicBezTo>
                    <a:lnTo>
                      <a:pt x="57630" y="333996"/>
                    </a:lnTo>
                    <a:lnTo>
                      <a:pt x="57630" y="438771"/>
                    </a:lnTo>
                    <a:lnTo>
                      <a:pt x="67155" y="438771"/>
                    </a:lnTo>
                    <a:cubicBezTo>
                      <a:pt x="82395" y="438771"/>
                      <a:pt x="94777" y="450201"/>
                      <a:pt x="95730" y="465441"/>
                    </a:cubicBezTo>
                    <a:lnTo>
                      <a:pt x="95730" y="467346"/>
                    </a:lnTo>
                    <a:lnTo>
                      <a:pt x="95730" y="505446"/>
                    </a:lnTo>
                    <a:cubicBezTo>
                      <a:pt x="95730" y="521639"/>
                      <a:pt x="83348" y="534021"/>
                      <a:pt x="67155" y="534021"/>
                    </a:cubicBezTo>
                    <a:lnTo>
                      <a:pt x="67155" y="534021"/>
                    </a:lnTo>
                    <a:lnTo>
                      <a:pt x="29055" y="534021"/>
                    </a:lnTo>
                    <a:cubicBezTo>
                      <a:pt x="12862" y="534021"/>
                      <a:pt x="480" y="521639"/>
                      <a:pt x="480" y="505446"/>
                    </a:cubicBezTo>
                    <a:lnTo>
                      <a:pt x="480" y="505446"/>
                    </a:lnTo>
                    <a:lnTo>
                      <a:pt x="480" y="467346"/>
                    </a:lnTo>
                    <a:cubicBezTo>
                      <a:pt x="480" y="451154"/>
                      <a:pt x="12862" y="438771"/>
                      <a:pt x="29055" y="438771"/>
                    </a:cubicBezTo>
                    <a:lnTo>
                      <a:pt x="29055" y="438771"/>
                    </a:lnTo>
                    <a:lnTo>
                      <a:pt x="38580" y="438771"/>
                    </a:lnTo>
                    <a:lnTo>
                      <a:pt x="38580" y="333996"/>
                    </a:lnTo>
                    <a:cubicBezTo>
                      <a:pt x="38580" y="313994"/>
                      <a:pt x="54773" y="296849"/>
                      <a:pt x="74775" y="295896"/>
                    </a:cubicBezTo>
                    <a:lnTo>
                      <a:pt x="76680" y="295896"/>
                    </a:lnTo>
                    <a:lnTo>
                      <a:pt x="238605" y="295896"/>
                    </a:lnTo>
                    <a:lnTo>
                      <a:pt x="238605" y="162546"/>
                    </a:lnTo>
                    <a:lnTo>
                      <a:pt x="133830" y="162546"/>
                    </a:lnTo>
                    <a:cubicBezTo>
                      <a:pt x="113827" y="162546"/>
                      <a:pt x="96683" y="146354"/>
                      <a:pt x="95730" y="126351"/>
                    </a:cubicBezTo>
                    <a:lnTo>
                      <a:pt x="95730" y="124446"/>
                    </a:lnTo>
                    <a:lnTo>
                      <a:pt x="95730" y="38721"/>
                    </a:lnTo>
                    <a:cubicBezTo>
                      <a:pt x="95730" y="17766"/>
                      <a:pt x="112875" y="621"/>
                      <a:pt x="133830" y="621"/>
                    </a:cubicBezTo>
                    <a:lnTo>
                      <a:pt x="133830" y="621"/>
                    </a:lnTo>
                    <a:lnTo>
                      <a:pt x="362430" y="621"/>
                    </a:lnTo>
                    <a:close/>
                    <a:moveTo>
                      <a:pt x="67155" y="457821"/>
                    </a:moveTo>
                    <a:lnTo>
                      <a:pt x="29055" y="457821"/>
                    </a:lnTo>
                    <a:cubicBezTo>
                      <a:pt x="23340" y="457821"/>
                      <a:pt x="19530" y="461631"/>
                      <a:pt x="19530" y="467346"/>
                    </a:cubicBezTo>
                    <a:lnTo>
                      <a:pt x="19530" y="467346"/>
                    </a:lnTo>
                    <a:lnTo>
                      <a:pt x="19530" y="505446"/>
                    </a:lnTo>
                    <a:cubicBezTo>
                      <a:pt x="19530" y="511161"/>
                      <a:pt x="23340" y="514971"/>
                      <a:pt x="29055" y="514971"/>
                    </a:cubicBezTo>
                    <a:lnTo>
                      <a:pt x="29055" y="514971"/>
                    </a:lnTo>
                    <a:lnTo>
                      <a:pt x="67155" y="514971"/>
                    </a:lnTo>
                    <a:cubicBezTo>
                      <a:pt x="72870" y="514971"/>
                      <a:pt x="76680" y="511161"/>
                      <a:pt x="76680" y="505446"/>
                    </a:cubicBezTo>
                    <a:lnTo>
                      <a:pt x="76680" y="505446"/>
                    </a:lnTo>
                    <a:lnTo>
                      <a:pt x="76680" y="467346"/>
                    </a:lnTo>
                    <a:cubicBezTo>
                      <a:pt x="76680" y="461631"/>
                      <a:pt x="72870" y="457821"/>
                      <a:pt x="67155" y="457821"/>
                    </a:cubicBezTo>
                    <a:lnTo>
                      <a:pt x="67155" y="457821"/>
                    </a:lnTo>
                    <a:close/>
                    <a:moveTo>
                      <a:pt x="267180" y="457821"/>
                    </a:moveTo>
                    <a:lnTo>
                      <a:pt x="229080" y="457821"/>
                    </a:lnTo>
                    <a:cubicBezTo>
                      <a:pt x="223365" y="457821"/>
                      <a:pt x="219555" y="461631"/>
                      <a:pt x="219555" y="467346"/>
                    </a:cubicBezTo>
                    <a:lnTo>
                      <a:pt x="219555" y="467346"/>
                    </a:lnTo>
                    <a:lnTo>
                      <a:pt x="219555" y="505446"/>
                    </a:lnTo>
                    <a:cubicBezTo>
                      <a:pt x="219555" y="511161"/>
                      <a:pt x="223365" y="514971"/>
                      <a:pt x="229080" y="514971"/>
                    </a:cubicBezTo>
                    <a:lnTo>
                      <a:pt x="229080" y="514971"/>
                    </a:lnTo>
                    <a:lnTo>
                      <a:pt x="267180" y="514971"/>
                    </a:lnTo>
                    <a:cubicBezTo>
                      <a:pt x="272895" y="514971"/>
                      <a:pt x="276705" y="511161"/>
                      <a:pt x="276705" y="505446"/>
                    </a:cubicBezTo>
                    <a:lnTo>
                      <a:pt x="276705" y="505446"/>
                    </a:lnTo>
                    <a:lnTo>
                      <a:pt x="276705" y="467346"/>
                    </a:lnTo>
                    <a:cubicBezTo>
                      <a:pt x="276705" y="461631"/>
                      <a:pt x="272895" y="457821"/>
                      <a:pt x="267180" y="457821"/>
                    </a:cubicBezTo>
                    <a:lnTo>
                      <a:pt x="267180" y="457821"/>
                    </a:lnTo>
                    <a:close/>
                    <a:moveTo>
                      <a:pt x="467205" y="457821"/>
                    </a:moveTo>
                    <a:lnTo>
                      <a:pt x="429105" y="457821"/>
                    </a:lnTo>
                    <a:cubicBezTo>
                      <a:pt x="423390" y="457821"/>
                      <a:pt x="419580" y="461631"/>
                      <a:pt x="419580" y="467346"/>
                    </a:cubicBezTo>
                    <a:lnTo>
                      <a:pt x="419580" y="467346"/>
                    </a:lnTo>
                    <a:lnTo>
                      <a:pt x="419580" y="505446"/>
                    </a:lnTo>
                    <a:cubicBezTo>
                      <a:pt x="419580" y="511161"/>
                      <a:pt x="423390" y="514971"/>
                      <a:pt x="429105" y="514971"/>
                    </a:cubicBezTo>
                    <a:lnTo>
                      <a:pt x="429105" y="514971"/>
                    </a:lnTo>
                    <a:lnTo>
                      <a:pt x="467205" y="514971"/>
                    </a:lnTo>
                    <a:cubicBezTo>
                      <a:pt x="472920" y="514971"/>
                      <a:pt x="476730" y="511161"/>
                      <a:pt x="476730" y="505446"/>
                    </a:cubicBezTo>
                    <a:lnTo>
                      <a:pt x="476730" y="505446"/>
                    </a:lnTo>
                    <a:lnTo>
                      <a:pt x="476730" y="467346"/>
                    </a:lnTo>
                    <a:cubicBezTo>
                      <a:pt x="476730" y="461631"/>
                      <a:pt x="472920" y="457821"/>
                      <a:pt x="467205" y="457821"/>
                    </a:cubicBezTo>
                    <a:lnTo>
                      <a:pt x="467205" y="457821"/>
                    </a:lnTo>
                    <a:close/>
                    <a:moveTo>
                      <a:pt x="362430" y="19671"/>
                    </a:moveTo>
                    <a:lnTo>
                      <a:pt x="133830" y="19671"/>
                    </a:lnTo>
                    <a:cubicBezTo>
                      <a:pt x="123352" y="19671"/>
                      <a:pt x="114780" y="28244"/>
                      <a:pt x="114780" y="38721"/>
                    </a:cubicBezTo>
                    <a:lnTo>
                      <a:pt x="114780" y="38721"/>
                    </a:lnTo>
                    <a:lnTo>
                      <a:pt x="114780" y="124446"/>
                    </a:lnTo>
                    <a:cubicBezTo>
                      <a:pt x="114780" y="134924"/>
                      <a:pt x="123352" y="143496"/>
                      <a:pt x="133830" y="143496"/>
                    </a:cubicBezTo>
                    <a:lnTo>
                      <a:pt x="133830" y="143496"/>
                    </a:lnTo>
                    <a:lnTo>
                      <a:pt x="362430" y="143496"/>
                    </a:lnTo>
                    <a:cubicBezTo>
                      <a:pt x="372908" y="143496"/>
                      <a:pt x="381480" y="134924"/>
                      <a:pt x="381480" y="124446"/>
                    </a:cubicBezTo>
                    <a:lnTo>
                      <a:pt x="381480" y="124446"/>
                    </a:lnTo>
                    <a:lnTo>
                      <a:pt x="381480" y="38721"/>
                    </a:lnTo>
                    <a:cubicBezTo>
                      <a:pt x="381480" y="28244"/>
                      <a:pt x="372908" y="19671"/>
                      <a:pt x="362430" y="19671"/>
                    </a:cubicBezTo>
                    <a:lnTo>
                      <a:pt x="362430" y="19671"/>
                    </a:lnTo>
                    <a:close/>
                    <a:moveTo>
                      <a:pt x="157643" y="86346"/>
                    </a:moveTo>
                    <a:cubicBezTo>
                      <a:pt x="165262" y="86346"/>
                      <a:pt x="171930" y="93014"/>
                      <a:pt x="171930" y="100634"/>
                    </a:cubicBezTo>
                    <a:cubicBezTo>
                      <a:pt x="171930" y="108254"/>
                      <a:pt x="165262" y="114921"/>
                      <a:pt x="157643" y="114921"/>
                    </a:cubicBezTo>
                    <a:cubicBezTo>
                      <a:pt x="150023" y="114921"/>
                      <a:pt x="143355" y="108254"/>
                      <a:pt x="143355" y="100634"/>
                    </a:cubicBezTo>
                    <a:cubicBezTo>
                      <a:pt x="143355" y="93014"/>
                      <a:pt x="150023" y="86346"/>
                      <a:pt x="157643" y="86346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7" name="任意多边形: 形状 16">
                <a:extLst>
                  <a:ext uri="{FF2B5EF4-FFF2-40B4-BE49-F238E27FC236}">
                    <a16:creationId xmlns:a16="http://schemas.microsoft.com/office/drawing/2014/main" id="{EED3916C-0CCB-A5D1-AB17-78DC831358FB}"/>
                  </a:ext>
                </a:extLst>
              </p:cNvPr>
              <p:cNvSpPr/>
              <p:nvPr/>
            </p:nvSpPr>
            <p:spPr>
              <a:xfrm>
                <a:off x="10584899" y="1837243"/>
                <a:ext cx="432903" cy="324677"/>
              </a:xfrm>
              <a:custGeom>
                <a:avLst/>
                <a:gdLst>
                  <a:gd name="connsiteX0" fmla="*/ 495908 w 533400"/>
                  <a:gd name="connsiteY0" fmla="*/ 621 h 400050"/>
                  <a:gd name="connsiteX1" fmla="*/ 534008 w 533400"/>
                  <a:gd name="connsiteY1" fmla="*/ 38721 h 400050"/>
                  <a:gd name="connsiteX2" fmla="*/ 534008 w 533400"/>
                  <a:gd name="connsiteY2" fmla="*/ 38721 h 400050"/>
                  <a:gd name="connsiteX3" fmla="*/ 534008 w 533400"/>
                  <a:gd name="connsiteY3" fmla="*/ 362571 h 400050"/>
                  <a:gd name="connsiteX4" fmla="*/ 495908 w 533400"/>
                  <a:gd name="connsiteY4" fmla="*/ 400671 h 400050"/>
                  <a:gd name="connsiteX5" fmla="*/ 495908 w 533400"/>
                  <a:gd name="connsiteY5" fmla="*/ 400671 h 400050"/>
                  <a:gd name="connsiteX6" fmla="*/ 38708 w 533400"/>
                  <a:gd name="connsiteY6" fmla="*/ 400671 h 400050"/>
                  <a:gd name="connsiteX7" fmla="*/ 608 w 533400"/>
                  <a:gd name="connsiteY7" fmla="*/ 362571 h 400050"/>
                  <a:gd name="connsiteX8" fmla="*/ 608 w 533400"/>
                  <a:gd name="connsiteY8" fmla="*/ 362571 h 400050"/>
                  <a:gd name="connsiteX9" fmla="*/ 608 w 533400"/>
                  <a:gd name="connsiteY9" fmla="*/ 38721 h 400050"/>
                  <a:gd name="connsiteX10" fmla="*/ 38708 w 533400"/>
                  <a:gd name="connsiteY10" fmla="*/ 621 h 400050"/>
                  <a:gd name="connsiteX11" fmla="*/ 38708 w 533400"/>
                  <a:gd name="connsiteY11" fmla="*/ 621 h 400050"/>
                  <a:gd name="connsiteX12" fmla="*/ 495908 w 533400"/>
                  <a:gd name="connsiteY12" fmla="*/ 621 h 400050"/>
                  <a:gd name="connsiteX13" fmla="*/ 361605 w 533400"/>
                  <a:gd name="connsiteY13" fmla="*/ 172071 h 400050"/>
                  <a:gd name="connsiteX14" fmla="*/ 360653 w 533400"/>
                  <a:gd name="connsiteY14" fmla="*/ 173024 h 400050"/>
                  <a:gd name="connsiteX15" fmla="*/ 274928 w 533400"/>
                  <a:gd name="connsiteY15" fmla="*/ 284466 h 400050"/>
                  <a:gd name="connsiteX16" fmla="*/ 272071 w 533400"/>
                  <a:gd name="connsiteY16" fmla="*/ 288276 h 400050"/>
                  <a:gd name="connsiteX17" fmla="*/ 219683 w 533400"/>
                  <a:gd name="connsiteY17" fmla="*/ 290181 h 400050"/>
                  <a:gd name="connsiteX18" fmla="*/ 217778 w 533400"/>
                  <a:gd name="connsiteY18" fmla="*/ 289229 h 400050"/>
                  <a:gd name="connsiteX19" fmla="*/ 154913 w 533400"/>
                  <a:gd name="connsiteY19" fmla="*/ 228269 h 400050"/>
                  <a:gd name="connsiteX20" fmla="*/ 153961 w 533400"/>
                  <a:gd name="connsiteY20" fmla="*/ 227316 h 400050"/>
                  <a:gd name="connsiteX21" fmla="*/ 128243 w 533400"/>
                  <a:gd name="connsiteY21" fmla="*/ 228269 h 400050"/>
                  <a:gd name="connsiteX22" fmla="*/ 127290 w 533400"/>
                  <a:gd name="connsiteY22" fmla="*/ 229221 h 400050"/>
                  <a:gd name="connsiteX23" fmla="*/ 19658 w 533400"/>
                  <a:gd name="connsiteY23" fmla="*/ 354951 h 400050"/>
                  <a:gd name="connsiteX24" fmla="*/ 19658 w 533400"/>
                  <a:gd name="connsiteY24" fmla="*/ 361619 h 400050"/>
                  <a:gd name="connsiteX25" fmla="*/ 37755 w 533400"/>
                  <a:gd name="connsiteY25" fmla="*/ 380669 h 400050"/>
                  <a:gd name="connsiteX26" fmla="*/ 38708 w 533400"/>
                  <a:gd name="connsiteY26" fmla="*/ 380669 h 400050"/>
                  <a:gd name="connsiteX27" fmla="*/ 495908 w 533400"/>
                  <a:gd name="connsiteY27" fmla="*/ 380669 h 400050"/>
                  <a:gd name="connsiteX28" fmla="*/ 514958 w 533400"/>
                  <a:gd name="connsiteY28" fmla="*/ 361619 h 400050"/>
                  <a:gd name="connsiteX29" fmla="*/ 514958 w 533400"/>
                  <a:gd name="connsiteY29" fmla="*/ 361619 h 400050"/>
                  <a:gd name="connsiteX30" fmla="*/ 514958 w 533400"/>
                  <a:gd name="connsiteY30" fmla="*/ 337806 h 400050"/>
                  <a:gd name="connsiteX31" fmla="*/ 391133 w 533400"/>
                  <a:gd name="connsiteY31" fmla="*/ 173024 h 400050"/>
                  <a:gd name="connsiteX32" fmla="*/ 387323 w 533400"/>
                  <a:gd name="connsiteY32" fmla="*/ 169214 h 400050"/>
                  <a:gd name="connsiteX33" fmla="*/ 361605 w 533400"/>
                  <a:gd name="connsiteY33" fmla="*/ 172071 h 400050"/>
                  <a:gd name="connsiteX34" fmla="*/ 495908 w 533400"/>
                  <a:gd name="connsiteY34" fmla="*/ 19671 h 400050"/>
                  <a:gd name="connsiteX35" fmla="*/ 38708 w 533400"/>
                  <a:gd name="connsiteY35" fmla="*/ 19671 h 400050"/>
                  <a:gd name="connsiteX36" fmla="*/ 19658 w 533400"/>
                  <a:gd name="connsiteY36" fmla="*/ 38721 h 400050"/>
                  <a:gd name="connsiteX37" fmla="*/ 19658 w 533400"/>
                  <a:gd name="connsiteY37" fmla="*/ 38721 h 400050"/>
                  <a:gd name="connsiteX38" fmla="*/ 19658 w 533400"/>
                  <a:gd name="connsiteY38" fmla="*/ 327329 h 400050"/>
                  <a:gd name="connsiteX39" fmla="*/ 113003 w 533400"/>
                  <a:gd name="connsiteY39" fmla="*/ 217791 h 400050"/>
                  <a:gd name="connsiteX40" fmla="*/ 166343 w 533400"/>
                  <a:gd name="connsiteY40" fmla="*/ 213981 h 400050"/>
                  <a:gd name="connsiteX41" fmla="*/ 167296 w 533400"/>
                  <a:gd name="connsiteY41" fmla="*/ 214934 h 400050"/>
                  <a:gd name="connsiteX42" fmla="*/ 168248 w 533400"/>
                  <a:gd name="connsiteY42" fmla="*/ 215886 h 400050"/>
                  <a:gd name="connsiteX43" fmla="*/ 231113 w 533400"/>
                  <a:gd name="connsiteY43" fmla="*/ 276846 h 400050"/>
                  <a:gd name="connsiteX44" fmla="*/ 257783 w 533400"/>
                  <a:gd name="connsiteY44" fmla="*/ 276846 h 400050"/>
                  <a:gd name="connsiteX45" fmla="*/ 258736 w 533400"/>
                  <a:gd name="connsiteY45" fmla="*/ 275894 h 400050"/>
                  <a:gd name="connsiteX46" fmla="*/ 259688 w 533400"/>
                  <a:gd name="connsiteY46" fmla="*/ 274941 h 400050"/>
                  <a:gd name="connsiteX47" fmla="*/ 345413 w 533400"/>
                  <a:gd name="connsiteY47" fmla="*/ 163499 h 400050"/>
                  <a:gd name="connsiteX48" fmla="*/ 398753 w 533400"/>
                  <a:gd name="connsiteY48" fmla="*/ 156831 h 400050"/>
                  <a:gd name="connsiteX49" fmla="*/ 404468 w 533400"/>
                  <a:gd name="connsiteY49" fmla="*/ 162546 h 400050"/>
                  <a:gd name="connsiteX50" fmla="*/ 406373 w 533400"/>
                  <a:gd name="connsiteY50" fmla="*/ 164451 h 400050"/>
                  <a:gd name="connsiteX51" fmla="*/ 515911 w 533400"/>
                  <a:gd name="connsiteY51" fmla="*/ 309231 h 400050"/>
                  <a:gd name="connsiteX52" fmla="*/ 515911 w 533400"/>
                  <a:gd name="connsiteY52" fmla="*/ 40626 h 400050"/>
                  <a:gd name="connsiteX53" fmla="*/ 497813 w 533400"/>
                  <a:gd name="connsiteY53" fmla="*/ 21576 h 400050"/>
                  <a:gd name="connsiteX54" fmla="*/ 495908 w 533400"/>
                  <a:gd name="connsiteY54" fmla="*/ 19671 h 400050"/>
                  <a:gd name="connsiteX55" fmla="*/ 95858 w 533400"/>
                  <a:gd name="connsiteY55" fmla="*/ 48246 h 400050"/>
                  <a:gd name="connsiteX56" fmla="*/ 143483 w 533400"/>
                  <a:gd name="connsiteY56" fmla="*/ 95871 h 400050"/>
                  <a:gd name="connsiteX57" fmla="*/ 95858 w 533400"/>
                  <a:gd name="connsiteY57" fmla="*/ 143496 h 400050"/>
                  <a:gd name="connsiteX58" fmla="*/ 48233 w 533400"/>
                  <a:gd name="connsiteY58" fmla="*/ 95871 h 400050"/>
                  <a:gd name="connsiteX59" fmla="*/ 95858 w 533400"/>
                  <a:gd name="connsiteY59" fmla="*/ 48246 h 400050"/>
                  <a:gd name="connsiteX60" fmla="*/ 95858 w 533400"/>
                  <a:gd name="connsiteY60" fmla="*/ 67296 h 400050"/>
                  <a:gd name="connsiteX61" fmla="*/ 67283 w 533400"/>
                  <a:gd name="connsiteY61" fmla="*/ 95871 h 400050"/>
                  <a:gd name="connsiteX62" fmla="*/ 95858 w 533400"/>
                  <a:gd name="connsiteY62" fmla="*/ 124446 h 400050"/>
                  <a:gd name="connsiteX63" fmla="*/ 124433 w 533400"/>
                  <a:gd name="connsiteY63" fmla="*/ 95871 h 400050"/>
                  <a:gd name="connsiteX64" fmla="*/ 95858 w 533400"/>
                  <a:gd name="connsiteY64" fmla="*/ 67296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</a:cxnLst>
                <a:rect l="l" t="t" r="r" b="b"/>
                <a:pathLst>
                  <a:path w="533400" h="400050">
                    <a:moveTo>
                      <a:pt x="495908" y="621"/>
                    </a:moveTo>
                    <a:cubicBezTo>
                      <a:pt x="516863" y="621"/>
                      <a:pt x="534008" y="17766"/>
                      <a:pt x="534008" y="38721"/>
                    </a:cubicBezTo>
                    <a:lnTo>
                      <a:pt x="534008" y="38721"/>
                    </a:lnTo>
                    <a:lnTo>
                      <a:pt x="534008" y="362571"/>
                    </a:lnTo>
                    <a:cubicBezTo>
                      <a:pt x="534008" y="383526"/>
                      <a:pt x="516863" y="400671"/>
                      <a:pt x="495908" y="400671"/>
                    </a:cubicBezTo>
                    <a:lnTo>
                      <a:pt x="495908" y="400671"/>
                    </a:lnTo>
                    <a:lnTo>
                      <a:pt x="38708" y="400671"/>
                    </a:lnTo>
                    <a:cubicBezTo>
                      <a:pt x="17753" y="400671"/>
                      <a:pt x="608" y="383526"/>
                      <a:pt x="608" y="362571"/>
                    </a:cubicBezTo>
                    <a:lnTo>
                      <a:pt x="608" y="362571"/>
                    </a:lnTo>
                    <a:lnTo>
                      <a:pt x="608" y="38721"/>
                    </a:lnTo>
                    <a:cubicBezTo>
                      <a:pt x="608" y="17766"/>
                      <a:pt x="17753" y="621"/>
                      <a:pt x="38708" y="621"/>
                    </a:cubicBezTo>
                    <a:lnTo>
                      <a:pt x="38708" y="621"/>
                    </a:lnTo>
                    <a:lnTo>
                      <a:pt x="495908" y="621"/>
                    </a:lnTo>
                    <a:close/>
                    <a:moveTo>
                      <a:pt x="361605" y="172071"/>
                    </a:moveTo>
                    <a:lnTo>
                      <a:pt x="360653" y="173024"/>
                    </a:lnTo>
                    <a:lnTo>
                      <a:pt x="274928" y="284466"/>
                    </a:lnTo>
                    <a:cubicBezTo>
                      <a:pt x="273976" y="285419"/>
                      <a:pt x="273023" y="286371"/>
                      <a:pt x="272071" y="288276"/>
                    </a:cubicBezTo>
                    <a:cubicBezTo>
                      <a:pt x="257783" y="302564"/>
                      <a:pt x="234923" y="303516"/>
                      <a:pt x="219683" y="290181"/>
                    </a:cubicBezTo>
                    <a:lnTo>
                      <a:pt x="217778" y="289229"/>
                    </a:lnTo>
                    <a:lnTo>
                      <a:pt x="154913" y="228269"/>
                    </a:lnTo>
                    <a:cubicBezTo>
                      <a:pt x="154913" y="228269"/>
                      <a:pt x="153961" y="227316"/>
                      <a:pt x="153961" y="227316"/>
                    </a:cubicBezTo>
                    <a:cubicBezTo>
                      <a:pt x="146340" y="220649"/>
                      <a:pt x="134911" y="221601"/>
                      <a:pt x="128243" y="228269"/>
                    </a:cubicBezTo>
                    <a:lnTo>
                      <a:pt x="127290" y="229221"/>
                    </a:lnTo>
                    <a:lnTo>
                      <a:pt x="19658" y="354951"/>
                    </a:lnTo>
                    <a:lnTo>
                      <a:pt x="19658" y="361619"/>
                    </a:lnTo>
                    <a:cubicBezTo>
                      <a:pt x="19658" y="372096"/>
                      <a:pt x="27278" y="379716"/>
                      <a:pt x="37755" y="380669"/>
                    </a:cubicBezTo>
                    <a:lnTo>
                      <a:pt x="38708" y="380669"/>
                    </a:lnTo>
                    <a:lnTo>
                      <a:pt x="495908" y="380669"/>
                    </a:lnTo>
                    <a:cubicBezTo>
                      <a:pt x="506386" y="380669"/>
                      <a:pt x="514958" y="372096"/>
                      <a:pt x="514958" y="361619"/>
                    </a:cubicBezTo>
                    <a:lnTo>
                      <a:pt x="514958" y="361619"/>
                    </a:lnTo>
                    <a:lnTo>
                      <a:pt x="514958" y="337806"/>
                    </a:lnTo>
                    <a:lnTo>
                      <a:pt x="391133" y="173024"/>
                    </a:lnTo>
                    <a:cubicBezTo>
                      <a:pt x="390180" y="172071"/>
                      <a:pt x="389228" y="170166"/>
                      <a:pt x="387323" y="169214"/>
                    </a:cubicBezTo>
                    <a:cubicBezTo>
                      <a:pt x="378751" y="164451"/>
                      <a:pt x="368273" y="165404"/>
                      <a:pt x="361605" y="172071"/>
                    </a:cubicBezTo>
                    <a:close/>
                    <a:moveTo>
                      <a:pt x="495908" y="19671"/>
                    </a:moveTo>
                    <a:lnTo>
                      <a:pt x="38708" y="19671"/>
                    </a:lnTo>
                    <a:cubicBezTo>
                      <a:pt x="28230" y="19671"/>
                      <a:pt x="19658" y="28244"/>
                      <a:pt x="19658" y="38721"/>
                    </a:cubicBezTo>
                    <a:lnTo>
                      <a:pt x="19658" y="38721"/>
                    </a:lnTo>
                    <a:lnTo>
                      <a:pt x="19658" y="327329"/>
                    </a:lnTo>
                    <a:lnTo>
                      <a:pt x="113003" y="217791"/>
                    </a:lnTo>
                    <a:cubicBezTo>
                      <a:pt x="126338" y="201599"/>
                      <a:pt x="151103" y="199694"/>
                      <a:pt x="166343" y="213981"/>
                    </a:cubicBezTo>
                    <a:lnTo>
                      <a:pt x="167296" y="214934"/>
                    </a:lnTo>
                    <a:lnTo>
                      <a:pt x="168248" y="215886"/>
                    </a:lnTo>
                    <a:lnTo>
                      <a:pt x="231113" y="276846"/>
                    </a:lnTo>
                    <a:cubicBezTo>
                      <a:pt x="238733" y="284466"/>
                      <a:pt x="251115" y="284466"/>
                      <a:pt x="257783" y="276846"/>
                    </a:cubicBezTo>
                    <a:lnTo>
                      <a:pt x="258736" y="275894"/>
                    </a:lnTo>
                    <a:lnTo>
                      <a:pt x="259688" y="274941"/>
                    </a:lnTo>
                    <a:lnTo>
                      <a:pt x="345413" y="163499"/>
                    </a:lnTo>
                    <a:cubicBezTo>
                      <a:pt x="357796" y="146354"/>
                      <a:pt x="382561" y="143496"/>
                      <a:pt x="398753" y="156831"/>
                    </a:cubicBezTo>
                    <a:cubicBezTo>
                      <a:pt x="400658" y="158736"/>
                      <a:pt x="402563" y="160641"/>
                      <a:pt x="404468" y="162546"/>
                    </a:cubicBezTo>
                    <a:lnTo>
                      <a:pt x="406373" y="164451"/>
                    </a:lnTo>
                    <a:lnTo>
                      <a:pt x="515911" y="309231"/>
                    </a:lnTo>
                    <a:lnTo>
                      <a:pt x="515911" y="40626"/>
                    </a:lnTo>
                    <a:cubicBezTo>
                      <a:pt x="515911" y="30149"/>
                      <a:pt x="508290" y="22529"/>
                      <a:pt x="497813" y="21576"/>
                    </a:cubicBezTo>
                    <a:lnTo>
                      <a:pt x="495908" y="19671"/>
                    </a:lnTo>
                    <a:close/>
                    <a:moveTo>
                      <a:pt x="95858" y="48246"/>
                    </a:moveTo>
                    <a:cubicBezTo>
                      <a:pt x="122528" y="48246"/>
                      <a:pt x="143483" y="69201"/>
                      <a:pt x="143483" y="95871"/>
                    </a:cubicBezTo>
                    <a:cubicBezTo>
                      <a:pt x="143483" y="122541"/>
                      <a:pt x="122528" y="143496"/>
                      <a:pt x="95858" y="143496"/>
                    </a:cubicBezTo>
                    <a:cubicBezTo>
                      <a:pt x="69188" y="143496"/>
                      <a:pt x="48233" y="122541"/>
                      <a:pt x="48233" y="95871"/>
                    </a:cubicBezTo>
                    <a:cubicBezTo>
                      <a:pt x="48233" y="69201"/>
                      <a:pt x="69188" y="48246"/>
                      <a:pt x="95858" y="48246"/>
                    </a:cubicBezTo>
                    <a:close/>
                    <a:moveTo>
                      <a:pt x="95858" y="67296"/>
                    </a:moveTo>
                    <a:cubicBezTo>
                      <a:pt x="79665" y="67296"/>
                      <a:pt x="67283" y="79679"/>
                      <a:pt x="67283" y="95871"/>
                    </a:cubicBezTo>
                    <a:cubicBezTo>
                      <a:pt x="67283" y="112064"/>
                      <a:pt x="79665" y="124446"/>
                      <a:pt x="95858" y="124446"/>
                    </a:cubicBezTo>
                    <a:cubicBezTo>
                      <a:pt x="112051" y="124446"/>
                      <a:pt x="124433" y="112064"/>
                      <a:pt x="124433" y="95871"/>
                    </a:cubicBezTo>
                    <a:cubicBezTo>
                      <a:pt x="124433" y="79679"/>
                      <a:pt x="112051" y="67296"/>
                      <a:pt x="95858" y="67296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FB7D063A-4F40-1B1F-747D-4301E1E29AC1}"/>
                  </a:ext>
                </a:extLst>
              </p:cNvPr>
              <p:cNvSpPr txBox="1"/>
              <p:nvPr/>
            </p:nvSpPr>
            <p:spPr>
              <a:xfrm>
                <a:off x="8432124" y="2285948"/>
                <a:ext cx="116613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600" b="1" dirty="0">
                    <a:solidFill>
                      <a:srgbClr val="FFFFFF"/>
                    </a:solidFill>
                  </a:rPr>
                  <a:t>Text here</a:t>
                </a:r>
                <a:endParaRPr lang="zh-CN" altLang="en-US" sz="16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2121951F-FBA4-1F4F-1EFB-D071BA14052D}"/>
                  </a:ext>
                </a:extLst>
              </p:cNvPr>
              <p:cNvSpPr txBox="1"/>
              <p:nvPr/>
            </p:nvSpPr>
            <p:spPr>
              <a:xfrm>
                <a:off x="10237112" y="2285948"/>
                <a:ext cx="116613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600" b="1" dirty="0">
                    <a:solidFill>
                      <a:srgbClr val="FFFFFF"/>
                    </a:solidFill>
                  </a:rPr>
                  <a:t>Text here</a:t>
                </a:r>
                <a:endParaRPr lang="zh-CN" altLang="en-US" sz="1600" b="1" dirty="0">
                  <a:solidFill>
                    <a:srgbClr val="FFFFFF"/>
                  </a:solidFill>
                </a:endParaRP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6814360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GuidesStyle_Normal&quot;,&quot;Name&quot;:&quot;正常&quot;,&quot;Kind&quot;:&quot;System&quot;,&quot;OldGuidesSetting&quot;:{&quot;HeaderHeight&quot;:15.0,&quot;FooterHeight&quot;:9.0,&quot;SideMargin&quot;:5.5,&quot;TopMargin&quot;:0.0,&quot;BottomMargin&quot;:0.0,&quot;IntervalMargin&quot;:1.5}}"/>
  <p:tag name="ISLIDE.TEMPLATE" val="0a6172a6-a4d1-4c0b-bbb0-d0982c7c23e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91862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78082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92065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621824;#839781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78108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91853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92055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20401;"/>
</p:tagLst>
</file>

<file path=ppt/theme/theme1.xml><?xml version="1.0" encoding="utf-8"?>
<a:theme xmlns:a="http://schemas.openxmlformats.org/drawingml/2006/main" name="Designed by iSlide">
  <a:themeElements>
    <a:clrScheme name="iSlide VI标准">
      <a:dk1>
        <a:srgbClr val="2F2F2F"/>
      </a:dk1>
      <a:lt1>
        <a:srgbClr val="FFFFFF"/>
      </a:lt1>
      <a:dk2>
        <a:srgbClr val="778495"/>
      </a:dk2>
      <a:lt2>
        <a:srgbClr val="F0F0F0"/>
      </a:lt2>
      <a:accent1>
        <a:srgbClr val="FF673F"/>
      </a:accent1>
      <a:accent2>
        <a:srgbClr val="F8BF66"/>
      </a:accent2>
      <a:accent3>
        <a:srgbClr val="596DA0"/>
      </a:accent3>
      <a:accent4>
        <a:srgbClr val="939E66"/>
      </a:accent4>
      <a:accent5>
        <a:srgbClr val="A3A6B1"/>
      </a:accent5>
      <a:accent6>
        <a:srgbClr val="BDBFC7"/>
      </a:accent6>
      <a:hlink>
        <a:srgbClr val="F84D4D"/>
      </a:hlink>
      <a:folHlink>
        <a:srgbClr val="979797"/>
      </a:folHlink>
    </a:clrScheme>
    <a:fontScheme name="标准字体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Default.potx" id="{1D9758C4-BF53-48D5-9F51-21F468A6C710}" vid="{F0E1EFAF-5478-48F0-8152-DA9350739A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Fu</Template>
  <TotalTime>0</TotalTime>
  <Words>1213</Words>
  <Application>Microsoft Office PowerPoint</Application>
  <PresentationFormat>宽屏</PresentationFormat>
  <Paragraphs>167</Paragraphs>
  <Slides>18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1" baseType="lpstr">
      <vt:lpstr>等线</vt:lpstr>
      <vt:lpstr>Arial</vt:lpstr>
      <vt:lpstr>Designed by iSlide</vt:lpstr>
      <vt:lpstr>20XX 新学期开学季 PPT模板</vt:lpstr>
      <vt:lpstr>PowerPoint 演示文稿</vt:lpstr>
      <vt:lpstr>新学期计划安排</vt:lpstr>
      <vt:lpstr>新学期计划安排</vt:lpstr>
      <vt:lpstr>新学期计划安排</vt:lpstr>
      <vt:lpstr>新学期计划安排</vt:lpstr>
      <vt:lpstr>目标定制</vt:lpstr>
      <vt:lpstr>目标定制</vt:lpstr>
      <vt:lpstr>目标定制</vt:lpstr>
      <vt:lpstr>目标定制</vt:lpstr>
      <vt:lpstr>重难点教学</vt:lpstr>
      <vt:lpstr>重难点教学</vt:lpstr>
      <vt:lpstr>重难点教学</vt:lpstr>
      <vt:lpstr>教学实施方案</vt:lpstr>
      <vt:lpstr>教学实施方案</vt:lpstr>
      <vt:lpstr>教学实施方案</vt:lpstr>
      <vt:lpstr>教学实施方案</vt:lpstr>
      <vt:lpstr>PowerPoint 演示文稿</vt:lpstr>
    </vt:vector>
  </TitlesOfParts>
  <Manager>iSlide</Manager>
  <Company>iSlide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</dc:creator>
  <cp:lastModifiedBy>Soleil Yi</cp:lastModifiedBy>
  <cp:revision>1</cp:revision>
  <cp:lastPrinted>2022-08-18T16:00:00Z</cp:lastPrinted>
  <dcterms:created xsi:type="dcterms:W3CDTF">2022-08-18T16:00:00Z</dcterms:created>
  <dcterms:modified xsi:type="dcterms:W3CDTF">2022-09-13T09:29:41Z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EMPLATE">
    <vt:lpwstr>0a6172a6-a4d1-4c0b-bbb0-d0982c7c23eb</vt:lpwstr>
  </property>
</Properties>
</file>