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258" r:id="rId5"/>
    <p:sldId id="260" r:id="rId6"/>
    <p:sldId id="261" r:id="rId7"/>
    <p:sldId id="280" r:id="rId8"/>
    <p:sldId id="267" r:id="rId9"/>
    <p:sldId id="283" r:id="rId10"/>
    <p:sldId id="268" r:id="rId11"/>
    <p:sldId id="262" r:id="rId12"/>
    <p:sldId id="266" r:id="rId13"/>
    <p:sldId id="269" r:id="rId14"/>
    <p:sldId id="270" r:id="rId15"/>
    <p:sldId id="271" r:id="rId16"/>
    <p:sldId id="278" r:id="rId17"/>
    <p:sldId id="276" r:id="rId18"/>
    <p:sldId id="263" r:id="rId19"/>
    <p:sldId id="272" r:id="rId20"/>
    <p:sldId id="273" r:id="rId21"/>
    <p:sldId id="274" r:id="rId22"/>
    <p:sldId id="275" r:id="rId23"/>
    <p:sldId id="281" r:id="rId24"/>
    <p:sldId id="264" r:id="rId25"/>
    <p:sldId id="277" r:id="rId26"/>
    <p:sldId id="279" r:id="rId27"/>
    <p:sldId id="285" r:id="rId28"/>
    <p:sldId id="282" r:id="rId29"/>
    <p:sldId id="284" r:id="rId30"/>
    <p:sldId id="265" r:id="rId31"/>
    <p:sldId id="314" r:id="rId32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微软雅黑" panose="020B0503020204020204" pitchFamily="34" charset="-122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C4F45C0-2BFC-4754-966B-9C926741938F}">
          <p14:sldIdLst>
            <p14:sldId id="256"/>
          </p14:sldIdLst>
        </p14:section>
        <p14:section name="目录" id="{7D7EB98F-BE24-4C22-9B13-09C8173D8412}">
          <p14:sldIdLst>
            <p14:sldId id="257"/>
          </p14:sldIdLst>
        </p14:section>
        <p14:section name="第1部分" id="{3D3D5AC9-EA62-4C3F-901A-4686C48100D8}">
          <p14:sldIdLst>
            <p14:sldId id="259"/>
            <p14:sldId id="258"/>
            <p14:sldId id="260"/>
            <p14:sldId id="261"/>
            <p14:sldId id="280"/>
            <p14:sldId id="267"/>
            <p14:sldId id="283"/>
            <p14:sldId id="268"/>
          </p14:sldIdLst>
        </p14:section>
        <p14:section name="第2部分" id="{941DCEF9-063F-4CE8-9EC9-301B54F87611}">
          <p14:sldIdLst>
            <p14:sldId id="262"/>
            <p14:sldId id="266"/>
            <p14:sldId id="269"/>
            <p14:sldId id="270"/>
            <p14:sldId id="271"/>
            <p14:sldId id="278"/>
            <p14:sldId id="276"/>
          </p14:sldIdLst>
        </p14:section>
        <p14:section name="第3部分" id="{6BE73703-37E4-41A9-9910-FB4EB962C3D6}">
          <p14:sldIdLst>
            <p14:sldId id="263"/>
            <p14:sldId id="272"/>
            <p14:sldId id="273"/>
            <p14:sldId id="274"/>
            <p14:sldId id="275"/>
            <p14:sldId id="281"/>
          </p14:sldIdLst>
        </p14:section>
        <p14:section name="第4部分" id="{7291FC3A-6BB4-4827-9B2A-1F590BC66DF8}">
          <p14:sldIdLst>
            <p14:sldId id="264"/>
            <p14:sldId id="277"/>
            <p14:sldId id="279"/>
            <p14:sldId id="285"/>
            <p14:sldId id="282"/>
            <p14:sldId id="284"/>
            <p14:sldId id="265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21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7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6" y="450"/>
      </p:cViewPr>
      <p:guideLst>
        <p:guide orient="horz" pos="132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799116103134176E-2"/>
          <c:y val="8.8748207336796101E-2"/>
          <c:w val="0.90178284699706657"/>
          <c:h val="0.6994883244547333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A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53000"/>
                  </a:schemeClr>
                </a:gs>
              </a:gsLst>
              <a:lin ang="16200000" scaled="0"/>
              <a:tileRect/>
            </a:gradFill>
          </c:spPr>
          <c:cat>
            <c:numRef>
              <c:f>Sheet1!$A$2:$A$30</c:f>
              <c:numCache>
                <c:formatCode>m/d/yyyy</c:formatCode>
                <c:ptCount val="29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8-412F-A087-B4F269CB1BF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Category B Fill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6200000" scaled="0"/>
              <a:tileRect/>
            </a:gradFill>
            <a:effectLst/>
          </c:spPr>
          <c:cat>
            <c:numRef>
              <c:f>Sheet1!$A$2:$A$30</c:f>
              <c:numCache>
                <c:formatCode>m/d/yyyy</c:formatCode>
                <c:ptCount val="29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</c:numCache>
            </c:numRef>
          </c:cat>
          <c:val>
            <c:numRef>
              <c:f>Sheet1!$E$2:$E$30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8-412F-A087-B4F269CB1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7451640"/>
        <c:axId val="577452032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Category A Fill</c:v>
                </c:pt>
              </c:strCache>
            </c:strRef>
          </c:tx>
          <c:spPr>
            <a:ln w="6350">
              <a:solidFill>
                <a:schemeClr val="accent2"/>
              </a:solidFill>
            </a:ln>
          </c:spPr>
          <c:marker>
            <c:symbol val="circle"/>
            <c:size val="5"/>
            <c:spPr>
              <a:solidFill>
                <a:schemeClr val="accent2"/>
              </a:solidFill>
              <a:ln w="3175">
                <a:noFill/>
              </a:ln>
            </c:spPr>
          </c:marker>
          <c:cat>
            <c:numRef>
              <c:f>Sheet1!$A$2:$A$30</c:f>
              <c:numCache>
                <c:formatCode>m/d/yyyy</c:formatCode>
                <c:ptCount val="29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</c:numCache>
            </c:numRef>
          </c:cat>
          <c:val>
            <c:numRef>
              <c:f>Sheet1!$C$2:$C$30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38-412F-A087-B4F269CB1B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Category B</c:v>
                </c:pt>
              </c:strCache>
            </c:strRef>
          </c:tx>
          <c:spPr>
            <a:ln w="6350">
              <a:solidFill>
                <a:schemeClr val="accent1"/>
              </a:solidFill>
            </a:ln>
          </c:spPr>
          <c:marker>
            <c:symbol val="circle"/>
            <c:size val="4"/>
          </c:marker>
          <c:cat>
            <c:numRef>
              <c:f>Sheet1!$A$2:$A$30</c:f>
              <c:numCache>
                <c:formatCode>m/d/yyyy</c:formatCode>
                <c:ptCount val="29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</c:numCache>
            </c:numRef>
          </c:cat>
          <c:val>
            <c:numRef>
              <c:f>Sheet1!$D$2:$D$30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338-412F-A087-B4F269CB1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7451640"/>
        <c:axId val="577452032"/>
      </c:lineChart>
      <c:dateAx>
        <c:axId val="577451640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577452032"/>
        <c:crosses val="autoZero"/>
        <c:auto val="1"/>
        <c:lblOffset val="100"/>
        <c:baseTimeUnit val="days"/>
        <c:majorUnit val="7"/>
      </c:dateAx>
      <c:valAx>
        <c:axId val="577452032"/>
        <c:scaling>
          <c:orientation val="minMax"/>
          <c:max val="160"/>
        </c:scaling>
        <c:delete val="0"/>
        <c:axPos val="l"/>
        <c:majorGridlines>
          <c:spPr>
            <a:ln w="6350">
              <a:solidFill>
                <a:schemeClr val="accent4">
                  <a:alpha val="50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noFill/>
          </a:ln>
        </c:spPr>
        <c:crossAx val="577451640"/>
        <c:crosses val="autoZero"/>
        <c:crossBetween val="midCat"/>
        <c:majorUnit val="40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400" b="0" i="0">
          <a:latin typeface="Arial" panose="020B0604020202020204" pitchFamily="34" charset="0"/>
          <a:ea typeface="微软雅黑" panose="020B0503020204020204" pitchFamily="34" charset="-122"/>
          <a:cs typeface="+mn-ea"/>
          <a:sym typeface="Arial" panose="020B0604020202020204" pitchFamily="34" charset="0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0E-4108-A6F8-00BE2654AFD9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0E-4108-A6F8-00BE2654AFD9}"/>
              </c:ext>
            </c:extLst>
          </c:dPt>
          <c:dLbls>
            <c:dLbl>
              <c:idx val="0"/>
              <c:layout>
                <c:manualLayout>
                  <c:x val="-0.16832270287727305"/>
                  <c:y val="-0.228499000511467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non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cs"/>
                      <a:sym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2865826451658035"/>
                      <c:h val="0.281016043072339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D0E-4108-A6F8-00BE2654AF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0E-4108-A6F8-00BE2654A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5C-4526-895B-2E1E9F0F72C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5C-4526-895B-2E1E9F0F72CD}"/>
              </c:ext>
            </c:extLst>
          </c:dPt>
          <c:dLbls>
            <c:dLbl>
              <c:idx val="0"/>
              <c:layout>
                <c:manualLayout>
                  <c:x val="-0.27159386522947393"/>
                  <c:y val="1.38502501175066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anchor="ctr" anchorCtr="1"/>
                <a:lstStyle/>
                <a:p>
                  <a:pPr algn="ctr" rtl="0"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cs"/>
                      <a:sym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84945106685747"/>
                      <c:h val="0.170216223231101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85C-4526-895B-2E1E9F0F72C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5C-4526-895B-2E1E9F0F7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5C-4526-895B-2E1E9F0F72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5C-4526-895B-2E1E9F0F72CD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5C-4526-895B-2E1E9F0F72CD}"/>
              </c:ext>
            </c:extLst>
          </c:dPt>
          <c:dLbls>
            <c:dLbl>
              <c:idx val="0"/>
              <c:layout>
                <c:manualLayout>
                  <c:x val="-0.22556097599874156"/>
                  <c:y val="1.38502501175066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anchor="ctr" anchorCtr="1"/>
                <a:lstStyle/>
                <a:p>
                  <a:pPr algn="ctr" rtl="0"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cs"/>
                      <a:sym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84945106685747"/>
                      <c:h val="0.170216223231101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85C-4526-895B-2E1E9F0F72C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5C-4526-895B-2E1E9F0F7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  <a:sym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3.1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5C-4526-895B-2E1E9F0F72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202201</c:v>
                </c:pt>
                <c:pt idx="1">
                  <c:v>202202</c:v>
                </c:pt>
                <c:pt idx="2">
                  <c:v>202203</c:v>
                </c:pt>
                <c:pt idx="3">
                  <c:v>202204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55</c:v>
                </c:pt>
                <c:pt idx="2">
                  <c:v>55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6E-4179-93F1-EA15C547DC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202201</c:v>
                </c:pt>
                <c:pt idx="1">
                  <c:v>202202</c:v>
                </c:pt>
                <c:pt idx="2">
                  <c:v>202203</c:v>
                </c:pt>
                <c:pt idx="3">
                  <c:v>202204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30</c:v>
                </c:pt>
                <c:pt idx="1">
                  <c:v>35</c:v>
                </c:pt>
                <c:pt idx="2">
                  <c:v>40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6E-4179-93F1-EA15C547DC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202201</c:v>
                </c:pt>
                <c:pt idx="1">
                  <c:v>202202</c:v>
                </c:pt>
                <c:pt idx="2">
                  <c:v>202203</c:v>
                </c:pt>
                <c:pt idx="3">
                  <c:v>202204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6E-4179-93F1-EA15C547D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604041112"/>
        <c:axId val="604041504"/>
      </c:barChart>
      <c:catAx>
        <c:axId val="604041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604041504"/>
        <c:crosses val="autoZero"/>
        <c:auto val="1"/>
        <c:lblAlgn val="ctr"/>
        <c:lblOffset val="100"/>
        <c:noMultiLvlLbl val="0"/>
      </c:catAx>
      <c:valAx>
        <c:axId val="604041504"/>
        <c:scaling>
          <c:orientation val="minMax"/>
          <c:max val="75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604041112"/>
        <c:crosses val="autoZero"/>
        <c:crossBetween val="between"/>
        <c:majorUnit val="15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06EE2EF-A6AB-4F83-A125-F6B3D3386BAC}" type="datetimeFigureOut">
              <a:rPr lang="zh-CN" altLang="en-US" smtClean="0"/>
              <a:pPr/>
              <a:t>2022/7/6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9ED0F32-AC90-4ED5-8D6B-52CEB544290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578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0F32-AC90-4ED5-8D6B-52CEB544290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28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0F32-AC90-4ED5-8D6B-52CEB544290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42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0F32-AC90-4ED5-8D6B-52CEB544290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233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0F32-AC90-4ED5-8D6B-52CEB544290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86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0F32-AC90-4ED5-8D6B-52CEB5442909}" type="slidenum">
              <a:rPr lang="zh-CN" altLang="en-US" smtClean="0"/>
              <a:pPr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718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9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BA09CB58-8361-50E7-EAC0-5B03EA818A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形状&#10;&#10;低可信度描述已自动生成">
            <a:extLst>
              <a:ext uri="{FF2B5EF4-FFF2-40B4-BE49-F238E27FC236}">
                <a16:creationId xmlns:a16="http://schemas.microsoft.com/office/drawing/2014/main" id="{62B39250-3F76-19E9-B621-EA4C870CF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892"/>
                    </a14:imgEffect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56" y="-68927"/>
            <a:ext cx="12206176" cy="694194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C523BBF-5E0C-2E4C-EBE3-185F17974B0D}"/>
              </a:ext>
            </a:extLst>
          </p:cNvPr>
          <p:cNvSpPr/>
          <p:nvPr userDrawn="1"/>
        </p:nvSpPr>
        <p:spPr>
          <a:xfrm rot="5400000">
            <a:off x="6058192" y="724195"/>
            <a:ext cx="6857999" cy="54096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254E93-3414-28FE-9742-0F6962B7FF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  <a14:imgEffect>
                      <a14:sharpenSoften amount="-100000"/>
                    </a14:imgEffect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827925" y="3517135"/>
            <a:ext cx="4695826" cy="15151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5508570-7473-574B-5DF6-C903387A4FD2}"/>
              </a:ext>
            </a:extLst>
          </p:cNvPr>
          <p:cNvSpPr/>
          <p:nvPr userDrawn="1"/>
        </p:nvSpPr>
        <p:spPr>
          <a:xfrm>
            <a:off x="0" y="0"/>
            <a:ext cx="8331200" cy="5661147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bg1">
                  <a:alpha val="7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形状&#10;&#10;中度可信度描述已自动生成">
            <a:extLst>
              <a:ext uri="{FF2B5EF4-FFF2-40B4-BE49-F238E27FC236}">
                <a16:creationId xmlns:a16="http://schemas.microsoft.com/office/drawing/2014/main" id="{A2BCF5A8-2845-08C7-C017-C3350293F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1" t="28049" b="27699"/>
          <a:stretch/>
        </p:blipFill>
        <p:spPr>
          <a:xfrm>
            <a:off x="6790105" y="-48194"/>
            <a:ext cx="1942752" cy="11874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00E707-5268-B7CE-702D-08663481D3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  <a14:imgEffect>
                      <a14:sharpenSoften amount="-100000"/>
                    </a14:imgEffect>
                    <a14:imgEffect>
                      <a14:colorTemperature colorTemp="1500"/>
                    </a14:imgEffect>
                    <a14:imgEffect>
                      <a14:saturation sat="10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5956053" y="2632717"/>
            <a:ext cx="4542669" cy="1514193"/>
          </a:xfrm>
          <a:prstGeom prst="rect">
            <a:avLst/>
          </a:prstGeom>
        </p:spPr>
      </p:pic>
      <p:pic>
        <p:nvPicPr>
          <p:cNvPr id="8" name="图片 7" descr="图片包含 人, 男人, 建筑, 年轻&#10;&#10;描述已自动生成">
            <a:extLst>
              <a:ext uri="{FF2B5EF4-FFF2-40B4-BE49-F238E27FC236}">
                <a16:creationId xmlns:a16="http://schemas.microsoft.com/office/drawing/2014/main" id="{174BA578-FEBE-CF0B-742F-DDF1E7D8683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97" y="1990675"/>
            <a:ext cx="3736743" cy="3928567"/>
          </a:xfrm>
          <a:prstGeom prst="rect">
            <a:avLst/>
          </a:prstGeom>
        </p:spPr>
      </p:pic>
      <p:pic>
        <p:nvPicPr>
          <p:cNvPr id="9" name="图片 8" descr="图片包含 人, 男人, 建筑, 年轻&#10;&#10;描述已自动生成">
            <a:extLst>
              <a:ext uri="{FF2B5EF4-FFF2-40B4-BE49-F238E27FC236}">
                <a16:creationId xmlns:a16="http://schemas.microsoft.com/office/drawing/2014/main" id="{09DE2645-0933-A1AD-66C7-67B1E83D971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08" y="1975533"/>
            <a:ext cx="3736743" cy="3928567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65EEECB7-6B1C-54CF-95B9-B1605EADD37A}"/>
              </a:ext>
            </a:extLst>
          </p:cNvPr>
          <p:cNvSpPr/>
          <p:nvPr userDrawn="1"/>
        </p:nvSpPr>
        <p:spPr>
          <a:xfrm rot="9583950" flipH="1">
            <a:off x="6989440" y="3070339"/>
            <a:ext cx="4785160" cy="1133842"/>
          </a:xfrm>
          <a:prstGeom prst="ellipse">
            <a:avLst/>
          </a:prstGeom>
          <a:noFill/>
          <a:ln w="41275" cap="flat" cmpd="sng" algn="ctr">
            <a:gradFill>
              <a:gsLst>
                <a:gs pos="0">
                  <a:schemeClr val="accent1"/>
                </a:gs>
                <a:gs pos="63000">
                  <a:srgbClr val="FFFFFF"/>
                </a:gs>
                <a:gs pos="85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39700" algn="ctr" rotWithShape="0">
              <a:schemeClr val="bg1">
                <a:alpha val="9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CAF2C2C-9AB7-A2B6-19AB-25C44BFC7C51}"/>
              </a:ext>
            </a:extLst>
          </p:cNvPr>
          <p:cNvSpPr/>
          <p:nvPr userDrawn="1"/>
        </p:nvSpPr>
        <p:spPr>
          <a:xfrm>
            <a:off x="10178572" y="3539636"/>
            <a:ext cx="502596" cy="572509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4EDAE8BB-F188-528C-E1D2-B1F39BA34C7F}"/>
              </a:ext>
            </a:extLst>
          </p:cNvPr>
          <p:cNvSpPr>
            <a:spLocks/>
          </p:cNvSpPr>
          <p:nvPr userDrawn="1"/>
        </p:nvSpPr>
        <p:spPr>
          <a:xfrm>
            <a:off x="170562" y="323850"/>
            <a:ext cx="432657" cy="492841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8DF5F7FE-A76B-FAA0-A0C4-505E98697DFA}"/>
              </a:ext>
            </a:extLst>
          </p:cNvPr>
          <p:cNvSpPr/>
          <p:nvPr userDrawn="1"/>
        </p:nvSpPr>
        <p:spPr>
          <a:xfrm>
            <a:off x="0" y="0"/>
            <a:ext cx="804000" cy="940537"/>
          </a:xfrm>
          <a:custGeom>
            <a:avLst/>
            <a:gdLst>
              <a:gd name="connsiteX0" fmla="*/ 0 w 804000"/>
              <a:gd name="connsiteY0" fmla="*/ 0 h 940537"/>
              <a:gd name="connsiteX1" fmla="*/ 557019 w 804000"/>
              <a:gd name="connsiteY1" fmla="*/ 0 h 940537"/>
              <a:gd name="connsiteX2" fmla="*/ 580055 w 804000"/>
              <a:gd name="connsiteY2" fmla="*/ 3170 h 940537"/>
              <a:gd name="connsiteX3" fmla="*/ 804000 w 804000"/>
              <a:gd name="connsiteY3" fmla="*/ 6566 h 940537"/>
              <a:gd name="connsiteX4" fmla="*/ 0 w 804000"/>
              <a:gd name="connsiteY4" fmla="*/ 940537 h 94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000" h="940537">
                <a:moveTo>
                  <a:pt x="0" y="0"/>
                </a:moveTo>
                <a:lnTo>
                  <a:pt x="557019" y="0"/>
                </a:lnTo>
                <a:lnTo>
                  <a:pt x="580055" y="3170"/>
                </a:lnTo>
                <a:cubicBezTo>
                  <a:pt x="647134" y="7593"/>
                  <a:pt x="721541" y="8455"/>
                  <a:pt x="804000" y="6566"/>
                </a:cubicBezTo>
                <a:cubicBezTo>
                  <a:pt x="143572" y="20922"/>
                  <a:pt x="0" y="188676"/>
                  <a:pt x="0" y="940537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 dirty="0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954B207D-84F0-0749-8066-77B62F3CFDA6}"/>
              </a:ext>
            </a:extLst>
          </p:cNvPr>
          <p:cNvCxnSpPr>
            <a:cxnSpLocks/>
          </p:cNvCxnSpPr>
          <p:nvPr userDrawn="1"/>
        </p:nvCxnSpPr>
        <p:spPr>
          <a:xfrm>
            <a:off x="11823700" y="0"/>
            <a:ext cx="0" cy="507733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D7B7A6E1-7B92-9B7D-51B5-6C6E5D745FE9}"/>
              </a:ext>
            </a:extLst>
          </p:cNvPr>
          <p:cNvCxnSpPr>
            <a:cxnSpLocks/>
          </p:cNvCxnSpPr>
          <p:nvPr userDrawn="1"/>
        </p:nvCxnSpPr>
        <p:spPr>
          <a:xfrm>
            <a:off x="370901" y="940537"/>
            <a:ext cx="0" cy="596566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315EAACA-AF1A-6A01-C503-3E36ADD69EB9}"/>
              </a:ext>
            </a:extLst>
          </p:cNvPr>
          <p:cNvSpPr/>
          <p:nvPr userDrawn="1"/>
        </p:nvSpPr>
        <p:spPr>
          <a:xfrm>
            <a:off x="8078164" y="732782"/>
            <a:ext cx="540585" cy="61578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40" name="图片 39" descr="形状&#10;&#10;中度可信度描述已自动生成">
            <a:extLst>
              <a:ext uri="{FF2B5EF4-FFF2-40B4-BE49-F238E27FC236}">
                <a16:creationId xmlns:a16="http://schemas.microsoft.com/office/drawing/2014/main" id="{F63D032B-1B70-AA66-67FB-3BAB2564BF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1" t="28049" b="27699"/>
          <a:stretch/>
        </p:blipFill>
        <p:spPr>
          <a:xfrm>
            <a:off x="10933392" y="5622141"/>
            <a:ext cx="1620384" cy="1232474"/>
          </a:xfrm>
          <a:prstGeom prst="rect">
            <a:avLst/>
          </a:prstGeom>
        </p:spPr>
      </p:pic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E8A2E14B-B699-90FD-2F1C-F0938E2F78AC}"/>
              </a:ext>
            </a:extLst>
          </p:cNvPr>
          <p:cNvSpPr/>
          <p:nvPr userDrawn="1"/>
        </p:nvSpPr>
        <p:spPr>
          <a:xfrm>
            <a:off x="6672084" y="347220"/>
            <a:ext cx="908506" cy="103488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E6152CC5-74C9-DF82-90E0-50711C20FEB7}"/>
              </a:ext>
            </a:extLst>
          </p:cNvPr>
          <p:cNvSpPr>
            <a:spLocks/>
          </p:cNvSpPr>
          <p:nvPr userDrawn="1"/>
        </p:nvSpPr>
        <p:spPr>
          <a:xfrm>
            <a:off x="11605413" y="5301742"/>
            <a:ext cx="432657" cy="492841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45" name="图片 44" descr="形状&#10;&#10;中度可信度描述已自动生成">
            <a:extLst>
              <a:ext uri="{FF2B5EF4-FFF2-40B4-BE49-F238E27FC236}">
                <a16:creationId xmlns:a16="http://schemas.microsoft.com/office/drawing/2014/main" id="{71291122-FA92-C685-FB7C-0CBE0DE0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1" t="28049" r="30352" b="27699"/>
          <a:stretch/>
        </p:blipFill>
        <p:spPr>
          <a:xfrm>
            <a:off x="6790106" y="1074866"/>
            <a:ext cx="672463" cy="1187483"/>
          </a:xfrm>
          <a:prstGeom prst="rect">
            <a:avLst/>
          </a:prstGeom>
        </p:spPr>
      </p:pic>
      <p:pic>
        <p:nvPicPr>
          <p:cNvPr id="46" name="图片 45" descr="形状&#10;&#10;中度可信度描述已自动生成">
            <a:extLst>
              <a:ext uri="{FF2B5EF4-FFF2-40B4-BE49-F238E27FC236}">
                <a16:creationId xmlns:a16="http://schemas.microsoft.com/office/drawing/2014/main" id="{8C5B26DE-9B3C-E6A2-099C-6A2000A47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b="30881"/>
          <a:stretch/>
        </p:blipFill>
        <p:spPr>
          <a:xfrm>
            <a:off x="0" y="5197381"/>
            <a:ext cx="4104733" cy="1660619"/>
          </a:xfrm>
          <a:prstGeom prst="rect">
            <a:avLst/>
          </a:prstGeom>
        </p:spPr>
      </p:pic>
      <p:pic>
        <p:nvPicPr>
          <p:cNvPr id="47" name="图片 46" descr="游戏机里面的人物手上拿着枪&#10;&#10;中度可信度描述已自动生成">
            <a:extLst>
              <a:ext uri="{FF2B5EF4-FFF2-40B4-BE49-F238E27FC236}">
                <a16:creationId xmlns:a16="http://schemas.microsoft.com/office/drawing/2014/main" id="{4318EAB2-3B80-E47C-C3B7-7FEF81E9CA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4491" y="5319515"/>
            <a:ext cx="1830685" cy="1383216"/>
          </a:xfrm>
          <a:prstGeom prst="rect">
            <a:avLst/>
          </a:prstGeom>
        </p:spPr>
      </p:pic>
      <p:pic>
        <p:nvPicPr>
          <p:cNvPr id="48" name="图片 47" descr="黑暗里有星球&#10;&#10;中度可信度描述已自动生成">
            <a:extLst>
              <a:ext uri="{FF2B5EF4-FFF2-40B4-BE49-F238E27FC236}">
                <a16:creationId xmlns:a16="http://schemas.microsoft.com/office/drawing/2014/main" id="{9833E028-E52F-7CF2-A106-E763986CC08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37" y="5095780"/>
            <a:ext cx="1408545" cy="1408545"/>
          </a:xfrm>
          <a:prstGeom prst="rect">
            <a:avLst/>
          </a:prstGeom>
        </p:spPr>
      </p:pic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DE96B0F8-FF0B-BD6D-5EA2-E5E2A8CE6F90}"/>
              </a:ext>
            </a:extLst>
          </p:cNvPr>
          <p:cNvSpPr/>
          <p:nvPr/>
        </p:nvSpPr>
        <p:spPr>
          <a:xfrm>
            <a:off x="603219" y="558119"/>
            <a:ext cx="636565" cy="209550"/>
          </a:xfrm>
          <a:custGeom>
            <a:avLst/>
            <a:gdLst>
              <a:gd name="connsiteX0" fmla="*/ 87230 w 636565"/>
              <a:gd name="connsiteY0" fmla="*/ 209550 h 209550"/>
              <a:gd name="connsiteX1" fmla="*/ 23670 w 636565"/>
              <a:gd name="connsiteY1" fmla="*/ 182366 h 209550"/>
              <a:gd name="connsiteX2" fmla="*/ 0 w 636565"/>
              <a:gd name="connsiteY2" fmla="*/ 111700 h 209550"/>
              <a:gd name="connsiteX3" fmla="*/ 24336 w 636565"/>
              <a:gd name="connsiteY3" fmla="*/ 37757 h 209550"/>
              <a:gd name="connsiteX4" fmla="*/ 90773 w 636565"/>
              <a:gd name="connsiteY4" fmla="*/ 9973 h 209550"/>
              <a:gd name="connsiteX5" fmla="*/ 152352 w 636565"/>
              <a:gd name="connsiteY5" fmla="*/ 36690 h 209550"/>
              <a:gd name="connsiteX6" fmla="*/ 175889 w 636565"/>
              <a:gd name="connsiteY6" fmla="*/ 106737 h 209550"/>
              <a:gd name="connsiteX7" fmla="*/ 151752 w 636565"/>
              <a:gd name="connsiteY7" fmla="*/ 182099 h 209550"/>
              <a:gd name="connsiteX8" fmla="*/ 87230 w 636565"/>
              <a:gd name="connsiteY8" fmla="*/ 209550 h 209550"/>
              <a:gd name="connsiteX9" fmla="*/ 88535 w 636565"/>
              <a:gd name="connsiteY9" fmla="*/ 22079 h 209550"/>
              <a:gd name="connsiteX10" fmla="*/ 34566 w 636565"/>
              <a:gd name="connsiteY10" fmla="*/ 46444 h 209550"/>
              <a:gd name="connsiteX11" fmla="*/ 13383 w 636565"/>
              <a:gd name="connsiteY11" fmla="*/ 110233 h 209550"/>
              <a:gd name="connsiteX12" fmla="*/ 33461 w 636565"/>
              <a:gd name="connsiteY12" fmla="*/ 173679 h 209550"/>
              <a:gd name="connsiteX13" fmla="*/ 86973 w 636565"/>
              <a:gd name="connsiteY13" fmla="*/ 197301 h 209550"/>
              <a:gd name="connsiteX14" fmla="*/ 142199 w 636565"/>
              <a:gd name="connsiteY14" fmla="*/ 173965 h 209550"/>
              <a:gd name="connsiteX15" fmla="*/ 162525 w 636565"/>
              <a:gd name="connsiteY15" fmla="*/ 108890 h 209550"/>
              <a:gd name="connsiteX16" fmla="*/ 142646 w 636565"/>
              <a:gd name="connsiteY16" fmla="*/ 45034 h 209550"/>
              <a:gd name="connsiteX17" fmla="*/ 88535 w 636565"/>
              <a:gd name="connsiteY17" fmla="*/ 22079 h 209550"/>
              <a:gd name="connsiteX18" fmla="*/ 270462 w 636565"/>
              <a:gd name="connsiteY18" fmla="*/ 15211 h 209550"/>
              <a:gd name="connsiteX19" fmla="*/ 255775 w 636565"/>
              <a:gd name="connsiteY19" fmla="*/ 11306 h 209550"/>
              <a:gd name="connsiteX20" fmla="*/ 230981 w 636565"/>
              <a:gd name="connsiteY20" fmla="*/ 45482 h 209550"/>
              <a:gd name="connsiteX21" fmla="*/ 230981 w 636565"/>
              <a:gd name="connsiteY21" fmla="*/ 68370 h 209550"/>
              <a:gd name="connsiteX22" fmla="*/ 266529 w 636565"/>
              <a:gd name="connsiteY22" fmla="*/ 68370 h 209550"/>
              <a:gd name="connsiteX23" fmla="*/ 266529 w 636565"/>
              <a:gd name="connsiteY23" fmla="*/ 79677 h 209550"/>
              <a:gd name="connsiteX24" fmla="*/ 230981 w 636565"/>
              <a:gd name="connsiteY24" fmla="*/ 79677 h 209550"/>
              <a:gd name="connsiteX25" fmla="*/ 230981 w 636565"/>
              <a:gd name="connsiteY25" fmla="*/ 206188 h 209550"/>
              <a:gd name="connsiteX26" fmla="*/ 218913 w 636565"/>
              <a:gd name="connsiteY26" fmla="*/ 206188 h 209550"/>
              <a:gd name="connsiteX27" fmla="*/ 218913 w 636565"/>
              <a:gd name="connsiteY27" fmla="*/ 79677 h 209550"/>
              <a:gd name="connsiteX28" fmla="*/ 194786 w 636565"/>
              <a:gd name="connsiteY28" fmla="*/ 79677 h 209550"/>
              <a:gd name="connsiteX29" fmla="*/ 194786 w 636565"/>
              <a:gd name="connsiteY29" fmla="*/ 68370 h 209550"/>
              <a:gd name="connsiteX30" fmla="*/ 218923 w 636565"/>
              <a:gd name="connsiteY30" fmla="*/ 68370 h 209550"/>
              <a:gd name="connsiteX31" fmla="*/ 218923 w 636565"/>
              <a:gd name="connsiteY31" fmla="*/ 44415 h 209550"/>
              <a:gd name="connsiteX32" fmla="*/ 229619 w 636565"/>
              <a:gd name="connsiteY32" fmla="*/ 11306 h 209550"/>
              <a:gd name="connsiteX33" fmla="*/ 256289 w 636565"/>
              <a:gd name="connsiteY33" fmla="*/ 0 h 209550"/>
              <a:gd name="connsiteX34" fmla="*/ 270462 w 636565"/>
              <a:gd name="connsiteY34" fmla="*/ 2562 h 209550"/>
              <a:gd name="connsiteX35" fmla="*/ 270462 w 636565"/>
              <a:gd name="connsiteY35" fmla="*/ 15211 h 209550"/>
              <a:gd name="connsiteX36" fmla="*/ 344567 w 636565"/>
              <a:gd name="connsiteY36" fmla="*/ 15211 h 209550"/>
              <a:gd name="connsiteX37" fmla="*/ 329879 w 636565"/>
              <a:gd name="connsiteY37" fmla="*/ 11306 h 209550"/>
              <a:gd name="connsiteX38" fmla="*/ 305086 w 636565"/>
              <a:gd name="connsiteY38" fmla="*/ 45482 h 209550"/>
              <a:gd name="connsiteX39" fmla="*/ 305086 w 636565"/>
              <a:gd name="connsiteY39" fmla="*/ 68370 h 209550"/>
              <a:gd name="connsiteX40" fmla="*/ 340643 w 636565"/>
              <a:gd name="connsiteY40" fmla="*/ 68370 h 209550"/>
              <a:gd name="connsiteX41" fmla="*/ 340643 w 636565"/>
              <a:gd name="connsiteY41" fmla="*/ 79677 h 209550"/>
              <a:gd name="connsiteX42" fmla="*/ 305086 w 636565"/>
              <a:gd name="connsiteY42" fmla="*/ 79677 h 209550"/>
              <a:gd name="connsiteX43" fmla="*/ 305086 w 636565"/>
              <a:gd name="connsiteY43" fmla="*/ 206188 h 209550"/>
              <a:gd name="connsiteX44" fmla="*/ 293027 w 636565"/>
              <a:gd name="connsiteY44" fmla="*/ 206188 h 209550"/>
              <a:gd name="connsiteX45" fmla="*/ 293027 w 636565"/>
              <a:gd name="connsiteY45" fmla="*/ 79677 h 209550"/>
              <a:gd name="connsiteX46" fmla="*/ 268891 w 636565"/>
              <a:gd name="connsiteY46" fmla="*/ 79677 h 209550"/>
              <a:gd name="connsiteX47" fmla="*/ 268891 w 636565"/>
              <a:gd name="connsiteY47" fmla="*/ 68370 h 209550"/>
              <a:gd name="connsiteX48" fmla="*/ 293027 w 636565"/>
              <a:gd name="connsiteY48" fmla="*/ 68370 h 209550"/>
              <a:gd name="connsiteX49" fmla="*/ 293027 w 636565"/>
              <a:gd name="connsiteY49" fmla="*/ 44415 h 209550"/>
              <a:gd name="connsiteX50" fmla="*/ 303714 w 636565"/>
              <a:gd name="connsiteY50" fmla="*/ 11306 h 209550"/>
              <a:gd name="connsiteX51" fmla="*/ 330422 w 636565"/>
              <a:gd name="connsiteY51" fmla="*/ 0 h 209550"/>
              <a:gd name="connsiteX52" fmla="*/ 344586 w 636565"/>
              <a:gd name="connsiteY52" fmla="*/ 2562 h 209550"/>
              <a:gd name="connsiteX53" fmla="*/ 344586 w 636565"/>
              <a:gd name="connsiteY53" fmla="*/ 15211 h 209550"/>
              <a:gd name="connsiteX54" fmla="*/ 344567 w 636565"/>
              <a:gd name="connsiteY54" fmla="*/ 15211 h 209550"/>
              <a:gd name="connsiteX55" fmla="*/ 365817 w 636565"/>
              <a:gd name="connsiteY55" fmla="*/ 33642 h 209550"/>
              <a:gd name="connsiteX56" fmla="*/ 358864 w 636565"/>
              <a:gd name="connsiteY56" fmla="*/ 30690 h 209550"/>
              <a:gd name="connsiteX57" fmla="*/ 355845 w 636565"/>
              <a:gd name="connsiteY57" fmla="*/ 23136 h 209550"/>
              <a:gd name="connsiteX58" fmla="*/ 358921 w 636565"/>
              <a:gd name="connsiteY58" fmla="*/ 15945 h 209550"/>
              <a:gd name="connsiteX59" fmla="*/ 365817 w 636565"/>
              <a:gd name="connsiteY59" fmla="*/ 13183 h 209550"/>
              <a:gd name="connsiteX60" fmla="*/ 372980 w 636565"/>
              <a:gd name="connsiteY60" fmla="*/ 15878 h 209550"/>
              <a:gd name="connsiteX61" fmla="*/ 376057 w 636565"/>
              <a:gd name="connsiteY61" fmla="*/ 23155 h 209550"/>
              <a:gd name="connsiteX62" fmla="*/ 373037 w 636565"/>
              <a:gd name="connsiteY62" fmla="*/ 30547 h 209550"/>
              <a:gd name="connsiteX63" fmla="*/ 365817 w 636565"/>
              <a:gd name="connsiteY63" fmla="*/ 33642 h 209550"/>
              <a:gd name="connsiteX64" fmla="*/ 359912 w 636565"/>
              <a:gd name="connsiteY64" fmla="*/ 68370 h 209550"/>
              <a:gd name="connsiteX65" fmla="*/ 371970 w 636565"/>
              <a:gd name="connsiteY65" fmla="*/ 68370 h 209550"/>
              <a:gd name="connsiteX66" fmla="*/ 371970 w 636565"/>
              <a:gd name="connsiteY66" fmla="*/ 206169 h 209550"/>
              <a:gd name="connsiteX67" fmla="*/ 359912 w 636565"/>
              <a:gd name="connsiteY67" fmla="*/ 206169 h 209550"/>
              <a:gd name="connsiteX68" fmla="*/ 359912 w 636565"/>
              <a:gd name="connsiteY68" fmla="*/ 68370 h 209550"/>
              <a:gd name="connsiteX69" fmla="*/ 501968 w 636565"/>
              <a:gd name="connsiteY69" fmla="*/ 200120 h 209550"/>
              <a:gd name="connsiteX70" fmla="*/ 466296 w 636565"/>
              <a:gd name="connsiteY70" fmla="*/ 209531 h 209550"/>
              <a:gd name="connsiteX71" fmla="*/ 422100 w 636565"/>
              <a:gd name="connsiteY71" fmla="*/ 190224 h 209550"/>
              <a:gd name="connsiteX72" fmla="*/ 405298 w 636565"/>
              <a:gd name="connsiteY72" fmla="*/ 139684 h 209550"/>
              <a:gd name="connsiteX73" fmla="*/ 424186 w 636565"/>
              <a:gd name="connsiteY73" fmla="*/ 85925 h 209550"/>
              <a:gd name="connsiteX74" fmla="*/ 472716 w 636565"/>
              <a:gd name="connsiteY74" fmla="*/ 64989 h 209550"/>
              <a:gd name="connsiteX75" fmla="*/ 502491 w 636565"/>
              <a:gd name="connsiteY75" fmla="*/ 71447 h 209550"/>
              <a:gd name="connsiteX76" fmla="*/ 502491 w 636565"/>
              <a:gd name="connsiteY76" fmla="*/ 85449 h 209550"/>
              <a:gd name="connsiteX77" fmla="*/ 470868 w 636565"/>
              <a:gd name="connsiteY77" fmla="*/ 76305 h 209550"/>
              <a:gd name="connsiteX78" fmla="*/ 432578 w 636565"/>
              <a:gd name="connsiteY78" fmla="*/ 93736 h 209550"/>
              <a:gd name="connsiteX79" fmla="*/ 417890 w 636565"/>
              <a:gd name="connsiteY79" fmla="*/ 138884 h 209550"/>
              <a:gd name="connsiteX80" fmla="*/ 431321 w 636565"/>
              <a:gd name="connsiteY80" fmla="*/ 181947 h 209550"/>
              <a:gd name="connsiteX81" fmla="*/ 466811 w 636565"/>
              <a:gd name="connsiteY81" fmla="*/ 198234 h 209550"/>
              <a:gd name="connsiteX82" fmla="*/ 501958 w 636565"/>
              <a:gd name="connsiteY82" fmla="*/ 187195 h 209550"/>
              <a:gd name="connsiteX83" fmla="*/ 501958 w 636565"/>
              <a:gd name="connsiteY83" fmla="*/ 200111 h 209550"/>
              <a:gd name="connsiteX84" fmla="*/ 501977 w 636565"/>
              <a:gd name="connsiteY84" fmla="*/ 200111 h 209550"/>
              <a:gd name="connsiteX85" fmla="*/ 537115 w 636565"/>
              <a:gd name="connsiteY85" fmla="*/ 137817 h 209550"/>
              <a:gd name="connsiteX86" fmla="*/ 549907 w 636565"/>
              <a:gd name="connsiteY86" fmla="*/ 182232 h 209550"/>
              <a:gd name="connsiteX87" fmla="*/ 584987 w 636565"/>
              <a:gd name="connsiteY87" fmla="*/ 198234 h 209550"/>
              <a:gd name="connsiteX88" fmla="*/ 629050 w 636565"/>
              <a:gd name="connsiteY88" fmla="*/ 181146 h 209550"/>
              <a:gd name="connsiteX89" fmla="*/ 629050 w 636565"/>
              <a:gd name="connsiteY89" fmla="*/ 194329 h 209550"/>
              <a:gd name="connsiteX90" fmla="*/ 582492 w 636565"/>
              <a:gd name="connsiteY90" fmla="*/ 209531 h 209550"/>
              <a:gd name="connsiteX91" fmla="*/ 540515 w 636565"/>
              <a:gd name="connsiteY91" fmla="*/ 190424 h 209550"/>
              <a:gd name="connsiteX92" fmla="*/ 524523 w 636565"/>
              <a:gd name="connsiteY92" fmla="*/ 136455 h 209550"/>
              <a:gd name="connsiteX93" fmla="*/ 541258 w 636565"/>
              <a:gd name="connsiteY93" fmla="*/ 85658 h 209550"/>
              <a:gd name="connsiteX94" fmla="*/ 584730 w 636565"/>
              <a:gd name="connsiteY94" fmla="*/ 64989 h 209550"/>
              <a:gd name="connsiteX95" fmla="*/ 623173 w 636565"/>
              <a:gd name="connsiteY95" fmla="*/ 83029 h 209550"/>
              <a:gd name="connsiteX96" fmla="*/ 636565 w 636565"/>
              <a:gd name="connsiteY96" fmla="*/ 132274 h 209550"/>
              <a:gd name="connsiteX97" fmla="*/ 636565 w 636565"/>
              <a:gd name="connsiteY97" fmla="*/ 137798 h 209550"/>
              <a:gd name="connsiteX98" fmla="*/ 537115 w 636565"/>
              <a:gd name="connsiteY98" fmla="*/ 137798 h 209550"/>
              <a:gd name="connsiteX99" fmla="*/ 537115 w 636565"/>
              <a:gd name="connsiteY99" fmla="*/ 137817 h 209550"/>
              <a:gd name="connsiteX100" fmla="*/ 623945 w 636565"/>
              <a:gd name="connsiteY100" fmla="*/ 126502 h 209550"/>
              <a:gd name="connsiteX101" fmla="*/ 612800 w 636565"/>
              <a:gd name="connsiteY101" fmla="*/ 89497 h 209550"/>
              <a:gd name="connsiteX102" fmla="*/ 584197 w 636565"/>
              <a:gd name="connsiteY102" fmla="*/ 76314 h 209550"/>
              <a:gd name="connsiteX103" fmla="*/ 552936 w 636565"/>
              <a:gd name="connsiteY103" fmla="*/ 89297 h 209550"/>
              <a:gd name="connsiteX104" fmla="*/ 537658 w 636565"/>
              <a:gd name="connsiteY104" fmla="*/ 126502 h 209550"/>
              <a:gd name="connsiteX105" fmla="*/ 623954 w 636565"/>
              <a:gd name="connsiteY105" fmla="*/ 126502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36565" h="209550">
                <a:moveTo>
                  <a:pt x="87230" y="209550"/>
                </a:moveTo>
                <a:cubicBezTo>
                  <a:pt x="60646" y="209550"/>
                  <a:pt x="39462" y="200482"/>
                  <a:pt x="23670" y="182366"/>
                </a:cubicBezTo>
                <a:cubicBezTo>
                  <a:pt x="7906" y="164230"/>
                  <a:pt x="0" y="140694"/>
                  <a:pt x="0" y="111700"/>
                </a:cubicBezTo>
                <a:cubicBezTo>
                  <a:pt x="0" y="80934"/>
                  <a:pt x="8115" y="56274"/>
                  <a:pt x="24336" y="37757"/>
                </a:cubicBezTo>
                <a:cubicBezTo>
                  <a:pt x="40548" y="19221"/>
                  <a:pt x="62703" y="9973"/>
                  <a:pt x="90773" y="9973"/>
                </a:cubicBezTo>
                <a:cubicBezTo>
                  <a:pt x="116138" y="9973"/>
                  <a:pt x="136665" y="18869"/>
                  <a:pt x="152352" y="36690"/>
                </a:cubicBezTo>
                <a:cubicBezTo>
                  <a:pt x="168040" y="54502"/>
                  <a:pt x="175889" y="77838"/>
                  <a:pt x="175889" y="106737"/>
                </a:cubicBezTo>
                <a:cubicBezTo>
                  <a:pt x="175889" y="138665"/>
                  <a:pt x="167840" y="163792"/>
                  <a:pt x="151752" y="182099"/>
                </a:cubicBezTo>
                <a:cubicBezTo>
                  <a:pt x="135655" y="200396"/>
                  <a:pt x="114157" y="209550"/>
                  <a:pt x="87230" y="209550"/>
                </a:cubicBezTo>
                <a:close/>
                <a:moveTo>
                  <a:pt x="88535" y="22079"/>
                </a:moveTo>
                <a:cubicBezTo>
                  <a:pt x="66665" y="22079"/>
                  <a:pt x="48682" y="30194"/>
                  <a:pt x="34566" y="46444"/>
                </a:cubicBezTo>
                <a:cubicBezTo>
                  <a:pt x="20441" y="62665"/>
                  <a:pt x="13383" y="83934"/>
                  <a:pt x="13383" y="110233"/>
                </a:cubicBezTo>
                <a:cubicBezTo>
                  <a:pt x="13383" y="136798"/>
                  <a:pt x="20079" y="157944"/>
                  <a:pt x="33461" y="173679"/>
                </a:cubicBezTo>
                <a:cubicBezTo>
                  <a:pt x="46844" y="189424"/>
                  <a:pt x="64675" y="197301"/>
                  <a:pt x="86973" y="197301"/>
                </a:cubicBezTo>
                <a:cubicBezTo>
                  <a:pt x="110242" y="197301"/>
                  <a:pt x="128645" y="189528"/>
                  <a:pt x="142199" y="173965"/>
                </a:cubicBezTo>
                <a:cubicBezTo>
                  <a:pt x="155753" y="158410"/>
                  <a:pt x="162525" y="136712"/>
                  <a:pt x="162525" y="108890"/>
                </a:cubicBezTo>
                <a:cubicBezTo>
                  <a:pt x="162525" y="81620"/>
                  <a:pt x="155896" y="60322"/>
                  <a:pt x="142646" y="45034"/>
                </a:cubicBezTo>
                <a:cubicBezTo>
                  <a:pt x="129407" y="29728"/>
                  <a:pt x="111366" y="22079"/>
                  <a:pt x="88535" y="22079"/>
                </a:cubicBezTo>
                <a:close/>
                <a:moveTo>
                  <a:pt x="270462" y="15211"/>
                </a:moveTo>
                <a:cubicBezTo>
                  <a:pt x="267224" y="12611"/>
                  <a:pt x="262328" y="11306"/>
                  <a:pt x="255775" y="11306"/>
                </a:cubicBezTo>
                <a:cubicBezTo>
                  <a:pt x="239239" y="11306"/>
                  <a:pt x="230981" y="22698"/>
                  <a:pt x="230981" y="45482"/>
                </a:cubicBezTo>
                <a:lnTo>
                  <a:pt x="230981" y="68370"/>
                </a:lnTo>
                <a:lnTo>
                  <a:pt x="266529" y="68370"/>
                </a:lnTo>
                <a:lnTo>
                  <a:pt x="266529" y="79677"/>
                </a:lnTo>
                <a:lnTo>
                  <a:pt x="230981" y="79677"/>
                </a:lnTo>
                <a:lnTo>
                  <a:pt x="230981" y="206188"/>
                </a:lnTo>
                <a:lnTo>
                  <a:pt x="218913" y="206188"/>
                </a:lnTo>
                <a:lnTo>
                  <a:pt x="218913" y="79677"/>
                </a:lnTo>
                <a:lnTo>
                  <a:pt x="194786" y="79677"/>
                </a:lnTo>
                <a:lnTo>
                  <a:pt x="194786" y="68370"/>
                </a:lnTo>
                <a:lnTo>
                  <a:pt x="218923" y="68370"/>
                </a:lnTo>
                <a:lnTo>
                  <a:pt x="218923" y="44415"/>
                </a:lnTo>
                <a:cubicBezTo>
                  <a:pt x="218923" y="29880"/>
                  <a:pt x="222494" y="18840"/>
                  <a:pt x="229619" y="11306"/>
                </a:cubicBezTo>
                <a:cubicBezTo>
                  <a:pt x="236734" y="3762"/>
                  <a:pt x="245631" y="0"/>
                  <a:pt x="256289" y="0"/>
                </a:cubicBezTo>
                <a:cubicBezTo>
                  <a:pt x="261966" y="0"/>
                  <a:pt x="266700" y="857"/>
                  <a:pt x="270462" y="2562"/>
                </a:cubicBezTo>
                <a:lnTo>
                  <a:pt x="270462" y="15211"/>
                </a:lnTo>
                <a:close/>
                <a:moveTo>
                  <a:pt x="344567" y="15211"/>
                </a:moveTo>
                <a:cubicBezTo>
                  <a:pt x="341338" y="12611"/>
                  <a:pt x="336442" y="11306"/>
                  <a:pt x="329879" y="11306"/>
                </a:cubicBezTo>
                <a:cubicBezTo>
                  <a:pt x="313353" y="11306"/>
                  <a:pt x="305086" y="22698"/>
                  <a:pt x="305086" y="45482"/>
                </a:cubicBezTo>
                <a:lnTo>
                  <a:pt x="305086" y="68370"/>
                </a:lnTo>
                <a:lnTo>
                  <a:pt x="340643" y="68370"/>
                </a:lnTo>
                <a:lnTo>
                  <a:pt x="340643" y="79677"/>
                </a:lnTo>
                <a:lnTo>
                  <a:pt x="305086" y="79677"/>
                </a:lnTo>
                <a:lnTo>
                  <a:pt x="305086" y="206188"/>
                </a:lnTo>
                <a:lnTo>
                  <a:pt x="293027" y="206188"/>
                </a:lnTo>
                <a:lnTo>
                  <a:pt x="293027" y="79677"/>
                </a:lnTo>
                <a:lnTo>
                  <a:pt x="268891" y="79677"/>
                </a:lnTo>
                <a:lnTo>
                  <a:pt x="268891" y="68370"/>
                </a:lnTo>
                <a:lnTo>
                  <a:pt x="293027" y="68370"/>
                </a:lnTo>
                <a:lnTo>
                  <a:pt x="293027" y="44415"/>
                </a:lnTo>
                <a:cubicBezTo>
                  <a:pt x="293027" y="29880"/>
                  <a:pt x="296589" y="18840"/>
                  <a:pt x="303714" y="11306"/>
                </a:cubicBezTo>
                <a:cubicBezTo>
                  <a:pt x="310848" y="3762"/>
                  <a:pt x="319754" y="0"/>
                  <a:pt x="330422" y="0"/>
                </a:cubicBezTo>
                <a:cubicBezTo>
                  <a:pt x="336090" y="0"/>
                  <a:pt x="340824" y="857"/>
                  <a:pt x="344586" y="2562"/>
                </a:cubicBezTo>
                <a:lnTo>
                  <a:pt x="344586" y="15211"/>
                </a:lnTo>
                <a:lnTo>
                  <a:pt x="344567" y="15211"/>
                </a:lnTo>
                <a:close/>
                <a:moveTo>
                  <a:pt x="365817" y="33642"/>
                </a:moveTo>
                <a:cubicBezTo>
                  <a:pt x="363188" y="33642"/>
                  <a:pt x="360883" y="32652"/>
                  <a:pt x="358864" y="30690"/>
                </a:cubicBezTo>
                <a:cubicBezTo>
                  <a:pt x="356845" y="28705"/>
                  <a:pt x="355749" y="25966"/>
                  <a:pt x="355845" y="23136"/>
                </a:cubicBezTo>
                <a:cubicBezTo>
                  <a:pt x="355845" y="20183"/>
                  <a:pt x="356883" y="17764"/>
                  <a:pt x="358921" y="15945"/>
                </a:cubicBezTo>
                <a:cubicBezTo>
                  <a:pt x="360978" y="14107"/>
                  <a:pt x="363274" y="13183"/>
                  <a:pt x="365817" y="13183"/>
                </a:cubicBezTo>
                <a:cubicBezTo>
                  <a:pt x="368522" y="13183"/>
                  <a:pt x="370904" y="14087"/>
                  <a:pt x="372980" y="15878"/>
                </a:cubicBezTo>
                <a:cubicBezTo>
                  <a:pt x="375028" y="17669"/>
                  <a:pt x="376057" y="20088"/>
                  <a:pt x="376057" y="23155"/>
                </a:cubicBezTo>
                <a:cubicBezTo>
                  <a:pt x="376057" y="26032"/>
                  <a:pt x="375047" y="28489"/>
                  <a:pt x="373037" y="30547"/>
                </a:cubicBezTo>
                <a:cubicBezTo>
                  <a:pt x="371172" y="32547"/>
                  <a:pt x="368552" y="33670"/>
                  <a:pt x="365817" y="33642"/>
                </a:cubicBezTo>
                <a:close/>
                <a:moveTo>
                  <a:pt x="359912" y="68370"/>
                </a:moveTo>
                <a:lnTo>
                  <a:pt x="371970" y="68370"/>
                </a:lnTo>
                <a:lnTo>
                  <a:pt x="371970" y="206169"/>
                </a:lnTo>
                <a:lnTo>
                  <a:pt x="359912" y="206169"/>
                </a:lnTo>
                <a:lnTo>
                  <a:pt x="359912" y="68370"/>
                </a:lnTo>
                <a:close/>
                <a:moveTo>
                  <a:pt x="501968" y="200120"/>
                </a:moveTo>
                <a:cubicBezTo>
                  <a:pt x="492004" y="206407"/>
                  <a:pt x="480108" y="209531"/>
                  <a:pt x="466296" y="209531"/>
                </a:cubicBezTo>
                <a:cubicBezTo>
                  <a:pt x="448018" y="209531"/>
                  <a:pt x="433283" y="203092"/>
                  <a:pt x="422100" y="190224"/>
                </a:cubicBezTo>
                <a:cubicBezTo>
                  <a:pt x="410899" y="177346"/>
                  <a:pt x="405298" y="160515"/>
                  <a:pt x="405298" y="139684"/>
                </a:cubicBezTo>
                <a:cubicBezTo>
                  <a:pt x="405298" y="117786"/>
                  <a:pt x="411585" y="99870"/>
                  <a:pt x="424186" y="85925"/>
                </a:cubicBezTo>
                <a:cubicBezTo>
                  <a:pt x="436778" y="71971"/>
                  <a:pt x="452952" y="64989"/>
                  <a:pt x="472716" y="64989"/>
                </a:cubicBezTo>
                <a:cubicBezTo>
                  <a:pt x="482987" y="65002"/>
                  <a:pt x="493138" y="67204"/>
                  <a:pt x="502491" y="71447"/>
                </a:cubicBezTo>
                <a:lnTo>
                  <a:pt x="502491" y="85449"/>
                </a:lnTo>
                <a:cubicBezTo>
                  <a:pt x="493059" y="79401"/>
                  <a:pt x="482073" y="76225"/>
                  <a:pt x="470868" y="76305"/>
                </a:cubicBezTo>
                <a:cubicBezTo>
                  <a:pt x="455133" y="76305"/>
                  <a:pt x="442370" y="82115"/>
                  <a:pt x="432578" y="93736"/>
                </a:cubicBezTo>
                <a:cubicBezTo>
                  <a:pt x="422777" y="105356"/>
                  <a:pt x="417890" y="120406"/>
                  <a:pt x="417890" y="138884"/>
                </a:cubicBezTo>
                <a:cubicBezTo>
                  <a:pt x="417890" y="156734"/>
                  <a:pt x="422377" y="171088"/>
                  <a:pt x="431321" y="181947"/>
                </a:cubicBezTo>
                <a:cubicBezTo>
                  <a:pt x="440293" y="192805"/>
                  <a:pt x="452123" y="198234"/>
                  <a:pt x="466811" y="198234"/>
                </a:cubicBezTo>
                <a:cubicBezTo>
                  <a:pt x="480279" y="198234"/>
                  <a:pt x="492004" y="194558"/>
                  <a:pt x="501958" y="187195"/>
                </a:cubicBezTo>
                <a:lnTo>
                  <a:pt x="501958" y="200111"/>
                </a:lnTo>
                <a:lnTo>
                  <a:pt x="501977" y="200111"/>
                </a:lnTo>
                <a:close/>
                <a:moveTo>
                  <a:pt x="537115" y="137817"/>
                </a:moveTo>
                <a:cubicBezTo>
                  <a:pt x="537115" y="156753"/>
                  <a:pt x="541392" y="171555"/>
                  <a:pt x="549907" y="182232"/>
                </a:cubicBezTo>
                <a:cubicBezTo>
                  <a:pt x="558422" y="192919"/>
                  <a:pt x="570128" y="198234"/>
                  <a:pt x="584987" y="198234"/>
                </a:cubicBezTo>
                <a:cubicBezTo>
                  <a:pt x="600027" y="198234"/>
                  <a:pt x="614705" y="192538"/>
                  <a:pt x="629050" y="181146"/>
                </a:cubicBezTo>
                <a:lnTo>
                  <a:pt x="629050" y="194329"/>
                </a:lnTo>
                <a:cubicBezTo>
                  <a:pt x="615593" y="204319"/>
                  <a:pt x="599250" y="209655"/>
                  <a:pt x="582492" y="209531"/>
                </a:cubicBezTo>
                <a:cubicBezTo>
                  <a:pt x="565175" y="209531"/>
                  <a:pt x="551193" y="203159"/>
                  <a:pt x="540515" y="190424"/>
                </a:cubicBezTo>
                <a:cubicBezTo>
                  <a:pt x="529866" y="177679"/>
                  <a:pt x="524523" y="159696"/>
                  <a:pt x="524523" y="136455"/>
                </a:cubicBezTo>
                <a:cubicBezTo>
                  <a:pt x="524523" y="116367"/>
                  <a:pt x="530095" y="99422"/>
                  <a:pt x="541258" y="85658"/>
                </a:cubicBezTo>
                <a:cubicBezTo>
                  <a:pt x="552412" y="71885"/>
                  <a:pt x="566899" y="64989"/>
                  <a:pt x="584730" y="64989"/>
                </a:cubicBezTo>
                <a:cubicBezTo>
                  <a:pt x="601428" y="64989"/>
                  <a:pt x="614248" y="71018"/>
                  <a:pt x="623173" y="83029"/>
                </a:cubicBezTo>
                <a:cubicBezTo>
                  <a:pt x="632098" y="95059"/>
                  <a:pt x="636565" y="111471"/>
                  <a:pt x="636565" y="132274"/>
                </a:cubicBezTo>
                <a:lnTo>
                  <a:pt x="636565" y="137798"/>
                </a:lnTo>
                <a:lnTo>
                  <a:pt x="537115" y="137798"/>
                </a:lnTo>
                <a:lnTo>
                  <a:pt x="537115" y="137817"/>
                </a:lnTo>
                <a:close/>
                <a:moveTo>
                  <a:pt x="623945" y="126502"/>
                </a:moveTo>
                <a:cubicBezTo>
                  <a:pt x="623430" y="110633"/>
                  <a:pt x="619697" y="98279"/>
                  <a:pt x="612800" y="89497"/>
                </a:cubicBezTo>
                <a:cubicBezTo>
                  <a:pt x="605895" y="80715"/>
                  <a:pt x="596360" y="76314"/>
                  <a:pt x="584197" y="76314"/>
                </a:cubicBezTo>
                <a:cubicBezTo>
                  <a:pt x="571624" y="76314"/>
                  <a:pt x="561175" y="80648"/>
                  <a:pt x="552936" y="89297"/>
                </a:cubicBezTo>
                <a:cubicBezTo>
                  <a:pt x="544668" y="97965"/>
                  <a:pt x="539563" y="110366"/>
                  <a:pt x="537658" y="126502"/>
                </a:cubicBezTo>
                <a:lnTo>
                  <a:pt x="623954" y="12650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non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C5AB21AA-BDB0-C3BB-00F1-8EDDFE83AF93}"/>
              </a:ext>
            </a:extLst>
          </p:cNvPr>
          <p:cNvSpPr/>
          <p:nvPr/>
        </p:nvSpPr>
        <p:spPr>
          <a:xfrm>
            <a:off x="1276236" y="571311"/>
            <a:ext cx="115023" cy="192976"/>
          </a:xfrm>
          <a:custGeom>
            <a:avLst/>
            <a:gdLst>
              <a:gd name="connsiteX0" fmla="*/ 22022 w 115023"/>
              <a:gd name="connsiteY0" fmla="*/ 120044 h 192976"/>
              <a:gd name="connsiteX1" fmla="*/ 22022 w 115023"/>
              <a:gd name="connsiteY1" fmla="*/ 192977 h 192976"/>
              <a:gd name="connsiteX2" fmla="*/ 0 w 115023"/>
              <a:gd name="connsiteY2" fmla="*/ 192977 h 192976"/>
              <a:gd name="connsiteX3" fmla="*/ 0 w 115023"/>
              <a:gd name="connsiteY3" fmla="*/ 0 h 192976"/>
              <a:gd name="connsiteX4" fmla="*/ 51673 w 115023"/>
              <a:gd name="connsiteY4" fmla="*/ 0 h 192976"/>
              <a:gd name="connsiteX5" fmla="*/ 98431 w 115023"/>
              <a:gd name="connsiteY5" fmla="*/ 15078 h 192976"/>
              <a:gd name="connsiteX6" fmla="*/ 115024 w 115023"/>
              <a:gd name="connsiteY6" fmla="*/ 57607 h 192976"/>
              <a:gd name="connsiteX7" fmla="*/ 96593 w 115023"/>
              <a:gd name="connsiteY7" fmla="*/ 102565 h 192976"/>
              <a:gd name="connsiteX8" fmla="*/ 46806 w 115023"/>
              <a:gd name="connsiteY8" fmla="*/ 120053 h 192976"/>
              <a:gd name="connsiteX9" fmla="*/ 22022 w 115023"/>
              <a:gd name="connsiteY9" fmla="*/ 120053 h 192976"/>
              <a:gd name="connsiteX10" fmla="*/ 22022 w 115023"/>
              <a:gd name="connsiteY10" fmla="*/ 120034 h 192976"/>
              <a:gd name="connsiteX11" fmla="*/ 22022 w 115023"/>
              <a:gd name="connsiteY11" fmla="*/ 20469 h 192976"/>
              <a:gd name="connsiteX12" fmla="*/ 22022 w 115023"/>
              <a:gd name="connsiteY12" fmla="*/ 99593 h 192976"/>
              <a:gd name="connsiteX13" fmla="*/ 45110 w 115023"/>
              <a:gd name="connsiteY13" fmla="*/ 99593 h 192976"/>
              <a:gd name="connsiteX14" fmla="*/ 79924 w 115023"/>
              <a:gd name="connsiteY14" fmla="*/ 88887 h 192976"/>
              <a:gd name="connsiteX15" fmla="*/ 91926 w 115023"/>
              <a:gd name="connsiteY15" fmla="*/ 58674 h 192976"/>
              <a:gd name="connsiteX16" fmla="*/ 47863 w 115023"/>
              <a:gd name="connsiteY16" fmla="*/ 20450 h 192976"/>
              <a:gd name="connsiteX17" fmla="*/ 22022 w 115023"/>
              <a:gd name="connsiteY17" fmla="*/ 20450 h 192976"/>
              <a:gd name="connsiteX18" fmla="*/ 22022 w 115023"/>
              <a:gd name="connsiteY18" fmla="*/ 20469 h 192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5023" h="192976">
                <a:moveTo>
                  <a:pt x="22022" y="120044"/>
                </a:moveTo>
                <a:lnTo>
                  <a:pt x="22022" y="192977"/>
                </a:lnTo>
                <a:lnTo>
                  <a:pt x="0" y="192977"/>
                </a:lnTo>
                <a:lnTo>
                  <a:pt x="0" y="0"/>
                </a:lnTo>
                <a:lnTo>
                  <a:pt x="51673" y="0"/>
                </a:lnTo>
                <a:cubicBezTo>
                  <a:pt x="71780" y="0"/>
                  <a:pt x="87373" y="5048"/>
                  <a:pt x="98431" y="15078"/>
                </a:cubicBezTo>
                <a:cubicBezTo>
                  <a:pt x="109480" y="25136"/>
                  <a:pt x="115024" y="39300"/>
                  <a:pt x="115024" y="57607"/>
                </a:cubicBezTo>
                <a:cubicBezTo>
                  <a:pt x="115024" y="75905"/>
                  <a:pt x="108890" y="90897"/>
                  <a:pt x="96593" y="102565"/>
                </a:cubicBezTo>
                <a:cubicBezTo>
                  <a:pt x="84306" y="114214"/>
                  <a:pt x="67713" y="120053"/>
                  <a:pt x="46806" y="120053"/>
                </a:cubicBezTo>
                <a:lnTo>
                  <a:pt x="22022" y="120053"/>
                </a:lnTo>
                <a:lnTo>
                  <a:pt x="22022" y="120034"/>
                </a:lnTo>
                <a:close/>
                <a:moveTo>
                  <a:pt x="22022" y="20469"/>
                </a:moveTo>
                <a:lnTo>
                  <a:pt x="22022" y="99593"/>
                </a:lnTo>
                <a:lnTo>
                  <a:pt x="45110" y="99593"/>
                </a:lnTo>
                <a:cubicBezTo>
                  <a:pt x="60322" y="99593"/>
                  <a:pt x="71952" y="96031"/>
                  <a:pt x="79924" y="88887"/>
                </a:cubicBezTo>
                <a:cubicBezTo>
                  <a:pt x="87925" y="81763"/>
                  <a:pt x="91926" y="71695"/>
                  <a:pt x="91926" y="58674"/>
                </a:cubicBezTo>
                <a:cubicBezTo>
                  <a:pt x="91926" y="33195"/>
                  <a:pt x="77238" y="20450"/>
                  <a:pt x="47863" y="20450"/>
                </a:cubicBezTo>
                <a:lnTo>
                  <a:pt x="22022" y="20450"/>
                </a:lnTo>
                <a:lnTo>
                  <a:pt x="22022" y="2046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non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06D09EBE-0FE9-8148-9D63-556CB55E512A}"/>
              </a:ext>
            </a:extLst>
          </p:cNvPr>
          <p:cNvSpPr/>
          <p:nvPr/>
        </p:nvSpPr>
        <p:spPr>
          <a:xfrm>
            <a:off x="1426674" y="571311"/>
            <a:ext cx="97583" cy="192986"/>
          </a:xfrm>
          <a:custGeom>
            <a:avLst/>
            <a:gdLst>
              <a:gd name="connsiteX0" fmla="*/ 97584 w 97583"/>
              <a:gd name="connsiteY0" fmla="*/ 192977 h 192986"/>
              <a:gd name="connsiteX1" fmla="*/ 0 w 97583"/>
              <a:gd name="connsiteY1" fmla="*/ 192977 h 192986"/>
              <a:gd name="connsiteX2" fmla="*/ 0 w 97583"/>
              <a:gd name="connsiteY2" fmla="*/ 0 h 192986"/>
              <a:gd name="connsiteX3" fmla="*/ 22031 w 97583"/>
              <a:gd name="connsiteY3" fmla="*/ 0 h 192986"/>
              <a:gd name="connsiteX4" fmla="*/ 22031 w 97583"/>
              <a:gd name="connsiteY4" fmla="*/ 172545 h 192986"/>
              <a:gd name="connsiteX5" fmla="*/ 97584 w 97583"/>
              <a:gd name="connsiteY5" fmla="*/ 172545 h 192986"/>
              <a:gd name="connsiteX6" fmla="*/ 97584 w 97583"/>
              <a:gd name="connsiteY6" fmla="*/ 192986 h 19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583" h="192986">
                <a:moveTo>
                  <a:pt x="97584" y="192977"/>
                </a:moveTo>
                <a:lnTo>
                  <a:pt x="0" y="192977"/>
                </a:lnTo>
                <a:lnTo>
                  <a:pt x="0" y="0"/>
                </a:lnTo>
                <a:lnTo>
                  <a:pt x="22031" y="0"/>
                </a:lnTo>
                <a:lnTo>
                  <a:pt x="22031" y="172545"/>
                </a:lnTo>
                <a:lnTo>
                  <a:pt x="97584" y="172545"/>
                </a:lnTo>
                <a:lnTo>
                  <a:pt x="97584" y="19298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non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23269BDB-6758-38E2-DF26-E93653CB08B9}"/>
              </a:ext>
            </a:extLst>
          </p:cNvPr>
          <p:cNvSpPr/>
          <p:nvPr/>
        </p:nvSpPr>
        <p:spPr>
          <a:xfrm>
            <a:off x="1546946" y="571330"/>
            <a:ext cx="139950" cy="196205"/>
          </a:xfrm>
          <a:custGeom>
            <a:avLst/>
            <a:gdLst>
              <a:gd name="connsiteX0" fmla="*/ 139951 w 139950"/>
              <a:gd name="connsiteY0" fmla="*/ 114919 h 196205"/>
              <a:gd name="connsiteX1" fmla="*/ 68466 w 139950"/>
              <a:gd name="connsiteY1" fmla="*/ 196205 h 196205"/>
              <a:gd name="connsiteX2" fmla="*/ 0 w 139950"/>
              <a:gd name="connsiteY2" fmla="*/ 118005 h 196205"/>
              <a:gd name="connsiteX3" fmla="*/ 0 w 139950"/>
              <a:gd name="connsiteY3" fmla="*/ 0 h 196205"/>
              <a:gd name="connsiteX4" fmla="*/ 22031 w 139950"/>
              <a:gd name="connsiteY4" fmla="*/ 0 h 196205"/>
              <a:gd name="connsiteX5" fmla="*/ 22031 w 139950"/>
              <a:gd name="connsiteY5" fmla="*/ 116519 h 196205"/>
              <a:gd name="connsiteX6" fmla="*/ 70828 w 139950"/>
              <a:gd name="connsiteY6" fmla="*/ 175879 h 196205"/>
              <a:gd name="connsiteX7" fmla="*/ 117919 w 139950"/>
              <a:gd name="connsiteY7" fmla="*/ 118539 h 196205"/>
              <a:gd name="connsiteX8" fmla="*/ 117919 w 139950"/>
              <a:gd name="connsiteY8" fmla="*/ 0 h 196205"/>
              <a:gd name="connsiteX9" fmla="*/ 139951 w 139950"/>
              <a:gd name="connsiteY9" fmla="*/ 0 h 196205"/>
              <a:gd name="connsiteX10" fmla="*/ 139951 w 139950"/>
              <a:gd name="connsiteY10" fmla="*/ 114929 h 19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950" h="196205">
                <a:moveTo>
                  <a:pt x="139951" y="114919"/>
                </a:moveTo>
                <a:cubicBezTo>
                  <a:pt x="139951" y="169107"/>
                  <a:pt x="116129" y="196205"/>
                  <a:pt x="68466" y="196205"/>
                </a:cubicBezTo>
                <a:cubicBezTo>
                  <a:pt x="22812" y="196205"/>
                  <a:pt x="0" y="170145"/>
                  <a:pt x="0" y="118005"/>
                </a:cubicBezTo>
                <a:lnTo>
                  <a:pt x="0" y="0"/>
                </a:lnTo>
                <a:lnTo>
                  <a:pt x="22031" y="0"/>
                </a:lnTo>
                <a:lnTo>
                  <a:pt x="22031" y="116519"/>
                </a:lnTo>
                <a:cubicBezTo>
                  <a:pt x="22031" y="156086"/>
                  <a:pt x="38290" y="175879"/>
                  <a:pt x="70828" y="175879"/>
                </a:cubicBezTo>
                <a:cubicBezTo>
                  <a:pt x="102232" y="175879"/>
                  <a:pt x="117919" y="156772"/>
                  <a:pt x="117919" y="118539"/>
                </a:cubicBezTo>
                <a:lnTo>
                  <a:pt x="117919" y="0"/>
                </a:lnTo>
                <a:lnTo>
                  <a:pt x="139951" y="0"/>
                </a:lnTo>
                <a:lnTo>
                  <a:pt x="139951" y="114929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non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6DD127F8-C4A1-6019-920D-8ACDCAD3A657}"/>
              </a:ext>
            </a:extLst>
          </p:cNvPr>
          <p:cNvSpPr/>
          <p:nvPr/>
        </p:nvSpPr>
        <p:spPr>
          <a:xfrm>
            <a:off x="1725073" y="568110"/>
            <a:ext cx="113957" cy="199424"/>
          </a:xfrm>
          <a:custGeom>
            <a:avLst/>
            <a:gdLst>
              <a:gd name="connsiteX0" fmla="*/ 0 w 113957"/>
              <a:gd name="connsiteY0" fmla="*/ 188385 h 199424"/>
              <a:gd name="connsiteX1" fmla="*/ 0 w 113957"/>
              <a:gd name="connsiteY1" fmla="*/ 161735 h 199424"/>
              <a:gd name="connsiteX2" fmla="*/ 10697 w 113957"/>
              <a:gd name="connsiteY2" fmla="*/ 169012 h 199424"/>
              <a:gd name="connsiteX3" fmla="*/ 23813 w 113957"/>
              <a:gd name="connsiteY3" fmla="*/ 174460 h 199424"/>
              <a:gd name="connsiteX4" fmla="*/ 37643 w 113957"/>
              <a:gd name="connsiteY4" fmla="*/ 177889 h 199424"/>
              <a:gd name="connsiteX5" fmla="*/ 50492 w 113957"/>
              <a:gd name="connsiteY5" fmla="*/ 179118 h 199424"/>
              <a:gd name="connsiteX6" fmla="*/ 80858 w 113957"/>
              <a:gd name="connsiteY6" fmla="*/ 171374 h 199424"/>
              <a:gd name="connsiteX7" fmla="*/ 90897 w 113957"/>
              <a:gd name="connsiteY7" fmla="*/ 149104 h 199424"/>
              <a:gd name="connsiteX8" fmla="*/ 87544 w 113957"/>
              <a:gd name="connsiteY8" fmla="*/ 135522 h 199424"/>
              <a:gd name="connsiteX9" fmla="*/ 78296 w 113957"/>
              <a:gd name="connsiteY9" fmla="*/ 124949 h 199424"/>
              <a:gd name="connsiteX10" fmla="*/ 64322 w 113957"/>
              <a:gd name="connsiteY10" fmla="*/ 115795 h 199424"/>
              <a:gd name="connsiteX11" fmla="*/ 46949 w 113957"/>
              <a:gd name="connsiteY11" fmla="*/ 106575 h 199424"/>
              <a:gd name="connsiteX12" fmla="*/ 28575 w 113957"/>
              <a:gd name="connsiteY12" fmla="*/ 96222 h 199424"/>
              <a:gd name="connsiteX13" fmla="*/ 13754 w 113957"/>
              <a:gd name="connsiteY13" fmla="*/ 84649 h 199424"/>
              <a:gd name="connsiteX14" fmla="*/ 3848 w 113957"/>
              <a:gd name="connsiteY14" fmla="*/ 70304 h 199424"/>
              <a:gd name="connsiteX15" fmla="*/ 238 w 113957"/>
              <a:gd name="connsiteY15" fmla="*/ 51540 h 199424"/>
              <a:gd name="connsiteX16" fmla="*/ 5877 w 113957"/>
              <a:gd name="connsiteY16" fmla="*/ 28585 h 199424"/>
              <a:gd name="connsiteX17" fmla="*/ 20698 w 113957"/>
              <a:gd name="connsiteY17" fmla="*/ 12506 h 199424"/>
              <a:gd name="connsiteX18" fmla="*/ 41624 w 113957"/>
              <a:gd name="connsiteY18" fmla="*/ 3086 h 199424"/>
              <a:gd name="connsiteX19" fmla="*/ 65561 w 113957"/>
              <a:gd name="connsiteY19" fmla="*/ 0 h 199424"/>
              <a:gd name="connsiteX20" fmla="*/ 106080 w 113957"/>
              <a:gd name="connsiteY20" fmla="*/ 6858 h 199424"/>
              <a:gd name="connsiteX21" fmla="*/ 106080 w 113957"/>
              <a:gd name="connsiteY21" fmla="*/ 32290 h 199424"/>
              <a:gd name="connsiteX22" fmla="*/ 63322 w 113957"/>
              <a:gd name="connsiteY22" fmla="*/ 20441 h 199424"/>
              <a:gd name="connsiteX23" fmla="*/ 48901 w 113957"/>
              <a:gd name="connsiteY23" fmla="*/ 21974 h 199424"/>
              <a:gd name="connsiteX24" fmla="*/ 36052 w 113957"/>
              <a:gd name="connsiteY24" fmla="*/ 27022 h 199424"/>
              <a:gd name="connsiteX25" fmla="*/ 26870 w 113957"/>
              <a:gd name="connsiteY25" fmla="*/ 36043 h 199424"/>
              <a:gd name="connsiteX26" fmla="*/ 23327 w 113957"/>
              <a:gd name="connsiteY26" fmla="*/ 49511 h 199424"/>
              <a:gd name="connsiteX27" fmla="*/ 26013 w 113957"/>
              <a:gd name="connsiteY27" fmla="*/ 62294 h 199424"/>
              <a:gd name="connsiteX28" fmla="*/ 33947 w 113957"/>
              <a:gd name="connsiteY28" fmla="*/ 72114 h 199424"/>
              <a:gd name="connsiteX29" fmla="*/ 46730 w 113957"/>
              <a:gd name="connsiteY29" fmla="*/ 80734 h 199424"/>
              <a:gd name="connsiteX30" fmla="*/ 64113 w 113957"/>
              <a:gd name="connsiteY30" fmla="*/ 89878 h 199424"/>
              <a:gd name="connsiteX31" fmla="*/ 83268 w 113957"/>
              <a:gd name="connsiteY31" fmla="*/ 100660 h 199424"/>
              <a:gd name="connsiteX32" fmla="*/ 99136 w 113957"/>
              <a:gd name="connsiteY32" fmla="*/ 113167 h 199424"/>
              <a:gd name="connsiteX33" fmla="*/ 109966 w 113957"/>
              <a:gd name="connsiteY33" fmla="*/ 128378 h 199424"/>
              <a:gd name="connsiteX34" fmla="*/ 113957 w 113957"/>
              <a:gd name="connsiteY34" fmla="*/ 147476 h 199424"/>
              <a:gd name="connsiteX35" fmla="*/ 108528 w 113957"/>
              <a:gd name="connsiteY35" fmla="*/ 171641 h 199424"/>
              <a:gd name="connsiteX36" fmla="*/ 93840 w 113957"/>
              <a:gd name="connsiteY36" fmla="*/ 187719 h 199424"/>
              <a:gd name="connsiteX37" fmla="*/ 72523 w 113957"/>
              <a:gd name="connsiteY37" fmla="*/ 196672 h 199424"/>
              <a:gd name="connsiteX38" fmla="*/ 47082 w 113957"/>
              <a:gd name="connsiteY38" fmla="*/ 199425 h 199424"/>
              <a:gd name="connsiteX39" fmla="*/ 36052 w 113957"/>
              <a:gd name="connsiteY39" fmla="*/ 198663 h 199424"/>
              <a:gd name="connsiteX40" fmla="*/ 22670 w 113957"/>
              <a:gd name="connsiteY40" fmla="*/ 196529 h 199424"/>
              <a:gd name="connsiteX41" fmla="*/ 9754 w 113957"/>
              <a:gd name="connsiteY41" fmla="*/ 193034 h 199424"/>
              <a:gd name="connsiteX42" fmla="*/ 0 w 113957"/>
              <a:gd name="connsiteY42" fmla="*/ 188385 h 19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3957" h="199424">
                <a:moveTo>
                  <a:pt x="0" y="188385"/>
                </a:moveTo>
                <a:lnTo>
                  <a:pt x="0" y="161735"/>
                </a:lnTo>
                <a:cubicBezTo>
                  <a:pt x="2981" y="164430"/>
                  <a:pt x="6544" y="166849"/>
                  <a:pt x="10697" y="169012"/>
                </a:cubicBezTo>
                <a:cubicBezTo>
                  <a:pt x="14907" y="171191"/>
                  <a:pt x="19298" y="173013"/>
                  <a:pt x="23813" y="174460"/>
                </a:cubicBezTo>
                <a:cubicBezTo>
                  <a:pt x="28394" y="175955"/>
                  <a:pt x="33014" y="177089"/>
                  <a:pt x="37643" y="177889"/>
                </a:cubicBezTo>
                <a:cubicBezTo>
                  <a:pt x="42282" y="178699"/>
                  <a:pt x="46558" y="179118"/>
                  <a:pt x="50492" y="179118"/>
                </a:cubicBezTo>
                <a:cubicBezTo>
                  <a:pt x="64046" y="179118"/>
                  <a:pt x="74162" y="176546"/>
                  <a:pt x="80858" y="171374"/>
                </a:cubicBezTo>
                <a:cubicBezTo>
                  <a:pt x="87544" y="166221"/>
                  <a:pt x="90897" y="158791"/>
                  <a:pt x="90897" y="149104"/>
                </a:cubicBezTo>
                <a:cubicBezTo>
                  <a:pt x="90897" y="143904"/>
                  <a:pt x="89773" y="139370"/>
                  <a:pt x="87544" y="135522"/>
                </a:cubicBezTo>
                <a:cubicBezTo>
                  <a:pt x="85144" y="131455"/>
                  <a:pt x="82010" y="127870"/>
                  <a:pt x="78296" y="124949"/>
                </a:cubicBezTo>
                <a:cubicBezTo>
                  <a:pt x="73933" y="121475"/>
                  <a:pt x="69247" y="118412"/>
                  <a:pt x="64322" y="115795"/>
                </a:cubicBezTo>
                <a:cubicBezTo>
                  <a:pt x="58560" y="112668"/>
                  <a:pt x="52769" y="109596"/>
                  <a:pt x="46949" y="106575"/>
                </a:cubicBezTo>
                <a:cubicBezTo>
                  <a:pt x="40700" y="103344"/>
                  <a:pt x="34576" y="99891"/>
                  <a:pt x="28575" y="96222"/>
                </a:cubicBezTo>
                <a:cubicBezTo>
                  <a:pt x="23193" y="92962"/>
                  <a:pt x="18221" y="89077"/>
                  <a:pt x="13754" y="84649"/>
                </a:cubicBezTo>
                <a:cubicBezTo>
                  <a:pt x="9611" y="80506"/>
                  <a:pt x="6258" y="75646"/>
                  <a:pt x="3848" y="70304"/>
                </a:cubicBezTo>
                <a:cubicBezTo>
                  <a:pt x="1438" y="64970"/>
                  <a:pt x="238" y="58712"/>
                  <a:pt x="238" y="51540"/>
                </a:cubicBezTo>
                <a:cubicBezTo>
                  <a:pt x="238" y="42739"/>
                  <a:pt x="2115" y="35090"/>
                  <a:pt x="5877" y="28585"/>
                </a:cubicBezTo>
                <a:cubicBezTo>
                  <a:pt x="9544" y="22178"/>
                  <a:pt x="14611" y="16682"/>
                  <a:pt x="20698" y="12506"/>
                </a:cubicBezTo>
                <a:cubicBezTo>
                  <a:pt x="27070" y="8173"/>
                  <a:pt x="34157" y="4985"/>
                  <a:pt x="41624" y="3086"/>
                </a:cubicBezTo>
                <a:cubicBezTo>
                  <a:pt x="49435" y="1030"/>
                  <a:pt x="57483" y="-7"/>
                  <a:pt x="65561" y="0"/>
                </a:cubicBezTo>
                <a:cubicBezTo>
                  <a:pt x="84096" y="0"/>
                  <a:pt x="97622" y="2286"/>
                  <a:pt x="106080" y="6858"/>
                </a:cubicBezTo>
                <a:lnTo>
                  <a:pt x="106080" y="32290"/>
                </a:lnTo>
                <a:cubicBezTo>
                  <a:pt x="94974" y="24384"/>
                  <a:pt x="80734" y="20441"/>
                  <a:pt x="63322" y="20441"/>
                </a:cubicBezTo>
                <a:cubicBezTo>
                  <a:pt x="58522" y="20441"/>
                  <a:pt x="53702" y="20955"/>
                  <a:pt x="48901" y="21974"/>
                </a:cubicBezTo>
                <a:cubicBezTo>
                  <a:pt x="44358" y="22904"/>
                  <a:pt x="40015" y="24612"/>
                  <a:pt x="36052" y="27022"/>
                </a:cubicBezTo>
                <a:cubicBezTo>
                  <a:pt x="32290" y="29356"/>
                  <a:pt x="29232" y="32366"/>
                  <a:pt x="26870" y="36043"/>
                </a:cubicBezTo>
                <a:cubicBezTo>
                  <a:pt x="24508" y="39729"/>
                  <a:pt x="23327" y="44215"/>
                  <a:pt x="23327" y="49511"/>
                </a:cubicBezTo>
                <a:cubicBezTo>
                  <a:pt x="23327" y="54445"/>
                  <a:pt x="24222" y="58712"/>
                  <a:pt x="26013" y="62294"/>
                </a:cubicBezTo>
                <a:cubicBezTo>
                  <a:pt x="27803" y="65875"/>
                  <a:pt x="30451" y="69152"/>
                  <a:pt x="33947" y="72114"/>
                </a:cubicBezTo>
                <a:cubicBezTo>
                  <a:pt x="37443" y="75076"/>
                  <a:pt x="41710" y="77953"/>
                  <a:pt x="46730" y="80734"/>
                </a:cubicBezTo>
                <a:cubicBezTo>
                  <a:pt x="51759" y="83506"/>
                  <a:pt x="57550" y="86573"/>
                  <a:pt x="64113" y="89878"/>
                </a:cubicBezTo>
                <a:cubicBezTo>
                  <a:pt x="70837" y="93278"/>
                  <a:pt x="77229" y="96879"/>
                  <a:pt x="83268" y="100660"/>
                </a:cubicBezTo>
                <a:cubicBezTo>
                  <a:pt x="89021" y="104204"/>
                  <a:pt x="94345" y="108400"/>
                  <a:pt x="99136" y="113167"/>
                </a:cubicBezTo>
                <a:cubicBezTo>
                  <a:pt x="103689" y="117739"/>
                  <a:pt x="107290" y="122825"/>
                  <a:pt x="109966" y="128378"/>
                </a:cubicBezTo>
                <a:cubicBezTo>
                  <a:pt x="112624" y="133931"/>
                  <a:pt x="113957" y="140303"/>
                  <a:pt x="113957" y="147476"/>
                </a:cubicBezTo>
                <a:cubicBezTo>
                  <a:pt x="113957" y="157001"/>
                  <a:pt x="112157" y="165030"/>
                  <a:pt x="108528" y="171641"/>
                </a:cubicBezTo>
                <a:cubicBezTo>
                  <a:pt x="105013" y="178117"/>
                  <a:pt x="99974" y="183635"/>
                  <a:pt x="93840" y="187719"/>
                </a:cubicBezTo>
                <a:cubicBezTo>
                  <a:pt x="87678" y="191843"/>
                  <a:pt x="80572" y="194824"/>
                  <a:pt x="72523" y="196672"/>
                </a:cubicBezTo>
                <a:cubicBezTo>
                  <a:pt x="64475" y="198501"/>
                  <a:pt x="56017" y="199425"/>
                  <a:pt x="47082" y="199425"/>
                </a:cubicBezTo>
                <a:cubicBezTo>
                  <a:pt x="44101" y="199425"/>
                  <a:pt x="40434" y="199168"/>
                  <a:pt x="36052" y="198663"/>
                </a:cubicBezTo>
                <a:cubicBezTo>
                  <a:pt x="31671" y="198187"/>
                  <a:pt x="27222" y="197463"/>
                  <a:pt x="22670" y="196529"/>
                </a:cubicBezTo>
                <a:cubicBezTo>
                  <a:pt x="18298" y="195637"/>
                  <a:pt x="13983" y="194469"/>
                  <a:pt x="9754" y="193034"/>
                </a:cubicBezTo>
                <a:cubicBezTo>
                  <a:pt x="5705" y="191624"/>
                  <a:pt x="2448" y="190081"/>
                  <a:pt x="0" y="18838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non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328EDFFC-7288-C04F-2839-601A8302330F}"/>
              </a:ext>
            </a:extLst>
          </p:cNvPr>
          <p:cNvSpPr/>
          <p:nvPr/>
        </p:nvSpPr>
        <p:spPr>
          <a:xfrm>
            <a:off x="1871184" y="623108"/>
            <a:ext cx="284495" cy="144541"/>
          </a:xfrm>
          <a:custGeom>
            <a:avLst/>
            <a:gdLst>
              <a:gd name="connsiteX0" fmla="*/ 10490 w 284495"/>
              <a:gd name="connsiteY0" fmla="*/ 143608 h 144541"/>
              <a:gd name="connsiteX1" fmla="*/ 3013 w 284495"/>
              <a:gd name="connsiteY1" fmla="*/ 140446 h 144541"/>
              <a:gd name="connsiteX2" fmla="*/ 3 w 284495"/>
              <a:gd name="connsiteY2" fmla="*/ 132702 h 144541"/>
              <a:gd name="connsiteX3" fmla="*/ 3013 w 284495"/>
              <a:gd name="connsiteY3" fmla="*/ 124968 h 144541"/>
              <a:gd name="connsiteX4" fmla="*/ 10490 w 284495"/>
              <a:gd name="connsiteY4" fmla="*/ 121939 h 144541"/>
              <a:gd name="connsiteX5" fmla="*/ 18101 w 284495"/>
              <a:gd name="connsiteY5" fmla="*/ 124968 h 144541"/>
              <a:gd name="connsiteX6" fmla="*/ 21253 w 284495"/>
              <a:gd name="connsiteY6" fmla="*/ 132702 h 144541"/>
              <a:gd name="connsiteX7" fmla="*/ 18101 w 284495"/>
              <a:gd name="connsiteY7" fmla="*/ 140446 h 144541"/>
              <a:gd name="connsiteX8" fmla="*/ 10490 w 284495"/>
              <a:gd name="connsiteY8" fmla="*/ 143608 h 144541"/>
              <a:gd name="connsiteX9" fmla="*/ 148879 w 284495"/>
              <a:gd name="connsiteY9" fmla="*/ 135131 h 144541"/>
              <a:gd name="connsiteX10" fmla="*/ 113208 w 284495"/>
              <a:gd name="connsiteY10" fmla="*/ 144542 h 144541"/>
              <a:gd name="connsiteX11" fmla="*/ 69012 w 284495"/>
              <a:gd name="connsiteY11" fmla="*/ 125235 h 144541"/>
              <a:gd name="connsiteX12" fmla="*/ 52219 w 284495"/>
              <a:gd name="connsiteY12" fmla="*/ 74695 h 144541"/>
              <a:gd name="connsiteX13" fmla="*/ 71107 w 284495"/>
              <a:gd name="connsiteY13" fmla="*/ 20936 h 144541"/>
              <a:gd name="connsiteX14" fmla="*/ 119637 w 284495"/>
              <a:gd name="connsiteY14" fmla="*/ 0 h 144541"/>
              <a:gd name="connsiteX15" fmla="*/ 149412 w 284495"/>
              <a:gd name="connsiteY15" fmla="*/ 6458 h 144541"/>
              <a:gd name="connsiteX16" fmla="*/ 149412 w 284495"/>
              <a:gd name="connsiteY16" fmla="*/ 20460 h 144541"/>
              <a:gd name="connsiteX17" fmla="*/ 117808 w 284495"/>
              <a:gd name="connsiteY17" fmla="*/ 11316 h 144541"/>
              <a:gd name="connsiteX18" fmla="*/ 79518 w 284495"/>
              <a:gd name="connsiteY18" fmla="*/ 28746 h 144541"/>
              <a:gd name="connsiteX19" fmla="*/ 64830 w 284495"/>
              <a:gd name="connsiteY19" fmla="*/ 73895 h 144541"/>
              <a:gd name="connsiteX20" fmla="*/ 78279 w 284495"/>
              <a:gd name="connsiteY20" fmla="*/ 116957 h 144541"/>
              <a:gd name="connsiteX21" fmla="*/ 113741 w 284495"/>
              <a:gd name="connsiteY21" fmla="*/ 133245 h 144541"/>
              <a:gd name="connsiteX22" fmla="*/ 148898 w 284495"/>
              <a:gd name="connsiteY22" fmla="*/ 122206 h 144541"/>
              <a:gd name="connsiteX23" fmla="*/ 148898 w 284495"/>
              <a:gd name="connsiteY23" fmla="*/ 135122 h 144541"/>
              <a:gd name="connsiteX24" fmla="*/ 148879 w 284495"/>
              <a:gd name="connsiteY24" fmla="*/ 135122 h 144541"/>
              <a:gd name="connsiteX25" fmla="*/ 272437 w 284495"/>
              <a:gd name="connsiteY25" fmla="*/ 141180 h 144541"/>
              <a:gd name="connsiteX26" fmla="*/ 272437 w 284495"/>
              <a:gd name="connsiteY26" fmla="*/ 60979 h 144541"/>
              <a:gd name="connsiteX27" fmla="*/ 237537 w 284495"/>
              <a:gd name="connsiteY27" fmla="*/ 11335 h 144541"/>
              <a:gd name="connsiteX28" fmla="*/ 205667 w 284495"/>
              <a:gd name="connsiteY28" fmla="*/ 25937 h 144541"/>
              <a:gd name="connsiteX29" fmla="*/ 193208 w 284495"/>
              <a:gd name="connsiteY29" fmla="*/ 62065 h 144541"/>
              <a:gd name="connsiteX30" fmla="*/ 193208 w 284495"/>
              <a:gd name="connsiteY30" fmla="*/ 141199 h 144541"/>
              <a:gd name="connsiteX31" fmla="*/ 181149 w 284495"/>
              <a:gd name="connsiteY31" fmla="*/ 141199 h 144541"/>
              <a:gd name="connsiteX32" fmla="*/ 181149 w 284495"/>
              <a:gd name="connsiteY32" fmla="*/ 3400 h 144541"/>
              <a:gd name="connsiteX33" fmla="*/ 193208 w 284495"/>
              <a:gd name="connsiteY33" fmla="*/ 3400 h 144541"/>
              <a:gd name="connsiteX34" fmla="*/ 193208 w 284495"/>
              <a:gd name="connsiteY34" fmla="*/ 28423 h 144541"/>
              <a:gd name="connsiteX35" fmla="*/ 193722 w 284495"/>
              <a:gd name="connsiteY35" fmla="*/ 28423 h 144541"/>
              <a:gd name="connsiteX36" fmla="*/ 239633 w 284495"/>
              <a:gd name="connsiteY36" fmla="*/ 38 h 144541"/>
              <a:gd name="connsiteX37" fmla="*/ 272951 w 284495"/>
              <a:gd name="connsiteY37" fmla="*/ 14907 h 144541"/>
              <a:gd name="connsiteX38" fmla="*/ 284496 w 284495"/>
              <a:gd name="connsiteY38" fmla="*/ 57369 h 144541"/>
              <a:gd name="connsiteX39" fmla="*/ 284496 w 284495"/>
              <a:gd name="connsiteY39" fmla="*/ 141218 h 144541"/>
              <a:gd name="connsiteX40" fmla="*/ 272437 w 284495"/>
              <a:gd name="connsiteY40" fmla="*/ 141218 h 144541"/>
              <a:gd name="connsiteX41" fmla="*/ 272437 w 284495"/>
              <a:gd name="connsiteY41" fmla="*/ 141180 h 14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4495" h="144541">
                <a:moveTo>
                  <a:pt x="10490" y="143608"/>
                </a:moveTo>
                <a:cubicBezTo>
                  <a:pt x="7518" y="143608"/>
                  <a:pt x="5023" y="142561"/>
                  <a:pt x="3013" y="140446"/>
                </a:cubicBezTo>
                <a:cubicBezTo>
                  <a:pt x="1013" y="138370"/>
                  <a:pt x="-64" y="135582"/>
                  <a:pt x="3" y="132702"/>
                </a:cubicBezTo>
                <a:cubicBezTo>
                  <a:pt x="3" y="129559"/>
                  <a:pt x="1003" y="126987"/>
                  <a:pt x="3013" y="124968"/>
                </a:cubicBezTo>
                <a:cubicBezTo>
                  <a:pt x="5023" y="122949"/>
                  <a:pt x="7518" y="121939"/>
                  <a:pt x="10490" y="121939"/>
                </a:cubicBezTo>
                <a:cubicBezTo>
                  <a:pt x="13452" y="121939"/>
                  <a:pt x="15995" y="122949"/>
                  <a:pt x="18101" y="124968"/>
                </a:cubicBezTo>
                <a:cubicBezTo>
                  <a:pt x="20215" y="126978"/>
                  <a:pt x="21253" y="129569"/>
                  <a:pt x="21253" y="132702"/>
                </a:cubicBezTo>
                <a:cubicBezTo>
                  <a:pt x="21253" y="135760"/>
                  <a:pt x="20215" y="138322"/>
                  <a:pt x="18101" y="140446"/>
                </a:cubicBezTo>
                <a:cubicBezTo>
                  <a:pt x="16110" y="142512"/>
                  <a:pt x="13357" y="143658"/>
                  <a:pt x="10490" y="143608"/>
                </a:cubicBezTo>
                <a:close/>
                <a:moveTo>
                  <a:pt x="148879" y="135131"/>
                </a:moveTo>
                <a:cubicBezTo>
                  <a:pt x="138906" y="141418"/>
                  <a:pt x="127028" y="144542"/>
                  <a:pt x="113208" y="144542"/>
                </a:cubicBezTo>
                <a:cubicBezTo>
                  <a:pt x="94929" y="144542"/>
                  <a:pt x="80184" y="138103"/>
                  <a:pt x="69012" y="125235"/>
                </a:cubicBezTo>
                <a:cubicBezTo>
                  <a:pt x="57820" y="112357"/>
                  <a:pt x="52219" y="95526"/>
                  <a:pt x="52219" y="74695"/>
                </a:cubicBezTo>
                <a:cubicBezTo>
                  <a:pt x="52219" y="52797"/>
                  <a:pt x="58505" y="34881"/>
                  <a:pt x="71107" y="20936"/>
                </a:cubicBezTo>
                <a:cubicBezTo>
                  <a:pt x="83699" y="6982"/>
                  <a:pt x="99873" y="0"/>
                  <a:pt x="119637" y="0"/>
                </a:cubicBezTo>
                <a:cubicBezTo>
                  <a:pt x="129857" y="0"/>
                  <a:pt x="139792" y="2162"/>
                  <a:pt x="149412" y="6458"/>
                </a:cubicBezTo>
                <a:lnTo>
                  <a:pt x="149412" y="20460"/>
                </a:lnTo>
                <a:cubicBezTo>
                  <a:pt x="139982" y="14415"/>
                  <a:pt x="129010" y="11239"/>
                  <a:pt x="117808" y="11316"/>
                </a:cubicBezTo>
                <a:cubicBezTo>
                  <a:pt x="102073" y="11316"/>
                  <a:pt x="89300" y="17126"/>
                  <a:pt x="79518" y="28746"/>
                </a:cubicBezTo>
                <a:cubicBezTo>
                  <a:pt x="69716" y="40367"/>
                  <a:pt x="64830" y="55416"/>
                  <a:pt x="64830" y="73895"/>
                </a:cubicBezTo>
                <a:cubicBezTo>
                  <a:pt x="64830" y="91745"/>
                  <a:pt x="69316" y="106099"/>
                  <a:pt x="78279" y="116957"/>
                </a:cubicBezTo>
                <a:cubicBezTo>
                  <a:pt x="87243" y="127816"/>
                  <a:pt x="99072" y="133245"/>
                  <a:pt x="113741" y="133245"/>
                </a:cubicBezTo>
                <a:cubicBezTo>
                  <a:pt x="127209" y="133245"/>
                  <a:pt x="138935" y="129569"/>
                  <a:pt x="148898" y="122206"/>
                </a:cubicBezTo>
                <a:lnTo>
                  <a:pt x="148898" y="135122"/>
                </a:lnTo>
                <a:lnTo>
                  <a:pt x="148879" y="135122"/>
                </a:lnTo>
                <a:close/>
                <a:moveTo>
                  <a:pt x="272437" y="141180"/>
                </a:moveTo>
                <a:lnTo>
                  <a:pt x="272437" y="60979"/>
                </a:lnTo>
                <a:cubicBezTo>
                  <a:pt x="272437" y="27870"/>
                  <a:pt x="260807" y="11335"/>
                  <a:pt x="237537" y="11335"/>
                </a:cubicBezTo>
                <a:cubicBezTo>
                  <a:pt x="224612" y="11335"/>
                  <a:pt x="213982" y="16192"/>
                  <a:pt x="205667" y="25937"/>
                </a:cubicBezTo>
                <a:cubicBezTo>
                  <a:pt x="197351" y="35671"/>
                  <a:pt x="193208" y="47720"/>
                  <a:pt x="193208" y="62065"/>
                </a:cubicBezTo>
                <a:lnTo>
                  <a:pt x="193208" y="141199"/>
                </a:lnTo>
                <a:lnTo>
                  <a:pt x="181149" y="141199"/>
                </a:lnTo>
                <a:lnTo>
                  <a:pt x="181149" y="3400"/>
                </a:lnTo>
                <a:lnTo>
                  <a:pt x="193208" y="3400"/>
                </a:lnTo>
                <a:lnTo>
                  <a:pt x="193208" y="28423"/>
                </a:lnTo>
                <a:lnTo>
                  <a:pt x="193722" y="28423"/>
                </a:lnTo>
                <a:cubicBezTo>
                  <a:pt x="203514" y="9487"/>
                  <a:pt x="218821" y="38"/>
                  <a:pt x="239633" y="38"/>
                </a:cubicBezTo>
                <a:cubicBezTo>
                  <a:pt x="254130" y="38"/>
                  <a:pt x="265246" y="5010"/>
                  <a:pt x="272951" y="14907"/>
                </a:cubicBezTo>
                <a:cubicBezTo>
                  <a:pt x="280648" y="24832"/>
                  <a:pt x="284496" y="38986"/>
                  <a:pt x="284496" y="57369"/>
                </a:cubicBezTo>
                <a:lnTo>
                  <a:pt x="284496" y="141218"/>
                </a:lnTo>
                <a:lnTo>
                  <a:pt x="272437" y="141218"/>
                </a:lnTo>
                <a:lnTo>
                  <a:pt x="272437" y="1411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none"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BAD8D65-BD41-A96C-9172-54618F0D5BFD}"/>
              </a:ext>
            </a:extLst>
          </p:cNvPr>
          <p:cNvGrpSpPr/>
          <p:nvPr userDrawn="1"/>
        </p:nvGrpSpPr>
        <p:grpSpPr>
          <a:xfrm>
            <a:off x="9994914" y="427000"/>
            <a:ext cx="2216234" cy="444977"/>
            <a:chOff x="9994914" y="427000"/>
            <a:chExt cx="2216234" cy="444977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3B15E61E-83C2-42EC-8EF2-66D150E3D10F}"/>
                </a:ext>
              </a:extLst>
            </p:cNvPr>
            <p:cNvSpPr/>
            <p:nvPr userDrawn="1"/>
          </p:nvSpPr>
          <p:spPr>
            <a:xfrm>
              <a:off x="9994914" y="427000"/>
              <a:ext cx="2216234" cy="121594"/>
            </a:xfrm>
            <a:custGeom>
              <a:avLst/>
              <a:gdLst>
                <a:gd name="connsiteX0" fmla="*/ 0 w 2216234"/>
                <a:gd name="connsiteY0" fmla="*/ 0 h 121594"/>
                <a:gd name="connsiteX1" fmla="*/ 2216234 w 2216234"/>
                <a:gd name="connsiteY1" fmla="*/ 0 h 121594"/>
                <a:gd name="connsiteX2" fmla="*/ 2216234 w 2216234"/>
                <a:gd name="connsiteY2" fmla="*/ 121594 h 121594"/>
                <a:gd name="connsiteX3" fmla="*/ 0 w 2216234"/>
                <a:gd name="connsiteY3" fmla="*/ 121594 h 1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234" h="121594">
                  <a:moveTo>
                    <a:pt x="0" y="0"/>
                  </a:moveTo>
                  <a:lnTo>
                    <a:pt x="2216234" y="0"/>
                  </a:lnTo>
                  <a:lnTo>
                    <a:pt x="2216234" y="121594"/>
                  </a:lnTo>
                  <a:lnTo>
                    <a:pt x="0" y="12159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AAFC941A-927F-258D-D637-566AE53F1CA8}"/>
                </a:ext>
              </a:extLst>
            </p:cNvPr>
            <p:cNvSpPr/>
            <p:nvPr userDrawn="1"/>
          </p:nvSpPr>
          <p:spPr>
            <a:xfrm>
              <a:off x="10678283" y="750383"/>
              <a:ext cx="1513717" cy="121594"/>
            </a:xfrm>
            <a:custGeom>
              <a:avLst/>
              <a:gdLst>
                <a:gd name="connsiteX0" fmla="*/ 0 w 2216234"/>
                <a:gd name="connsiteY0" fmla="*/ 0 h 121594"/>
                <a:gd name="connsiteX1" fmla="*/ 2216234 w 2216234"/>
                <a:gd name="connsiteY1" fmla="*/ 0 h 121594"/>
                <a:gd name="connsiteX2" fmla="*/ 2216234 w 2216234"/>
                <a:gd name="connsiteY2" fmla="*/ 121594 h 121594"/>
                <a:gd name="connsiteX3" fmla="*/ 0 w 2216234"/>
                <a:gd name="connsiteY3" fmla="*/ 121594 h 1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234" h="121594">
                  <a:moveTo>
                    <a:pt x="0" y="0"/>
                  </a:moveTo>
                  <a:lnTo>
                    <a:pt x="2216234" y="0"/>
                  </a:lnTo>
                  <a:lnTo>
                    <a:pt x="2216234" y="121594"/>
                  </a:lnTo>
                  <a:lnTo>
                    <a:pt x="0" y="12159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F66FF10C-672F-E792-CBFF-2843622A5A8B}"/>
              </a:ext>
            </a:extLst>
          </p:cNvPr>
          <p:cNvSpPr/>
          <p:nvPr userDrawn="1"/>
        </p:nvSpPr>
        <p:spPr>
          <a:xfrm>
            <a:off x="11392766" y="6110807"/>
            <a:ext cx="801669" cy="762213"/>
          </a:xfrm>
          <a:custGeom>
            <a:avLst/>
            <a:gdLst>
              <a:gd name="connsiteX0" fmla="*/ 801669 w 801669"/>
              <a:gd name="connsiteY0" fmla="*/ 0 h 762213"/>
              <a:gd name="connsiteX1" fmla="*/ 801669 w 801669"/>
              <a:gd name="connsiteY1" fmla="*/ 762213 h 762213"/>
              <a:gd name="connsiteX2" fmla="*/ 189554 w 801669"/>
              <a:gd name="connsiteY2" fmla="*/ 762213 h 762213"/>
              <a:gd name="connsiteX3" fmla="*/ 0 w 801669"/>
              <a:gd name="connsiteY3" fmla="*/ 751739 h 762213"/>
              <a:gd name="connsiteX4" fmla="*/ 796539 w 801669"/>
              <a:gd name="connsiteY4" fmla="*/ 109097 h 7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669" h="762213">
                <a:moveTo>
                  <a:pt x="801669" y="0"/>
                </a:moveTo>
                <a:lnTo>
                  <a:pt x="801669" y="762213"/>
                </a:lnTo>
                <a:lnTo>
                  <a:pt x="189554" y="762213"/>
                </a:lnTo>
                <a:lnTo>
                  <a:pt x="0" y="751739"/>
                </a:lnTo>
                <a:cubicBezTo>
                  <a:pt x="577874" y="764962"/>
                  <a:pt x="760029" y="643387"/>
                  <a:pt x="796539" y="109097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31EE31D7-68A9-B68D-F4DD-9D374CFAF844}"/>
              </a:ext>
            </a:extLst>
          </p:cNvPr>
          <p:cNvSpPr/>
          <p:nvPr userDrawn="1"/>
        </p:nvSpPr>
        <p:spPr>
          <a:xfrm>
            <a:off x="10561018" y="5827435"/>
            <a:ext cx="904717" cy="1030566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DE60783D-518A-1A1A-5D88-5A0FABCEE0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156" y="2093014"/>
            <a:ext cx="7571303" cy="14219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lvl1pPr marL="0" indent="0">
              <a:buFontTx/>
              <a:buNone/>
              <a:defRPr lang="zh-CN" altLang="en-US" sz="9600" b="1" smtClean="0"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+mj-ea"/>
                <a:ea typeface="+mj-ea"/>
              </a:defRPr>
            </a:lvl1pPr>
            <a:lvl2pPr marL="228600" indent="0">
              <a:buFontTx/>
              <a:buNone/>
              <a:defRPr lang="zh-CN" altLang="en-US" sz="1800" smtClean="0"/>
            </a:lvl2pPr>
            <a:lvl3pPr marL="685800" indent="0">
              <a:buFontTx/>
              <a:buNone/>
              <a:defRPr lang="zh-CN" altLang="en-US" sz="1800" smtClean="0"/>
            </a:lvl3pPr>
            <a:lvl4pPr marL="1143000" indent="0">
              <a:buFontTx/>
              <a:buNone/>
              <a:defRPr lang="zh-CN" altLang="en-US" smtClean="0"/>
            </a:lvl4pPr>
            <a:lvl5pPr marL="1600200" indent="0">
              <a:buFontTx/>
              <a:buNone/>
              <a:defRPr lang="zh-CN" altLang="en-US"/>
            </a:lvl5pPr>
          </a:lstStyle>
          <a:p>
            <a:pPr marL="0" lvl="0"/>
            <a:r>
              <a:rPr lang="zh-CN" altLang="en-US" dirty="0"/>
              <a:t>单击此处编辑</a:t>
            </a:r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E400FBC9-A176-47E4-9ECA-2BDB9D270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13" y="2029567"/>
            <a:ext cx="7571303" cy="14219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lvl1pPr>
              <a:defRPr lang="zh-CN" altLang="en-US" sz="9600" b="1" dirty="0"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</a:t>
            </a: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E480B8E4-085E-DA3E-8145-4FC422BB56FF}"/>
              </a:ext>
            </a:extLst>
          </p:cNvPr>
          <p:cNvSpPr/>
          <p:nvPr/>
        </p:nvSpPr>
        <p:spPr>
          <a:xfrm>
            <a:off x="639786" y="3449686"/>
            <a:ext cx="5578583" cy="749261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n>
                <a:solidFill>
                  <a:schemeClr val="accent1">
                    <a:shade val="50000"/>
                  </a:schemeClr>
                </a:solidFill>
              </a:ln>
              <a:noFill/>
            </a:endParaRP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C01B4DEC-D0D2-C561-CC85-255081944486}"/>
              </a:ext>
            </a:extLst>
          </p:cNvPr>
          <p:cNvSpPr/>
          <p:nvPr/>
        </p:nvSpPr>
        <p:spPr>
          <a:xfrm>
            <a:off x="639786" y="3517428"/>
            <a:ext cx="5578583" cy="74926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n>
                <a:solidFill>
                  <a:schemeClr val="accent1">
                    <a:shade val="50000"/>
                  </a:schemeClr>
                </a:solidFill>
              </a:ln>
              <a:noFill/>
            </a:endParaRPr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1D699013-F358-FB2F-5DEE-F1BC0F96C9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3631" y="3505342"/>
            <a:ext cx="3570208" cy="701731"/>
          </a:xfrm>
          <a:prstGeom prst="rect">
            <a:avLst/>
          </a:prstGeom>
          <a:noFill/>
          <a:ln>
            <a:noFill/>
          </a:ln>
          <a:effectLst>
            <a:outerShdw blurRad="50800" dist="50800" dir="3300000" algn="t" rotWithShape="0">
              <a:prstClr val="black">
                <a:alpha val="95000"/>
              </a:prstClr>
            </a:outerShdw>
          </a:effectLst>
        </p:spPr>
        <p:txBody>
          <a:bodyPr wrap="none">
            <a:noAutofit/>
          </a:bodyPr>
          <a:lstStyle>
            <a:lvl1pPr marL="0" indent="0">
              <a:buNone/>
              <a:defRPr lang="zh-CN" altLang="en-US" sz="4400" b="1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+mj-lt"/>
              </a:defRPr>
            </a:lvl1pPr>
            <a:lvl2pPr>
              <a:defRPr lang="zh-CN" altLang="en-US" sz="1800" dirty="0" smtClean="0"/>
            </a:lvl2pPr>
            <a:lvl3pPr>
              <a:defRPr lang="zh-CN" altLang="en-US" sz="1800" dirty="0" smtClean="0"/>
            </a:lvl3pPr>
            <a:lvl4pPr>
              <a:defRPr lang="zh-CN" altLang="en-US" dirty="0" smtClean="0"/>
            </a:lvl4pPr>
            <a:lvl5pPr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8F4D6F97-F4EE-A94D-8853-2335D289F6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913" y="4521200"/>
            <a:ext cx="3877985" cy="4247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lvl1pPr marL="0" indent="0">
              <a:buNone/>
              <a:def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115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7C845BD-998E-4E6C-1642-21B1AFD67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BCAF38A-475E-812B-007C-3079206B43B9}"/>
              </a:ext>
            </a:extLst>
          </p:cNvPr>
          <p:cNvSpPr>
            <a:spLocks/>
          </p:cNvSpPr>
          <p:nvPr userDrawn="1"/>
        </p:nvSpPr>
        <p:spPr>
          <a:xfrm>
            <a:off x="170562" y="323850"/>
            <a:ext cx="432657" cy="492841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24CF3B5-CE98-362A-ABEC-48950E1D0E5D}"/>
              </a:ext>
            </a:extLst>
          </p:cNvPr>
          <p:cNvGrpSpPr/>
          <p:nvPr userDrawn="1"/>
        </p:nvGrpSpPr>
        <p:grpSpPr>
          <a:xfrm>
            <a:off x="603219" y="558119"/>
            <a:ext cx="1552460" cy="209550"/>
            <a:chOff x="603219" y="558119"/>
            <a:chExt cx="1552460" cy="209550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EF1AD840-C6D0-F5B8-28CB-DD50576DA39B}"/>
                </a:ext>
              </a:extLst>
            </p:cNvPr>
            <p:cNvSpPr/>
            <p:nvPr/>
          </p:nvSpPr>
          <p:spPr>
            <a:xfrm>
              <a:off x="603219" y="55811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7DAA5242-0A9F-19B9-1EF4-38A2666A18E3}"/>
                </a:ext>
              </a:extLst>
            </p:cNvPr>
            <p:cNvSpPr/>
            <p:nvPr/>
          </p:nvSpPr>
          <p:spPr>
            <a:xfrm>
              <a:off x="1276236" y="57131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598370A-80F6-E530-1229-93B15D16500F}"/>
                </a:ext>
              </a:extLst>
            </p:cNvPr>
            <p:cNvSpPr/>
            <p:nvPr/>
          </p:nvSpPr>
          <p:spPr>
            <a:xfrm>
              <a:off x="1426674" y="57131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CF605FF5-D168-8A94-0A03-9A76FE76C515}"/>
                </a:ext>
              </a:extLst>
            </p:cNvPr>
            <p:cNvSpPr/>
            <p:nvPr/>
          </p:nvSpPr>
          <p:spPr>
            <a:xfrm>
              <a:off x="1546946" y="57133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DC2F475D-6B3B-E6FA-1785-F3C0B0E37E1F}"/>
                </a:ext>
              </a:extLst>
            </p:cNvPr>
            <p:cNvSpPr/>
            <p:nvPr/>
          </p:nvSpPr>
          <p:spPr>
            <a:xfrm>
              <a:off x="1725073" y="56811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F1DE944-6EC9-D7DD-57AB-E8B0CDDF662D}"/>
                </a:ext>
              </a:extLst>
            </p:cNvPr>
            <p:cNvSpPr/>
            <p:nvPr/>
          </p:nvSpPr>
          <p:spPr>
            <a:xfrm>
              <a:off x="1871184" y="62310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C8CF7CD1-6963-A483-6CFC-C9B5667C72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192763"/>
            <a:ext cx="4564713" cy="48495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51E639-3CBF-4A7B-9E43-746CF0E6B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888" b="10721"/>
          <a:stretch/>
        </p:blipFill>
        <p:spPr>
          <a:xfrm>
            <a:off x="0" y="2921467"/>
            <a:ext cx="4150264" cy="3951553"/>
          </a:xfrm>
          <a:prstGeom prst="rect">
            <a:avLst/>
          </a:prstGeom>
        </p:spPr>
      </p:pic>
      <p:pic>
        <p:nvPicPr>
          <p:cNvPr id="47" name="图片 46" descr="图片包含 人, 男人, 建筑, 年轻&#10;&#10;描述已自动生成">
            <a:extLst>
              <a:ext uri="{FF2B5EF4-FFF2-40B4-BE49-F238E27FC236}">
                <a16:creationId xmlns:a16="http://schemas.microsoft.com/office/drawing/2014/main" id="{C363865B-6CE2-4FC8-1B1B-8E04F11D58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74022" flipH="1">
            <a:off x="212302" y="3125387"/>
            <a:ext cx="3809276" cy="3979334"/>
          </a:xfrm>
          <a:custGeom>
            <a:avLst/>
            <a:gdLst>
              <a:gd name="connsiteX0" fmla="*/ 0 w 3809276"/>
              <a:gd name="connsiteY0" fmla="*/ 0 h 3979334"/>
              <a:gd name="connsiteX1" fmla="*/ 0 w 3809276"/>
              <a:gd name="connsiteY1" fmla="*/ 3979334 h 3979334"/>
              <a:gd name="connsiteX2" fmla="*/ 194607 w 3809276"/>
              <a:gd name="connsiteY2" fmla="*/ 3979334 h 3979334"/>
              <a:gd name="connsiteX3" fmla="*/ 3809276 w 3809276"/>
              <a:gd name="connsiteY3" fmla="*/ 3529126 h 3979334"/>
              <a:gd name="connsiteX4" fmla="*/ 3809276 w 3809276"/>
              <a:gd name="connsiteY4" fmla="*/ 0 h 397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276" h="3979334">
                <a:moveTo>
                  <a:pt x="0" y="0"/>
                </a:moveTo>
                <a:lnTo>
                  <a:pt x="0" y="3979334"/>
                </a:lnTo>
                <a:lnTo>
                  <a:pt x="194607" y="3979334"/>
                </a:lnTo>
                <a:lnTo>
                  <a:pt x="3809276" y="3529126"/>
                </a:lnTo>
                <a:lnTo>
                  <a:pt x="3809276" y="0"/>
                </a:lnTo>
                <a:close/>
              </a:path>
            </a:pathLst>
          </a:cu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AA3E63C4-861B-DE93-6261-1037A3184C15}"/>
              </a:ext>
            </a:extLst>
          </p:cNvPr>
          <p:cNvSpPr/>
          <p:nvPr userDrawn="1"/>
        </p:nvSpPr>
        <p:spPr>
          <a:xfrm rot="9583950" flipH="1">
            <a:off x="917699" y="4269184"/>
            <a:ext cx="2946345" cy="706404"/>
          </a:xfrm>
          <a:prstGeom prst="ellipse">
            <a:avLst/>
          </a:prstGeom>
          <a:noFill/>
          <a:ln w="41275" cap="flat" cmpd="sng" algn="ctr">
            <a:gradFill>
              <a:gsLst>
                <a:gs pos="0">
                  <a:schemeClr val="accent1"/>
                </a:gs>
                <a:gs pos="63000">
                  <a:srgbClr val="FFFFFF"/>
                </a:gs>
                <a:gs pos="85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39700" algn="ctr" rotWithShape="0">
              <a:schemeClr val="bg1">
                <a:alpha val="9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F748A0B3-2BC6-A098-3988-33C2C0D67074}"/>
              </a:ext>
            </a:extLst>
          </p:cNvPr>
          <p:cNvSpPr>
            <a:spLocks/>
          </p:cNvSpPr>
          <p:nvPr userDrawn="1"/>
        </p:nvSpPr>
        <p:spPr>
          <a:xfrm>
            <a:off x="3341148" y="4200864"/>
            <a:ext cx="438248" cy="499210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6A34F4C-958E-5648-8E37-49713EB48589}"/>
              </a:ext>
            </a:extLst>
          </p:cNvPr>
          <p:cNvGrpSpPr/>
          <p:nvPr userDrawn="1"/>
        </p:nvGrpSpPr>
        <p:grpSpPr>
          <a:xfrm>
            <a:off x="917380" y="1403913"/>
            <a:ext cx="2932495" cy="1396705"/>
            <a:chOff x="444333" y="2295090"/>
            <a:chExt cx="2932495" cy="1396705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DD0CB08-B19E-9DC2-5EDA-C852C6153038}"/>
                </a:ext>
              </a:extLst>
            </p:cNvPr>
            <p:cNvSpPr txBox="1"/>
            <p:nvPr/>
          </p:nvSpPr>
          <p:spPr>
            <a:xfrm>
              <a:off x="483087" y="2368356"/>
              <a:ext cx="2893741" cy="132343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8000" b="1" dirty="0">
                  <a:ln w="22225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+mj-ea"/>
                  <a:ea typeface="+mj-ea"/>
                </a:rPr>
                <a:t>#</a:t>
              </a:r>
              <a:r>
                <a:rPr lang="zh-CN" altLang="en-US" sz="8000" b="1" dirty="0">
                  <a:ln w="22225">
                    <a:solidFill>
                      <a:schemeClr val="bg1"/>
                    </a:solidFill>
                  </a:ln>
                  <a:solidFill>
                    <a:schemeClr val="accent1"/>
                  </a:solidFill>
                  <a:latin typeface="+mj-ea"/>
                  <a:ea typeface="+mj-ea"/>
                </a:rPr>
                <a:t>目录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1E365F6A-2A8E-6A3B-9586-5EF554658D4C}"/>
                </a:ext>
              </a:extLst>
            </p:cNvPr>
            <p:cNvSpPr txBox="1"/>
            <p:nvPr/>
          </p:nvSpPr>
          <p:spPr>
            <a:xfrm>
              <a:off x="444333" y="2295090"/>
              <a:ext cx="2893741" cy="132343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8000" b="1" dirty="0">
                  <a:ln w="222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#</a:t>
              </a:r>
              <a:r>
                <a:rPr lang="zh-CN" altLang="en-US" sz="8000" b="1" dirty="0">
                  <a:ln w="222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目录</a:t>
              </a:r>
            </a:p>
          </p:txBody>
        </p:sp>
      </p:grpSp>
      <p:pic>
        <p:nvPicPr>
          <p:cNvPr id="52" name="图片 51" descr="形状&#10;&#10;中度可信度描述已自动生成">
            <a:extLst>
              <a:ext uri="{FF2B5EF4-FFF2-40B4-BE49-F238E27FC236}">
                <a16:creationId xmlns:a16="http://schemas.microsoft.com/office/drawing/2014/main" id="{662E224F-C115-EC0D-F815-F33A0966FA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67" y="440241"/>
            <a:ext cx="1361942" cy="1549163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5298E14-9566-7FAA-63C1-2D1B09679BEA}"/>
              </a:ext>
            </a:extLst>
          </p:cNvPr>
          <p:cNvGrpSpPr/>
          <p:nvPr userDrawn="1"/>
        </p:nvGrpSpPr>
        <p:grpSpPr>
          <a:xfrm>
            <a:off x="9994914" y="427000"/>
            <a:ext cx="2216234" cy="444977"/>
            <a:chOff x="9994914" y="427000"/>
            <a:chExt cx="2216234" cy="444977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D7EC4B58-DCF1-2E7D-C01E-C5D89F8920D8}"/>
                </a:ext>
              </a:extLst>
            </p:cNvPr>
            <p:cNvSpPr/>
            <p:nvPr userDrawn="1"/>
          </p:nvSpPr>
          <p:spPr>
            <a:xfrm>
              <a:off x="9994914" y="427000"/>
              <a:ext cx="2216234" cy="121594"/>
            </a:xfrm>
            <a:custGeom>
              <a:avLst/>
              <a:gdLst>
                <a:gd name="connsiteX0" fmla="*/ 0 w 2216234"/>
                <a:gd name="connsiteY0" fmla="*/ 0 h 121594"/>
                <a:gd name="connsiteX1" fmla="*/ 2216234 w 2216234"/>
                <a:gd name="connsiteY1" fmla="*/ 0 h 121594"/>
                <a:gd name="connsiteX2" fmla="*/ 2216234 w 2216234"/>
                <a:gd name="connsiteY2" fmla="*/ 121594 h 121594"/>
                <a:gd name="connsiteX3" fmla="*/ 0 w 2216234"/>
                <a:gd name="connsiteY3" fmla="*/ 121594 h 1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234" h="121594">
                  <a:moveTo>
                    <a:pt x="0" y="0"/>
                  </a:moveTo>
                  <a:lnTo>
                    <a:pt x="2216234" y="0"/>
                  </a:lnTo>
                  <a:lnTo>
                    <a:pt x="2216234" y="121594"/>
                  </a:lnTo>
                  <a:lnTo>
                    <a:pt x="0" y="12159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AE431047-27A9-A14B-1D6A-740C342F2690}"/>
                </a:ext>
              </a:extLst>
            </p:cNvPr>
            <p:cNvSpPr/>
            <p:nvPr userDrawn="1"/>
          </p:nvSpPr>
          <p:spPr>
            <a:xfrm>
              <a:off x="10678283" y="750383"/>
              <a:ext cx="1513717" cy="121594"/>
            </a:xfrm>
            <a:custGeom>
              <a:avLst/>
              <a:gdLst>
                <a:gd name="connsiteX0" fmla="*/ 0 w 2216234"/>
                <a:gd name="connsiteY0" fmla="*/ 0 h 121594"/>
                <a:gd name="connsiteX1" fmla="*/ 2216234 w 2216234"/>
                <a:gd name="connsiteY1" fmla="*/ 0 h 121594"/>
                <a:gd name="connsiteX2" fmla="*/ 2216234 w 2216234"/>
                <a:gd name="connsiteY2" fmla="*/ 121594 h 121594"/>
                <a:gd name="connsiteX3" fmla="*/ 0 w 2216234"/>
                <a:gd name="connsiteY3" fmla="*/ 121594 h 1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234" h="121594">
                  <a:moveTo>
                    <a:pt x="0" y="0"/>
                  </a:moveTo>
                  <a:lnTo>
                    <a:pt x="2216234" y="0"/>
                  </a:lnTo>
                  <a:lnTo>
                    <a:pt x="2216234" y="121594"/>
                  </a:lnTo>
                  <a:lnTo>
                    <a:pt x="0" y="12159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8DBFD5F0-8FB7-FA06-5F14-DC1B2A0D83D4}"/>
              </a:ext>
            </a:extLst>
          </p:cNvPr>
          <p:cNvSpPr/>
          <p:nvPr userDrawn="1"/>
        </p:nvSpPr>
        <p:spPr>
          <a:xfrm>
            <a:off x="11392766" y="6110807"/>
            <a:ext cx="801669" cy="762213"/>
          </a:xfrm>
          <a:custGeom>
            <a:avLst/>
            <a:gdLst>
              <a:gd name="connsiteX0" fmla="*/ 801669 w 801669"/>
              <a:gd name="connsiteY0" fmla="*/ 0 h 762213"/>
              <a:gd name="connsiteX1" fmla="*/ 801669 w 801669"/>
              <a:gd name="connsiteY1" fmla="*/ 762213 h 762213"/>
              <a:gd name="connsiteX2" fmla="*/ 189554 w 801669"/>
              <a:gd name="connsiteY2" fmla="*/ 762213 h 762213"/>
              <a:gd name="connsiteX3" fmla="*/ 0 w 801669"/>
              <a:gd name="connsiteY3" fmla="*/ 751739 h 762213"/>
              <a:gd name="connsiteX4" fmla="*/ 796539 w 801669"/>
              <a:gd name="connsiteY4" fmla="*/ 109097 h 7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669" h="762213">
                <a:moveTo>
                  <a:pt x="801669" y="0"/>
                </a:moveTo>
                <a:lnTo>
                  <a:pt x="801669" y="762213"/>
                </a:lnTo>
                <a:lnTo>
                  <a:pt x="189554" y="762213"/>
                </a:lnTo>
                <a:lnTo>
                  <a:pt x="0" y="751739"/>
                </a:lnTo>
                <a:cubicBezTo>
                  <a:pt x="577874" y="764962"/>
                  <a:pt x="760029" y="643387"/>
                  <a:pt x="796539" y="109097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7210C479-8A80-BCE3-3883-7165402461C1}"/>
              </a:ext>
            </a:extLst>
          </p:cNvPr>
          <p:cNvSpPr/>
          <p:nvPr userDrawn="1"/>
        </p:nvSpPr>
        <p:spPr>
          <a:xfrm>
            <a:off x="10561018" y="5827435"/>
            <a:ext cx="904717" cy="1030566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B89AB52F-6257-3228-E6EE-C8A09EAEE187}"/>
              </a:ext>
            </a:extLst>
          </p:cNvPr>
          <p:cNvSpPr/>
          <p:nvPr userDrawn="1"/>
        </p:nvSpPr>
        <p:spPr>
          <a:xfrm>
            <a:off x="0" y="0"/>
            <a:ext cx="804000" cy="940537"/>
          </a:xfrm>
          <a:custGeom>
            <a:avLst/>
            <a:gdLst>
              <a:gd name="connsiteX0" fmla="*/ 0 w 804000"/>
              <a:gd name="connsiteY0" fmla="*/ 0 h 940537"/>
              <a:gd name="connsiteX1" fmla="*/ 557019 w 804000"/>
              <a:gd name="connsiteY1" fmla="*/ 0 h 940537"/>
              <a:gd name="connsiteX2" fmla="*/ 580055 w 804000"/>
              <a:gd name="connsiteY2" fmla="*/ 3170 h 940537"/>
              <a:gd name="connsiteX3" fmla="*/ 804000 w 804000"/>
              <a:gd name="connsiteY3" fmla="*/ 6566 h 940537"/>
              <a:gd name="connsiteX4" fmla="*/ 0 w 804000"/>
              <a:gd name="connsiteY4" fmla="*/ 940537 h 94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000" h="940537">
                <a:moveTo>
                  <a:pt x="0" y="0"/>
                </a:moveTo>
                <a:lnTo>
                  <a:pt x="557019" y="0"/>
                </a:lnTo>
                <a:lnTo>
                  <a:pt x="580055" y="3170"/>
                </a:lnTo>
                <a:cubicBezTo>
                  <a:pt x="647134" y="7593"/>
                  <a:pt x="721541" y="8455"/>
                  <a:pt x="804000" y="6566"/>
                </a:cubicBezTo>
                <a:cubicBezTo>
                  <a:pt x="143572" y="20922"/>
                  <a:pt x="0" y="188676"/>
                  <a:pt x="0" y="940537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 dirty="0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7E65080-442D-6D98-167B-98C5705C931F}"/>
              </a:ext>
            </a:extLst>
          </p:cNvPr>
          <p:cNvGrpSpPr/>
          <p:nvPr userDrawn="1"/>
        </p:nvGrpSpPr>
        <p:grpSpPr>
          <a:xfrm>
            <a:off x="5204461" y="2811617"/>
            <a:ext cx="5967626" cy="817003"/>
            <a:chOff x="5593503" y="2811617"/>
            <a:chExt cx="5578583" cy="817003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BE73FBFD-32DD-4F9C-2C78-A58612837651}"/>
                </a:ext>
              </a:extLst>
            </p:cNvPr>
            <p:cNvSpPr/>
            <p:nvPr/>
          </p:nvSpPr>
          <p:spPr>
            <a:xfrm>
              <a:off x="5593503" y="2811617"/>
              <a:ext cx="5578583" cy="749261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320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8D579153-D0B3-7C75-F7A9-CEC7125721AA}"/>
                </a:ext>
              </a:extLst>
            </p:cNvPr>
            <p:cNvSpPr/>
            <p:nvPr/>
          </p:nvSpPr>
          <p:spPr>
            <a:xfrm>
              <a:off x="5593503" y="2879359"/>
              <a:ext cx="5578583" cy="74926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ACD26CA-C3E2-29B6-311B-78B5A710A17E}"/>
              </a:ext>
            </a:extLst>
          </p:cNvPr>
          <p:cNvGrpSpPr/>
          <p:nvPr userDrawn="1"/>
        </p:nvGrpSpPr>
        <p:grpSpPr>
          <a:xfrm>
            <a:off x="5204461" y="3925259"/>
            <a:ext cx="5967626" cy="817003"/>
            <a:chOff x="5593503" y="3925259"/>
            <a:chExt cx="5578583" cy="817003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BC4FD834-6322-D57F-3C38-1BD734525B04}"/>
                </a:ext>
              </a:extLst>
            </p:cNvPr>
            <p:cNvSpPr/>
            <p:nvPr/>
          </p:nvSpPr>
          <p:spPr>
            <a:xfrm>
              <a:off x="5593503" y="3925259"/>
              <a:ext cx="5578583" cy="749261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320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EC01C265-40DC-C5DB-A5E3-BEC74B6358F2}"/>
                </a:ext>
              </a:extLst>
            </p:cNvPr>
            <p:cNvSpPr/>
            <p:nvPr/>
          </p:nvSpPr>
          <p:spPr>
            <a:xfrm>
              <a:off x="5593503" y="3993001"/>
              <a:ext cx="5578583" cy="74926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4C9EDBF6-1708-FFA2-F823-BDB7A565B495}"/>
              </a:ext>
            </a:extLst>
          </p:cNvPr>
          <p:cNvGrpSpPr/>
          <p:nvPr userDrawn="1"/>
        </p:nvGrpSpPr>
        <p:grpSpPr>
          <a:xfrm>
            <a:off x="5178168" y="1746346"/>
            <a:ext cx="5967626" cy="817003"/>
            <a:chOff x="5593503" y="2811617"/>
            <a:chExt cx="5578583" cy="817003"/>
          </a:xfrm>
        </p:grpSpPr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EF695E8D-1252-CF22-030C-5B27194FABC6}"/>
                </a:ext>
              </a:extLst>
            </p:cNvPr>
            <p:cNvSpPr/>
            <p:nvPr/>
          </p:nvSpPr>
          <p:spPr>
            <a:xfrm>
              <a:off x="5593503" y="2811617"/>
              <a:ext cx="5578583" cy="749261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320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CAAD6B24-2715-560E-73B4-F78B752DFC01}"/>
                </a:ext>
              </a:extLst>
            </p:cNvPr>
            <p:cNvSpPr/>
            <p:nvPr/>
          </p:nvSpPr>
          <p:spPr>
            <a:xfrm>
              <a:off x="5593503" y="2879359"/>
              <a:ext cx="5578583" cy="74926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endParaRPr>
            </a:p>
          </p:txBody>
        </p:sp>
      </p:grp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A687DDF-EE45-FFA4-BA73-C0050C66D8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9192" y="1913783"/>
            <a:ext cx="5109091" cy="535531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>
            <a:lvl1pPr marL="0" indent="0">
              <a:buNone/>
              <a:defRPr lang="zh-CN" altLang="en-US" sz="3200" b="1" dirty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56" name="文本占位符 5">
            <a:extLst>
              <a:ext uri="{FF2B5EF4-FFF2-40B4-BE49-F238E27FC236}">
                <a16:creationId xmlns:a16="http://schemas.microsoft.com/office/drawing/2014/main" id="{82EFD983-58A5-7E2F-F5E0-F658ABF3EC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9192" y="3003177"/>
            <a:ext cx="5109091" cy="535531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>
            <a:lvl1pPr marL="0" indent="0">
              <a:buNone/>
              <a:defRPr lang="zh-CN" altLang="en-US" sz="3200" b="1" dirty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57" name="文本占位符 5">
            <a:extLst>
              <a:ext uri="{FF2B5EF4-FFF2-40B4-BE49-F238E27FC236}">
                <a16:creationId xmlns:a16="http://schemas.microsoft.com/office/drawing/2014/main" id="{CE4D34DE-0A9E-94E0-5CFC-66049E2616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9192" y="4092571"/>
            <a:ext cx="5109091" cy="535531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>
            <a:lvl1pPr marL="0" indent="0">
              <a:buNone/>
              <a:defRPr lang="zh-CN" altLang="en-US" sz="3200" b="1" dirty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sp>
        <p:nvSpPr>
          <p:cNvPr id="58" name="文本占位符 5">
            <a:extLst>
              <a:ext uri="{FF2B5EF4-FFF2-40B4-BE49-F238E27FC236}">
                <a16:creationId xmlns:a16="http://schemas.microsoft.com/office/drawing/2014/main" id="{09E86B7C-DF4D-419F-6B7E-E49C7ED48B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69192" y="5181965"/>
            <a:ext cx="5109091" cy="535531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>
            <a:lvl1pPr marL="0" indent="0">
              <a:buNone/>
              <a:defRPr lang="zh-CN" altLang="en-US" sz="3200" b="1" dirty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单击此处编辑母版文本样式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DB5F94F0-636D-F824-4299-8ACFA65A3FB0}"/>
              </a:ext>
            </a:extLst>
          </p:cNvPr>
          <p:cNvGrpSpPr/>
          <p:nvPr userDrawn="1"/>
        </p:nvGrpSpPr>
        <p:grpSpPr>
          <a:xfrm>
            <a:off x="5218816" y="5012584"/>
            <a:ext cx="5967626" cy="817003"/>
            <a:chOff x="5593503" y="3925259"/>
            <a:chExt cx="5578583" cy="817003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39A5271C-DC90-005F-28CC-BC5208E3557D}"/>
                </a:ext>
              </a:extLst>
            </p:cNvPr>
            <p:cNvSpPr/>
            <p:nvPr/>
          </p:nvSpPr>
          <p:spPr>
            <a:xfrm>
              <a:off x="5593503" y="3925259"/>
              <a:ext cx="5578583" cy="749261"/>
            </a:xfrm>
            <a:prstGeom prst="roundRect">
              <a:avLst>
                <a:gd name="adj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320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endParaRPr>
            </a:p>
          </p:txBody>
        </p:sp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73980B58-B94B-1D5E-E1C6-90B0593040D5}"/>
                </a:ext>
              </a:extLst>
            </p:cNvPr>
            <p:cNvSpPr/>
            <p:nvPr/>
          </p:nvSpPr>
          <p:spPr>
            <a:xfrm>
              <a:off x="5593503" y="3993001"/>
              <a:ext cx="5578583" cy="74926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sz="32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1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60ACD0-CE8A-B8E4-C062-F612728E5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76A2361C-EF05-517A-00CF-C62855305B32}"/>
              </a:ext>
            </a:extLst>
          </p:cNvPr>
          <p:cNvSpPr/>
          <p:nvPr userDrawn="1"/>
        </p:nvSpPr>
        <p:spPr>
          <a:xfrm>
            <a:off x="728540" y="1730161"/>
            <a:ext cx="6630674" cy="4159710"/>
          </a:xfrm>
          <a:prstGeom prst="round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03985B89-43EE-D7B3-77DF-B5747518441F}"/>
              </a:ext>
            </a:extLst>
          </p:cNvPr>
          <p:cNvSpPr/>
          <p:nvPr userDrawn="1"/>
        </p:nvSpPr>
        <p:spPr>
          <a:xfrm>
            <a:off x="609600" y="1903506"/>
            <a:ext cx="6500884" cy="3879696"/>
          </a:xfrm>
          <a:prstGeom prst="round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bg1">
                  <a:lumMod val="8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339E9F94-C1E5-A07A-3FA0-E6072D4DD5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9913" y="2912732"/>
            <a:ext cx="6478199" cy="2870470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F6AD1E92-1A03-94FF-973C-F0ADDB5B94B9}"/>
              </a:ext>
            </a:extLst>
          </p:cNvPr>
          <p:cNvSpPr/>
          <p:nvPr userDrawn="1"/>
        </p:nvSpPr>
        <p:spPr>
          <a:xfrm>
            <a:off x="5089911" y="2917102"/>
            <a:ext cx="6478199" cy="28661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bg1">
                  <a:lumMod val="85000"/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5233F1A0-3AF3-9A45-8E24-269F1150401C}"/>
              </a:ext>
            </a:extLst>
          </p:cNvPr>
          <p:cNvSpPr/>
          <p:nvPr userDrawn="1"/>
        </p:nvSpPr>
        <p:spPr>
          <a:xfrm>
            <a:off x="10178572" y="3539636"/>
            <a:ext cx="502596" cy="572509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DAD7BE0B-17B5-7CD8-F74D-DB4393B30758}"/>
              </a:ext>
            </a:extLst>
          </p:cNvPr>
          <p:cNvSpPr>
            <a:spLocks/>
          </p:cNvSpPr>
          <p:nvPr userDrawn="1"/>
        </p:nvSpPr>
        <p:spPr>
          <a:xfrm>
            <a:off x="170562" y="323850"/>
            <a:ext cx="432657" cy="492841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84CECE82-0E5D-4F2A-1635-2A54DE54D759}"/>
              </a:ext>
            </a:extLst>
          </p:cNvPr>
          <p:cNvCxnSpPr>
            <a:cxnSpLocks/>
          </p:cNvCxnSpPr>
          <p:nvPr userDrawn="1"/>
        </p:nvCxnSpPr>
        <p:spPr>
          <a:xfrm>
            <a:off x="370901" y="940537"/>
            <a:ext cx="0" cy="621215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8D2B55A6-7FAA-8E5C-B470-3CEBD3B94BBF}"/>
              </a:ext>
            </a:extLst>
          </p:cNvPr>
          <p:cNvSpPr/>
          <p:nvPr userDrawn="1"/>
        </p:nvSpPr>
        <p:spPr>
          <a:xfrm>
            <a:off x="8078164" y="732782"/>
            <a:ext cx="540585" cy="61578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E4BDE438-1A50-1631-085B-3DE9C3E8DD97}"/>
              </a:ext>
            </a:extLst>
          </p:cNvPr>
          <p:cNvSpPr/>
          <p:nvPr userDrawn="1"/>
        </p:nvSpPr>
        <p:spPr>
          <a:xfrm>
            <a:off x="6672084" y="347220"/>
            <a:ext cx="908506" cy="103488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EB7F2938-A148-1C81-CE2A-8FE26B360DD2}"/>
              </a:ext>
            </a:extLst>
          </p:cNvPr>
          <p:cNvGrpSpPr/>
          <p:nvPr/>
        </p:nvGrpSpPr>
        <p:grpSpPr>
          <a:xfrm>
            <a:off x="678648" y="2717895"/>
            <a:ext cx="2946346" cy="774724"/>
            <a:chOff x="511944" y="4889836"/>
            <a:chExt cx="2908757" cy="764841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761CF996-4ABF-E496-1637-8FE833499C3F}"/>
                </a:ext>
              </a:extLst>
            </p:cNvPr>
            <p:cNvSpPr/>
            <p:nvPr userDrawn="1"/>
          </p:nvSpPr>
          <p:spPr>
            <a:xfrm rot="9583950" flipH="1">
              <a:off x="511944" y="4957285"/>
              <a:ext cx="2908757" cy="697392"/>
            </a:xfrm>
            <a:prstGeom prst="ellipse">
              <a:avLst/>
            </a:prstGeom>
            <a:noFill/>
            <a:ln w="41275" cap="flat" cmpd="sng" algn="ctr">
              <a:gradFill>
                <a:gsLst>
                  <a:gs pos="0">
                    <a:schemeClr val="bg1"/>
                  </a:gs>
                  <a:gs pos="63000">
                    <a:srgbClr val="FFFFFF"/>
                  </a:gs>
                  <a:gs pos="85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39700" algn="ctr" rotWithShape="0">
                <a:schemeClr val="bg1"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9C2E8CD7-305E-B55D-9521-B09102E269B5}"/>
                </a:ext>
              </a:extLst>
            </p:cNvPr>
            <p:cNvSpPr>
              <a:spLocks/>
            </p:cNvSpPr>
            <p:nvPr userDrawn="1"/>
          </p:nvSpPr>
          <p:spPr>
            <a:xfrm>
              <a:off x="2904476" y="4889836"/>
              <a:ext cx="432657" cy="492841"/>
            </a:xfrm>
            <a:custGeom>
              <a:avLst/>
              <a:gdLst>
                <a:gd name="connsiteX0" fmla="*/ 406195 w 812390"/>
                <a:gd name="connsiteY0" fmla="*/ 0 h 925392"/>
                <a:gd name="connsiteX1" fmla="*/ 0 w 812390"/>
                <a:gd name="connsiteY1" fmla="*/ 453534 h 925392"/>
                <a:gd name="connsiteX2" fmla="*/ 406195 w 812390"/>
                <a:gd name="connsiteY2" fmla="*/ 925392 h 925392"/>
                <a:gd name="connsiteX3" fmla="*/ 812391 w 812390"/>
                <a:gd name="connsiteY3" fmla="*/ 453534 h 925392"/>
                <a:gd name="connsiteX4" fmla="*/ 406195 w 812390"/>
                <a:gd name="connsiteY4" fmla="*/ 0 h 92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90" h="925392">
                  <a:moveTo>
                    <a:pt x="406195" y="0"/>
                  </a:moveTo>
                  <a:cubicBezTo>
                    <a:pt x="406195" y="379854"/>
                    <a:pt x="333660" y="461169"/>
                    <a:pt x="0" y="453534"/>
                  </a:cubicBezTo>
                  <a:cubicBezTo>
                    <a:pt x="333660" y="461169"/>
                    <a:pt x="406195" y="545539"/>
                    <a:pt x="406195" y="925392"/>
                  </a:cubicBezTo>
                  <a:cubicBezTo>
                    <a:pt x="406195" y="545539"/>
                    <a:pt x="478730" y="460787"/>
                    <a:pt x="812391" y="453534"/>
                  </a:cubicBezTo>
                  <a:cubicBezTo>
                    <a:pt x="479112" y="461169"/>
                    <a:pt x="406195" y="379854"/>
                    <a:pt x="406195" y="0"/>
                  </a:cubicBezTo>
                  <a:close/>
                </a:path>
              </a:pathLst>
            </a:custGeom>
            <a:solidFill>
              <a:schemeClr val="bg1"/>
            </a:solidFill>
            <a:ln w="3801" cap="flat">
              <a:noFill/>
              <a:prstDash val="solid"/>
              <a:miter/>
            </a:ln>
            <a:effectLst>
              <a:outerShdw blurRad="203200" algn="ctr" rotWithShape="0">
                <a:schemeClr val="bg1">
                  <a:alpha val="66000"/>
                </a:schemeClr>
              </a:outerShdw>
            </a:effectLst>
          </p:spPr>
          <p:txBody>
            <a:bodyPr wrap="none" rtlCol="0" anchor="ctr">
              <a:noAutofit/>
            </a:bodyPr>
            <a:lstStyle/>
            <a:p>
              <a:endParaRPr lang="zh-CN" altLang="en-US" dirty="0">
                <a:gradFill>
                  <a:gsLst>
                    <a:gs pos="0">
                      <a:schemeClr val="accent1">
                        <a:alpha val="82000"/>
                      </a:schemeClr>
                    </a:gs>
                    <a:gs pos="99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60" name="图片 59" descr="形状&#10;&#10;中度可信度描述已自动生成">
            <a:extLst>
              <a:ext uri="{FF2B5EF4-FFF2-40B4-BE49-F238E27FC236}">
                <a16:creationId xmlns:a16="http://schemas.microsoft.com/office/drawing/2014/main" id="{1808AD9C-EC58-F42D-55F6-E82CE86E64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7" y="4160477"/>
            <a:ext cx="1361942" cy="1549163"/>
          </a:xfrm>
          <a:prstGeom prst="rect">
            <a:avLst/>
          </a:prstGeom>
        </p:spPr>
      </p:pic>
      <p:pic>
        <p:nvPicPr>
          <p:cNvPr id="62" name="图片 61" descr="形状&#10;&#10;中度可信度描述已自动生成">
            <a:extLst>
              <a:ext uri="{FF2B5EF4-FFF2-40B4-BE49-F238E27FC236}">
                <a16:creationId xmlns:a16="http://schemas.microsoft.com/office/drawing/2014/main" id="{47C53694-396E-F6F7-AF20-C3ED01CA1E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28" y="2165213"/>
            <a:ext cx="5629275" cy="2714625"/>
          </a:xfrm>
          <a:prstGeom prst="rect">
            <a:avLst/>
          </a:prstGeom>
        </p:spPr>
      </p:pic>
      <p:pic>
        <p:nvPicPr>
          <p:cNvPr id="64" name="图片 63" descr="图片包含 游戏机&#10;&#10;描述已自动生成">
            <a:extLst>
              <a:ext uri="{FF2B5EF4-FFF2-40B4-BE49-F238E27FC236}">
                <a16:creationId xmlns:a16="http://schemas.microsoft.com/office/drawing/2014/main" id="{DD7D09AE-D241-8DDC-A17F-5C04901D9E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196267" y="4843207"/>
            <a:ext cx="1185221" cy="1185221"/>
          </a:xfrm>
          <a:prstGeom prst="rect">
            <a:avLst/>
          </a:prstGeom>
        </p:spPr>
      </p:pic>
      <p:pic>
        <p:nvPicPr>
          <p:cNvPr id="65" name="图片 64" descr="图片包含 游戏机&#10;&#10;描述已自动生成">
            <a:extLst>
              <a:ext uri="{FF2B5EF4-FFF2-40B4-BE49-F238E27FC236}">
                <a16:creationId xmlns:a16="http://schemas.microsoft.com/office/drawing/2014/main" id="{BA909643-15C5-D120-4CCA-D67C6A5A7C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295">
            <a:off x="10474342" y="3101895"/>
            <a:ext cx="757041" cy="75704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2385F6-0872-DE80-68D3-83A4DA0EB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290" y="3992458"/>
            <a:ext cx="3262432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>
            <a:lvl1pPr>
              <a:defRPr lang="zh-CN" altLang="en-US" sz="6000" b="1">
                <a:solidFill>
                  <a:schemeClr val="accent1"/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编辑标题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B1158313-9D54-73F4-7EBE-41C0BC0B90BE}"/>
              </a:ext>
            </a:extLst>
          </p:cNvPr>
          <p:cNvGrpSpPr/>
          <p:nvPr userDrawn="1"/>
        </p:nvGrpSpPr>
        <p:grpSpPr>
          <a:xfrm>
            <a:off x="9994914" y="427000"/>
            <a:ext cx="2216234" cy="444977"/>
            <a:chOff x="9994914" y="427000"/>
            <a:chExt cx="2216234" cy="444977"/>
          </a:xfrm>
        </p:grpSpPr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A954883A-D274-DDDA-0D19-6F852C7D9DCA}"/>
                </a:ext>
              </a:extLst>
            </p:cNvPr>
            <p:cNvSpPr/>
            <p:nvPr userDrawn="1"/>
          </p:nvSpPr>
          <p:spPr>
            <a:xfrm>
              <a:off x="9994914" y="427000"/>
              <a:ext cx="2216234" cy="121594"/>
            </a:xfrm>
            <a:custGeom>
              <a:avLst/>
              <a:gdLst>
                <a:gd name="connsiteX0" fmla="*/ 0 w 2216234"/>
                <a:gd name="connsiteY0" fmla="*/ 0 h 121594"/>
                <a:gd name="connsiteX1" fmla="*/ 2216234 w 2216234"/>
                <a:gd name="connsiteY1" fmla="*/ 0 h 121594"/>
                <a:gd name="connsiteX2" fmla="*/ 2216234 w 2216234"/>
                <a:gd name="connsiteY2" fmla="*/ 121594 h 121594"/>
                <a:gd name="connsiteX3" fmla="*/ 0 w 2216234"/>
                <a:gd name="connsiteY3" fmla="*/ 121594 h 1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234" h="121594">
                  <a:moveTo>
                    <a:pt x="0" y="0"/>
                  </a:moveTo>
                  <a:lnTo>
                    <a:pt x="2216234" y="0"/>
                  </a:lnTo>
                  <a:lnTo>
                    <a:pt x="2216234" y="121594"/>
                  </a:lnTo>
                  <a:lnTo>
                    <a:pt x="0" y="12159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3D8F64E7-7F00-7D95-3C09-262BACBA9FD3}"/>
                </a:ext>
              </a:extLst>
            </p:cNvPr>
            <p:cNvSpPr/>
            <p:nvPr userDrawn="1"/>
          </p:nvSpPr>
          <p:spPr>
            <a:xfrm>
              <a:off x="10678283" y="750383"/>
              <a:ext cx="1513717" cy="121594"/>
            </a:xfrm>
            <a:custGeom>
              <a:avLst/>
              <a:gdLst>
                <a:gd name="connsiteX0" fmla="*/ 0 w 2216234"/>
                <a:gd name="connsiteY0" fmla="*/ 0 h 121594"/>
                <a:gd name="connsiteX1" fmla="*/ 2216234 w 2216234"/>
                <a:gd name="connsiteY1" fmla="*/ 0 h 121594"/>
                <a:gd name="connsiteX2" fmla="*/ 2216234 w 2216234"/>
                <a:gd name="connsiteY2" fmla="*/ 121594 h 121594"/>
                <a:gd name="connsiteX3" fmla="*/ 0 w 2216234"/>
                <a:gd name="connsiteY3" fmla="*/ 121594 h 1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234" h="121594">
                  <a:moveTo>
                    <a:pt x="0" y="0"/>
                  </a:moveTo>
                  <a:lnTo>
                    <a:pt x="2216234" y="0"/>
                  </a:lnTo>
                  <a:lnTo>
                    <a:pt x="2216234" y="121594"/>
                  </a:lnTo>
                  <a:lnTo>
                    <a:pt x="0" y="12159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74861869-F9CF-771B-E3BA-ED203C33DEF0}"/>
              </a:ext>
            </a:extLst>
          </p:cNvPr>
          <p:cNvSpPr/>
          <p:nvPr userDrawn="1"/>
        </p:nvSpPr>
        <p:spPr>
          <a:xfrm>
            <a:off x="11392766" y="6110807"/>
            <a:ext cx="801669" cy="762213"/>
          </a:xfrm>
          <a:custGeom>
            <a:avLst/>
            <a:gdLst>
              <a:gd name="connsiteX0" fmla="*/ 801669 w 801669"/>
              <a:gd name="connsiteY0" fmla="*/ 0 h 762213"/>
              <a:gd name="connsiteX1" fmla="*/ 801669 w 801669"/>
              <a:gd name="connsiteY1" fmla="*/ 762213 h 762213"/>
              <a:gd name="connsiteX2" fmla="*/ 189554 w 801669"/>
              <a:gd name="connsiteY2" fmla="*/ 762213 h 762213"/>
              <a:gd name="connsiteX3" fmla="*/ 0 w 801669"/>
              <a:gd name="connsiteY3" fmla="*/ 751739 h 762213"/>
              <a:gd name="connsiteX4" fmla="*/ 796539 w 801669"/>
              <a:gd name="connsiteY4" fmla="*/ 109097 h 7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1669" h="762213">
                <a:moveTo>
                  <a:pt x="801669" y="0"/>
                </a:moveTo>
                <a:lnTo>
                  <a:pt x="801669" y="762213"/>
                </a:lnTo>
                <a:lnTo>
                  <a:pt x="189554" y="762213"/>
                </a:lnTo>
                <a:lnTo>
                  <a:pt x="0" y="751739"/>
                </a:lnTo>
                <a:cubicBezTo>
                  <a:pt x="577874" y="764962"/>
                  <a:pt x="760029" y="643387"/>
                  <a:pt x="796539" y="109097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22F8F355-3927-165F-E952-A3CA49006B59}"/>
              </a:ext>
            </a:extLst>
          </p:cNvPr>
          <p:cNvSpPr/>
          <p:nvPr userDrawn="1"/>
        </p:nvSpPr>
        <p:spPr>
          <a:xfrm>
            <a:off x="10561018" y="5827435"/>
            <a:ext cx="904717" cy="1030566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4B709B43-48B9-3D72-2D77-1AEC13CFD97E}"/>
              </a:ext>
            </a:extLst>
          </p:cNvPr>
          <p:cNvGrpSpPr/>
          <p:nvPr userDrawn="1"/>
        </p:nvGrpSpPr>
        <p:grpSpPr>
          <a:xfrm>
            <a:off x="603219" y="558119"/>
            <a:ext cx="1552460" cy="209550"/>
            <a:chOff x="603219" y="558119"/>
            <a:chExt cx="1552460" cy="209550"/>
          </a:xfrm>
        </p:grpSpPr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3E873376-AA48-75D9-D212-34029CCD27BE}"/>
                </a:ext>
              </a:extLst>
            </p:cNvPr>
            <p:cNvSpPr/>
            <p:nvPr/>
          </p:nvSpPr>
          <p:spPr>
            <a:xfrm>
              <a:off x="603219" y="55811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730F93B5-4657-46DB-65CF-F743C7B6C8BB}"/>
                </a:ext>
              </a:extLst>
            </p:cNvPr>
            <p:cNvSpPr/>
            <p:nvPr/>
          </p:nvSpPr>
          <p:spPr>
            <a:xfrm>
              <a:off x="1276236" y="57131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D4438488-0CDC-ED23-9B8D-0D3BA88793AC}"/>
                </a:ext>
              </a:extLst>
            </p:cNvPr>
            <p:cNvSpPr/>
            <p:nvPr/>
          </p:nvSpPr>
          <p:spPr>
            <a:xfrm>
              <a:off x="1426674" y="57131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4A78DF04-CB8A-8168-6F51-CCB475C3BCD0}"/>
                </a:ext>
              </a:extLst>
            </p:cNvPr>
            <p:cNvSpPr/>
            <p:nvPr/>
          </p:nvSpPr>
          <p:spPr>
            <a:xfrm>
              <a:off x="1546946" y="57133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B5DC7962-D8AC-4A96-B6CB-29EB2E620876}"/>
                </a:ext>
              </a:extLst>
            </p:cNvPr>
            <p:cNvSpPr/>
            <p:nvPr/>
          </p:nvSpPr>
          <p:spPr>
            <a:xfrm>
              <a:off x="1725073" y="56811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A8F2F965-0C47-6BEF-35F1-96979F3CF193}"/>
                </a:ext>
              </a:extLst>
            </p:cNvPr>
            <p:cNvSpPr/>
            <p:nvPr/>
          </p:nvSpPr>
          <p:spPr>
            <a:xfrm>
              <a:off x="1871184" y="62310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FB64D09-F922-61FD-AE17-A5FEB1ED7B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0276" y="4999278"/>
            <a:ext cx="1723549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lvl1pPr marL="0" indent="0" algn="l">
              <a:buNone/>
              <a:defRPr lang="zh-CN" altLang="en-US" sz="2000" smtClean="0">
                <a:solidFill>
                  <a:schemeClr val="accent1"/>
                </a:solidFill>
                <a:latin typeface="+mj-lt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 algn="dist"/>
            <a:r>
              <a:rPr lang="zh-CN" altLang="en-US" dirty="0"/>
              <a:t>单击此处编辑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C34D566-A6FE-9D32-B2C3-D62F1F75A5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019" y="2110213"/>
            <a:ext cx="2553904" cy="2391424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>
            <a:lvl1pPr>
              <a:defRPr lang="zh-CN" altLang="en-US" sz="16600" dirty="0" smtClean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marL="0" lvl="0" indent="0">
              <a:buNone/>
            </a:pPr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54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D21634-754C-EDCD-EE50-0DDB8FA79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B82CF334-8353-F4F8-CDEE-EB701DE52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5109091" cy="535531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>
            <a:lvl1pPr>
              <a:defRPr lang="zh-CN" altLang="en-US" sz="3200" b="1" dirty="0">
                <a:solidFill>
                  <a:schemeClr val="bg1"/>
                </a:solidFill>
                <a:latin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5233F1A0-3AF3-9A45-8E24-269F1150401C}"/>
              </a:ext>
            </a:extLst>
          </p:cNvPr>
          <p:cNvSpPr/>
          <p:nvPr userDrawn="1"/>
        </p:nvSpPr>
        <p:spPr>
          <a:xfrm>
            <a:off x="10178572" y="3539636"/>
            <a:ext cx="502596" cy="572509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DAD7BE0B-17B5-7CD8-F74D-DB4393B30758}"/>
              </a:ext>
            </a:extLst>
          </p:cNvPr>
          <p:cNvSpPr>
            <a:spLocks/>
          </p:cNvSpPr>
          <p:nvPr userDrawn="1"/>
        </p:nvSpPr>
        <p:spPr>
          <a:xfrm>
            <a:off x="170562" y="323850"/>
            <a:ext cx="432657" cy="492841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8D2B55A6-7FAA-8E5C-B470-3CEBD3B94BBF}"/>
              </a:ext>
            </a:extLst>
          </p:cNvPr>
          <p:cNvSpPr/>
          <p:nvPr userDrawn="1"/>
        </p:nvSpPr>
        <p:spPr>
          <a:xfrm>
            <a:off x="8078164" y="732782"/>
            <a:ext cx="540585" cy="61578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E4BDE438-1A50-1631-085B-3DE9C3E8DD97}"/>
              </a:ext>
            </a:extLst>
          </p:cNvPr>
          <p:cNvSpPr/>
          <p:nvPr userDrawn="1"/>
        </p:nvSpPr>
        <p:spPr>
          <a:xfrm>
            <a:off x="6672084" y="347220"/>
            <a:ext cx="908506" cy="103488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698E163-DF60-F1DC-0946-A71D543AA075}"/>
              </a:ext>
            </a:extLst>
          </p:cNvPr>
          <p:cNvGrpSpPr/>
          <p:nvPr userDrawn="1"/>
        </p:nvGrpSpPr>
        <p:grpSpPr>
          <a:xfrm>
            <a:off x="9994914" y="427000"/>
            <a:ext cx="2216234" cy="444977"/>
            <a:chOff x="9994914" y="427000"/>
            <a:chExt cx="2216234" cy="444977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FA660E97-EBD5-7F70-D662-08EC50FC15C7}"/>
                </a:ext>
              </a:extLst>
            </p:cNvPr>
            <p:cNvSpPr/>
            <p:nvPr userDrawn="1"/>
          </p:nvSpPr>
          <p:spPr>
            <a:xfrm>
              <a:off x="9994914" y="427000"/>
              <a:ext cx="2216234" cy="121594"/>
            </a:xfrm>
            <a:custGeom>
              <a:avLst/>
              <a:gdLst>
                <a:gd name="connsiteX0" fmla="*/ 0 w 2216234"/>
                <a:gd name="connsiteY0" fmla="*/ 0 h 121594"/>
                <a:gd name="connsiteX1" fmla="*/ 2216234 w 2216234"/>
                <a:gd name="connsiteY1" fmla="*/ 0 h 121594"/>
                <a:gd name="connsiteX2" fmla="*/ 2216234 w 2216234"/>
                <a:gd name="connsiteY2" fmla="*/ 121594 h 121594"/>
                <a:gd name="connsiteX3" fmla="*/ 0 w 2216234"/>
                <a:gd name="connsiteY3" fmla="*/ 121594 h 1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234" h="121594">
                  <a:moveTo>
                    <a:pt x="0" y="0"/>
                  </a:moveTo>
                  <a:lnTo>
                    <a:pt x="2216234" y="0"/>
                  </a:lnTo>
                  <a:lnTo>
                    <a:pt x="2216234" y="121594"/>
                  </a:lnTo>
                  <a:lnTo>
                    <a:pt x="0" y="12159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DD9E2BD5-723E-1788-9E6F-4EC1BFD1A7FA}"/>
                </a:ext>
              </a:extLst>
            </p:cNvPr>
            <p:cNvSpPr/>
            <p:nvPr userDrawn="1"/>
          </p:nvSpPr>
          <p:spPr>
            <a:xfrm>
              <a:off x="10678283" y="750383"/>
              <a:ext cx="1513717" cy="121594"/>
            </a:xfrm>
            <a:custGeom>
              <a:avLst/>
              <a:gdLst>
                <a:gd name="connsiteX0" fmla="*/ 0 w 2216234"/>
                <a:gd name="connsiteY0" fmla="*/ 0 h 121594"/>
                <a:gd name="connsiteX1" fmla="*/ 2216234 w 2216234"/>
                <a:gd name="connsiteY1" fmla="*/ 0 h 121594"/>
                <a:gd name="connsiteX2" fmla="*/ 2216234 w 2216234"/>
                <a:gd name="connsiteY2" fmla="*/ 121594 h 121594"/>
                <a:gd name="connsiteX3" fmla="*/ 0 w 2216234"/>
                <a:gd name="connsiteY3" fmla="*/ 121594 h 1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234" h="121594">
                  <a:moveTo>
                    <a:pt x="0" y="0"/>
                  </a:moveTo>
                  <a:lnTo>
                    <a:pt x="2216234" y="0"/>
                  </a:lnTo>
                  <a:lnTo>
                    <a:pt x="2216234" y="121594"/>
                  </a:lnTo>
                  <a:lnTo>
                    <a:pt x="0" y="12159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C586DAFC-EBDE-7C00-1999-225D71C38BCA}"/>
              </a:ext>
            </a:extLst>
          </p:cNvPr>
          <p:cNvSpPr/>
          <p:nvPr userDrawn="1"/>
        </p:nvSpPr>
        <p:spPr>
          <a:xfrm>
            <a:off x="10561018" y="5827435"/>
            <a:ext cx="904717" cy="1030566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46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E3BB39-3E88-2E53-A756-CC379D7424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DFCA87B5-4EC5-D3B9-2C24-135B29EA90A5}"/>
              </a:ext>
            </a:extLst>
          </p:cNvPr>
          <p:cNvSpPr/>
          <p:nvPr userDrawn="1"/>
        </p:nvSpPr>
        <p:spPr>
          <a:xfrm>
            <a:off x="10178572" y="3539636"/>
            <a:ext cx="502596" cy="572509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5E91FA26-C842-D787-FC11-DFDA92ED95F0}"/>
              </a:ext>
            </a:extLst>
          </p:cNvPr>
          <p:cNvSpPr/>
          <p:nvPr userDrawn="1"/>
        </p:nvSpPr>
        <p:spPr>
          <a:xfrm>
            <a:off x="8078164" y="732782"/>
            <a:ext cx="540585" cy="61578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AC7CFC9F-131A-13AF-CB71-107306A16F22}"/>
              </a:ext>
            </a:extLst>
          </p:cNvPr>
          <p:cNvSpPr/>
          <p:nvPr userDrawn="1"/>
        </p:nvSpPr>
        <p:spPr>
          <a:xfrm>
            <a:off x="6672084" y="347220"/>
            <a:ext cx="908506" cy="103488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B7C0653F-B19D-14FA-3074-EBCEC50F8060}"/>
              </a:ext>
            </a:extLst>
          </p:cNvPr>
          <p:cNvSpPr/>
          <p:nvPr userDrawn="1"/>
        </p:nvSpPr>
        <p:spPr>
          <a:xfrm>
            <a:off x="10561018" y="5827435"/>
            <a:ext cx="904717" cy="1030566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14141EB-4A66-0F02-2F40-901B3D7342B3}"/>
              </a:ext>
            </a:extLst>
          </p:cNvPr>
          <p:cNvGrpSpPr/>
          <p:nvPr userDrawn="1"/>
        </p:nvGrpSpPr>
        <p:grpSpPr>
          <a:xfrm>
            <a:off x="9994914" y="427000"/>
            <a:ext cx="2216234" cy="444977"/>
            <a:chOff x="9994914" y="427000"/>
            <a:chExt cx="2216234" cy="444977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82015DD-E4D1-C250-4587-C4BC4E886E70}"/>
                </a:ext>
              </a:extLst>
            </p:cNvPr>
            <p:cNvSpPr/>
            <p:nvPr userDrawn="1"/>
          </p:nvSpPr>
          <p:spPr>
            <a:xfrm>
              <a:off x="9994914" y="427000"/>
              <a:ext cx="2216234" cy="121594"/>
            </a:xfrm>
            <a:custGeom>
              <a:avLst/>
              <a:gdLst>
                <a:gd name="connsiteX0" fmla="*/ 0 w 2216234"/>
                <a:gd name="connsiteY0" fmla="*/ 0 h 121594"/>
                <a:gd name="connsiteX1" fmla="*/ 2216234 w 2216234"/>
                <a:gd name="connsiteY1" fmla="*/ 0 h 121594"/>
                <a:gd name="connsiteX2" fmla="*/ 2216234 w 2216234"/>
                <a:gd name="connsiteY2" fmla="*/ 121594 h 121594"/>
                <a:gd name="connsiteX3" fmla="*/ 0 w 2216234"/>
                <a:gd name="connsiteY3" fmla="*/ 121594 h 1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234" h="121594">
                  <a:moveTo>
                    <a:pt x="0" y="0"/>
                  </a:moveTo>
                  <a:lnTo>
                    <a:pt x="2216234" y="0"/>
                  </a:lnTo>
                  <a:lnTo>
                    <a:pt x="2216234" y="121594"/>
                  </a:lnTo>
                  <a:lnTo>
                    <a:pt x="0" y="12159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0F21029-76A2-9AF1-18AD-DD6F9AFDB485}"/>
                </a:ext>
              </a:extLst>
            </p:cNvPr>
            <p:cNvSpPr/>
            <p:nvPr userDrawn="1"/>
          </p:nvSpPr>
          <p:spPr>
            <a:xfrm>
              <a:off x="10678283" y="750383"/>
              <a:ext cx="1513717" cy="121594"/>
            </a:xfrm>
            <a:custGeom>
              <a:avLst/>
              <a:gdLst>
                <a:gd name="connsiteX0" fmla="*/ 0 w 2216234"/>
                <a:gd name="connsiteY0" fmla="*/ 0 h 121594"/>
                <a:gd name="connsiteX1" fmla="*/ 2216234 w 2216234"/>
                <a:gd name="connsiteY1" fmla="*/ 0 h 121594"/>
                <a:gd name="connsiteX2" fmla="*/ 2216234 w 2216234"/>
                <a:gd name="connsiteY2" fmla="*/ 121594 h 121594"/>
                <a:gd name="connsiteX3" fmla="*/ 0 w 2216234"/>
                <a:gd name="connsiteY3" fmla="*/ 121594 h 1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6234" h="121594">
                  <a:moveTo>
                    <a:pt x="0" y="0"/>
                  </a:moveTo>
                  <a:lnTo>
                    <a:pt x="2216234" y="0"/>
                  </a:lnTo>
                  <a:lnTo>
                    <a:pt x="2216234" y="121594"/>
                  </a:lnTo>
                  <a:lnTo>
                    <a:pt x="0" y="121594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64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609600"/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/>
              </a:rPr>
              <a:t>标注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/>
              </a:rPr>
              <a:t>图片出处</a:t>
            </a:r>
          </a:p>
          <a:p>
            <a:pPr defTabSz="60960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 panose="020B0502040204020203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0999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9" cy="287259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3" y="759876"/>
            <a:ext cx="7074345" cy="5399189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4" y="182445"/>
            <a:ext cx="2259871" cy="287259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9" cy="440267"/>
          </a:xfrm>
          <a:prstGeom prst="rect">
            <a:avLst/>
          </a:prstGeom>
        </p:spPr>
        <p:txBody>
          <a:bodyPr wrap="none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9" cy="4607819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5" cy="287259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Segoe UI Light" panose="020B0502040204020203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5" cy="5399189"/>
          </a:xfrm>
          <a:prstGeom prst="rect">
            <a:avLst/>
          </a:prstGeom>
        </p:spPr>
        <p:txBody>
          <a:bodyPr wrap="none"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Microsoft YaHei Light" panose="020B0502040204020203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68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7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5" r:id="rId2"/>
    <p:sldLayoutId id="2147483656" r:id="rId3"/>
    <p:sldLayoutId id="2147483649" r:id="rId4"/>
    <p:sldLayoutId id="2147483658" r:id="rId5"/>
    <p:sldLayoutId id="2147483660" r:id="rId6"/>
    <p:sldLayoutId id="2147483663" r:id="rId7"/>
    <p:sldLayoutId id="214748366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:a16="http://schemas.microsoft.com/office/drawing/2014/main"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16D7055F-1956-BEB6-E532-B2FC765B21C5}"/>
              </a:ext>
            </a:extLst>
          </p:cNvPr>
          <p:cNvSpPr/>
          <p:nvPr/>
        </p:nvSpPr>
        <p:spPr>
          <a:xfrm>
            <a:off x="3299195" y="3602146"/>
            <a:ext cx="259765" cy="444341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n>
                <a:solidFill>
                  <a:schemeClr val="accent1">
                    <a:shade val="50000"/>
                  </a:schemeClr>
                </a:solidFill>
              </a:ln>
              <a:noFill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2D9A8B72-DB1D-EAF0-3BAD-4B1E09080A43}"/>
              </a:ext>
            </a:extLst>
          </p:cNvPr>
          <p:cNvCxnSpPr>
            <a:cxnSpLocks/>
          </p:cNvCxnSpPr>
          <p:nvPr/>
        </p:nvCxnSpPr>
        <p:spPr>
          <a:xfrm>
            <a:off x="370901" y="940537"/>
            <a:ext cx="0" cy="621215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图片 89" descr="形状&#10;&#10;低可信度描述已自动生成">
            <a:extLst>
              <a:ext uri="{FF2B5EF4-FFF2-40B4-BE49-F238E27FC236}">
                <a16:creationId xmlns:a16="http://schemas.microsoft.com/office/drawing/2014/main" id="{059BC6EF-6754-B4B4-7331-F43CD08F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01" y="4418722"/>
            <a:ext cx="493269" cy="558445"/>
          </a:xfrm>
          <a:prstGeom prst="rect">
            <a:avLst/>
          </a:prstGeom>
        </p:spPr>
      </p:pic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482105C-0E8C-0598-FA7A-EB8E836E6C1D}"/>
              </a:ext>
            </a:extLst>
          </p:cNvPr>
          <p:cNvSpPr/>
          <p:nvPr/>
        </p:nvSpPr>
        <p:spPr>
          <a:xfrm>
            <a:off x="8078164" y="856007"/>
            <a:ext cx="184731" cy="36933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7C9FAB30-E464-C668-066E-6D943A72F0E7}"/>
              </a:ext>
            </a:extLst>
          </p:cNvPr>
          <p:cNvSpPr/>
          <p:nvPr/>
        </p:nvSpPr>
        <p:spPr>
          <a:xfrm>
            <a:off x="6672084" y="679995"/>
            <a:ext cx="184731" cy="36933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5EA68DA6-EAC0-069F-1ABE-066796AE1C29}"/>
              </a:ext>
            </a:extLst>
          </p:cNvPr>
          <p:cNvSpPr>
            <a:spLocks/>
          </p:cNvSpPr>
          <p:nvPr/>
        </p:nvSpPr>
        <p:spPr>
          <a:xfrm>
            <a:off x="11605413" y="5363496"/>
            <a:ext cx="184731" cy="369332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6" name="图片 95" descr="形状&#10;&#10;中度可信度描述已自动生成">
            <a:extLst>
              <a:ext uri="{FF2B5EF4-FFF2-40B4-BE49-F238E27FC236}">
                <a16:creationId xmlns:a16="http://schemas.microsoft.com/office/drawing/2014/main" id="{1E890C85-A6F0-6DB1-3F68-C44D57AAF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1" t="28049" r="30352" b="27699"/>
          <a:stretch/>
        </p:blipFill>
        <p:spPr>
          <a:xfrm>
            <a:off x="6790106" y="1074866"/>
            <a:ext cx="672463" cy="1187483"/>
          </a:xfrm>
          <a:prstGeom prst="rect">
            <a:avLst/>
          </a:prstGeom>
        </p:spPr>
      </p:pic>
      <p:pic>
        <p:nvPicPr>
          <p:cNvPr id="7" name="图片 6" descr="黑暗里有星球&#10;&#10;中度可信度描述已自动生成">
            <a:extLst>
              <a:ext uri="{FF2B5EF4-FFF2-40B4-BE49-F238E27FC236}">
                <a16:creationId xmlns:a16="http://schemas.microsoft.com/office/drawing/2014/main" id="{7175F04E-2623-0012-78D4-DD9F72A68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37" y="5095780"/>
            <a:ext cx="1408545" cy="1408545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E16E23-B414-AFE0-2620-A7307313ED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>
            <a:no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活动策划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26ED6B2-445A-8454-BB7D-86AC1615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#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活动策划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A43FCF8-EEA2-4E4B-EF9D-1984BF074A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EVENTPLANNING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5579D2-046F-00D9-5121-9E176CDEF7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汇报人：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OfficePLUS</a:t>
            </a: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284932C5-426A-DB9F-B595-8FF1BF641C8C}"/>
              </a:ext>
            </a:extLst>
          </p:cNvPr>
          <p:cNvSpPr/>
          <p:nvPr/>
        </p:nvSpPr>
        <p:spPr>
          <a:xfrm>
            <a:off x="1744129" y="1963168"/>
            <a:ext cx="3525546" cy="3525546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D6E42F-966C-46D9-57E6-37983DFCD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5" b="12196"/>
          <a:stretch/>
        </p:blipFill>
        <p:spPr>
          <a:xfrm>
            <a:off x="-1" y="1831559"/>
            <a:ext cx="6264087" cy="5026441"/>
          </a:xfrm>
          <a:prstGeom prst="rect">
            <a:avLst/>
          </a:prstGeom>
        </p:spPr>
      </p:pic>
      <p:pic>
        <p:nvPicPr>
          <p:cNvPr id="7" name="图片 6" descr="图片包含 箭头&#10;&#10;描述已自动生成">
            <a:extLst>
              <a:ext uri="{FF2B5EF4-FFF2-40B4-BE49-F238E27FC236}">
                <a16:creationId xmlns:a16="http://schemas.microsoft.com/office/drawing/2014/main" id="{CBC572DD-F352-13AB-D572-33E12B6B3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/>
          <a:stretch/>
        </p:blipFill>
        <p:spPr>
          <a:xfrm>
            <a:off x="0" y="1369287"/>
            <a:ext cx="2555327" cy="3055257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E6F550EF-1F61-9211-ADF0-B6B65C82F6B0}"/>
              </a:ext>
            </a:extLst>
          </p:cNvPr>
          <p:cNvSpPr/>
          <p:nvPr/>
        </p:nvSpPr>
        <p:spPr>
          <a:xfrm>
            <a:off x="2901899" y="3456700"/>
            <a:ext cx="1582484" cy="533992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注意事项</a:t>
            </a:r>
            <a:endParaRPr lang="zh-CN" sz="2800" b="1" kern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6522AD6-C88A-CBBA-3449-8CDDF6609AAA}"/>
              </a:ext>
            </a:extLst>
          </p:cNvPr>
          <p:cNvGrpSpPr/>
          <p:nvPr/>
        </p:nvGrpSpPr>
        <p:grpSpPr>
          <a:xfrm>
            <a:off x="7109953" y="1702115"/>
            <a:ext cx="3023887" cy="2100932"/>
            <a:chOff x="6389034" y="1963167"/>
            <a:chExt cx="3023887" cy="2100932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0DA4EEA8-81F1-583D-69B6-7E917FBF85C1}"/>
                </a:ext>
              </a:extLst>
            </p:cNvPr>
            <p:cNvSpPr/>
            <p:nvPr/>
          </p:nvSpPr>
          <p:spPr>
            <a:xfrm rot="19635582">
              <a:off x="6389034" y="2697785"/>
              <a:ext cx="3023887" cy="104599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DE9F652-584E-62F8-548E-CBEC3FF46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16667" r="16667"/>
            <a:stretch/>
          </p:blipFill>
          <p:spPr>
            <a:xfrm>
              <a:off x="6788387" y="1963167"/>
              <a:ext cx="2100932" cy="2100932"/>
            </a:xfrm>
            <a:prstGeom prst="ellipse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</p:pic>
      </p:grp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CE50E654-0A47-2CDC-FB00-C8370EB6AB17}"/>
              </a:ext>
            </a:extLst>
          </p:cNvPr>
          <p:cNvSpPr/>
          <p:nvPr/>
        </p:nvSpPr>
        <p:spPr>
          <a:xfrm>
            <a:off x="7482785" y="4215286"/>
            <a:ext cx="1992853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注重客户需求</a:t>
            </a:r>
            <a:endParaRPr lang="zh-CN" sz="2400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3" name="图片 42" descr="形状&#10;&#10;中度可信度描述已自动生成">
            <a:extLst>
              <a:ext uri="{FF2B5EF4-FFF2-40B4-BE49-F238E27FC236}">
                <a16:creationId xmlns:a16="http://schemas.microsoft.com/office/drawing/2014/main" id="{DAEBFFF0-7790-C4BD-1A67-CA2DACB34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495" y="1034333"/>
            <a:ext cx="4486942" cy="2163754"/>
          </a:xfrm>
          <a:prstGeom prst="rect">
            <a:avLst/>
          </a:prstGeom>
        </p:spPr>
      </p:pic>
      <p:pic>
        <p:nvPicPr>
          <p:cNvPr id="47" name="图片 46" descr="图片包含 箭头&#10;&#10;描述已自动生成">
            <a:extLst>
              <a:ext uri="{FF2B5EF4-FFF2-40B4-BE49-F238E27FC236}">
                <a16:creationId xmlns:a16="http://schemas.microsoft.com/office/drawing/2014/main" id="{F9D50DD9-6116-FF76-9FB6-7C15DF53F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81" y="4220138"/>
            <a:ext cx="1787669" cy="1787669"/>
          </a:xfrm>
          <a:prstGeom prst="rect">
            <a:avLst/>
          </a:prstGeom>
        </p:spPr>
      </p:pic>
      <p:pic>
        <p:nvPicPr>
          <p:cNvPr id="48" name="图片 47" descr="图片包含 箭头&#10;&#10;描述已自动生成">
            <a:extLst>
              <a:ext uri="{FF2B5EF4-FFF2-40B4-BE49-F238E27FC236}">
                <a16:creationId xmlns:a16="http://schemas.microsoft.com/office/drawing/2014/main" id="{42CD73DC-FF57-15BD-91A7-E385C3C4D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41" y="2673229"/>
            <a:ext cx="1284661" cy="12846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B1813D2-D7F9-7C22-0DBB-680CD7554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245" y="3990692"/>
            <a:ext cx="755507" cy="755507"/>
          </a:xfrm>
          <a:prstGeom prst="rect">
            <a:avLst/>
          </a:prstGeom>
        </p:spPr>
      </p:pic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973CC4A2-A441-F0C6-C0D2-AAF1C052E238}"/>
              </a:ext>
            </a:extLst>
          </p:cNvPr>
          <p:cNvSpPr/>
          <p:nvPr/>
        </p:nvSpPr>
        <p:spPr>
          <a:xfrm>
            <a:off x="7482785" y="4873285"/>
            <a:ext cx="3223959" cy="857799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客户在活动中的需求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比如何时播放客户的广告等</a:t>
            </a:r>
            <a:endParaRPr lang="zh-CN" sz="2000" kern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81F9032-6C74-8CDB-0347-83181DE045AB}"/>
              </a:ext>
            </a:extLst>
          </p:cNvPr>
          <p:cNvCxnSpPr>
            <a:cxnSpLocks/>
          </p:cNvCxnSpPr>
          <p:nvPr/>
        </p:nvCxnSpPr>
        <p:spPr>
          <a:xfrm>
            <a:off x="7482785" y="4796054"/>
            <a:ext cx="2887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>
            <a:extLst>
              <a:ext uri="{FF2B5EF4-FFF2-40B4-BE49-F238E27FC236}">
                <a16:creationId xmlns:a16="http://schemas.microsoft.com/office/drawing/2014/main" id="{CBD93E40-7692-F8EE-F951-65CA7DD4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一、活动思路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5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C5EE3F44-CE7F-AE70-1C2A-E46E58DE2DF2}"/>
              </a:ext>
            </a:extLst>
          </p:cNvPr>
          <p:cNvSpPr/>
          <p:nvPr/>
        </p:nvSpPr>
        <p:spPr>
          <a:xfrm>
            <a:off x="327012" y="969183"/>
            <a:ext cx="7115036" cy="5888817"/>
          </a:xfrm>
          <a:custGeom>
            <a:avLst/>
            <a:gdLst>
              <a:gd name="connsiteX0" fmla="*/ 3557518 w 7115036"/>
              <a:gd name="connsiteY0" fmla="*/ 0 h 6269568"/>
              <a:gd name="connsiteX1" fmla="*/ 7115036 w 7115036"/>
              <a:gd name="connsiteY1" fmla="*/ 3557518 h 6269568"/>
              <a:gd name="connsiteX2" fmla="*/ 7115036 w 7115036"/>
              <a:gd name="connsiteY2" fmla="*/ 5514080 h 6269568"/>
              <a:gd name="connsiteX3" fmla="*/ 7042760 w 7115036"/>
              <a:gd name="connsiteY3" fmla="*/ 6231044 h 6269568"/>
              <a:gd name="connsiteX4" fmla="*/ 7033869 w 7115036"/>
              <a:gd name="connsiteY4" fmla="*/ 6269568 h 6269568"/>
              <a:gd name="connsiteX5" fmla="*/ 81167 w 7115036"/>
              <a:gd name="connsiteY5" fmla="*/ 6269568 h 6269568"/>
              <a:gd name="connsiteX6" fmla="*/ 72276 w 7115036"/>
              <a:gd name="connsiteY6" fmla="*/ 6231044 h 6269568"/>
              <a:gd name="connsiteX7" fmla="*/ 0 w 7115036"/>
              <a:gd name="connsiteY7" fmla="*/ 5514080 h 6269568"/>
              <a:gd name="connsiteX8" fmla="*/ 0 w 7115036"/>
              <a:gd name="connsiteY8" fmla="*/ 3557518 h 6269568"/>
              <a:gd name="connsiteX9" fmla="*/ 3557518 w 7115036"/>
              <a:gd name="connsiteY9" fmla="*/ 0 h 62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5036" h="6269568">
                <a:moveTo>
                  <a:pt x="3557518" y="0"/>
                </a:moveTo>
                <a:cubicBezTo>
                  <a:pt x="5522281" y="0"/>
                  <a:pt x="7115036" y="1592755"/>
                  <a:pt x="7115036" y="3557518"/>
                </a:cubicBezTo>
                <a:lnTo>
                  <a:pt x="7115036" y="5514080"/>
                </a:lnTo>
                <a:cubicBezTo>
                  <a:pt x="7115036" y="5759675"/>
                  <a:pt x="7090149" y="5999458"/>
                  <a:pt x="7042760" y="6231044"/>
                </a:cubicBezTo>
                <a:lnTo>
                  <a:pt x="7033869" y="6269568"/>
                </a:lnTo>
                <a:lnTo>
                  <a:pt x="81167" y="6269568"/>
                </a:lnTo>
                <a:lnTo>
                  <a:pt x="72276" y="6231044"/>
                </a:lnTo>
                <a:cubicBezTo>
                  <a:pt x="24887" y="5999458"/>
                  <a:pt x="0" y="5759675"/>
                  <a:pt x="0" y="5514080"/>
                </a:cubicBezTo>
                <a:lnTo>
                  <a:pt x="0" y="3557518"/>
                </a:lnTo>
                <a:cubicBezTo>
                  <a:pt x="0" y="1592755"/>
                  <a:pt x="1592755" y="0"/>
                  <a:pt x="3557518" y="0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CB48077E-0801-144A-8E68-23BDF0EB742A}"/>
              </a:ext>
            </a:extLst>
          </p:cNvPr>
          <p:cNvSpPr/>
          <p:nvPr/>
        </p:nvSpPr>
        <p:spPr>
          <a:xfrm>
            <a:off x="1181678" y="1073819"/>
            <a:ext cx="7115036" cy="5827549"/>
          </a:xfrm>
          <a:custGeom>
            <a:avLst/>
            <a:gdLst>
              <a:gd name="connsiteX0" fmla="*/ 3557518 w 7115036"/>
              <a:gd name="connsiteY0" fmla="*/ 0 h 6269568"/>
              <a:gd name="connsiteX1" fmla="*/ 7115036 w 7115036"/>
              <a:gd name="connsiteY1" fmla="*/ 3557518 h 6269568"/>
              <a:gd name="connsiteX2" fmla="*/ 7115036 w 7115036"/>
              <a:gd name="connsiteY2" fmla="*/ 5514080 h 6269568"/>
              <a:gd name="connsiteX3" fmla="*/ 7042760 w 7115036"/>
              <a:gd name="connsiteY3" fmla="*/ 6231044 h 6269568"/>
              <a:gd name="connsiteX4" fmla="*/ 7033869 w 7115036"/>
              <a:gd name="connsiteY4" fmla="*/ 6269568 h 6269568"/>
              <a:gd name="connsiteX5" fmla="*/ 81167 w 7115036"/>
              <a:gd name="connsiteY5" fmla="*/ 6269568 h 6269568"/>
              <a:gd name="connsiteX6" fmla="*/ 72276 w 7115036"/>
              <a:gd name="connsiteY6" fmla="*/ 6231044 h 6269568"/>
              <a:gd name="connsiteX7" fmla="*/ 0 w 7115036"/>
              <a:gd name="connsiteY7" fmla="*/ 5514080 h 6269568"/>
              <a:gd name="connsiteX8" fmla="*/ 0 w 7115036"/>
              <a:gd name="connsiteY8" fmla="*/ 3557518 h 6269568"/>
              <a:gd name="connsiteX9" fmla="*/ 3557518 w 7115036"/>
              <a:gd name="connsiteY9" fmla="*/ 0 h 62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5036" h="6269568">
                <a:moveTo>
                  <a:pt x="3557518" y="0"/>
                </a:moveTo>
                <a:cubicBezTo>
                  <a:pt x="5522281" y="0"/>
                  <a:pt x="7115036" y="1592755"/>
                  <a:pt x="7115036" y="3557518"/>
                </a:cubicBezTo>
                <a:lnTo>
                  <a:pt x="7115036" y="5514080"/>
                </a:lnTo>
                <a:cubicBezTo>
                  <a:pt x="7115036" y="5759675"/>
                  <a:pt x="7090149" y="5999458"/>
                  <a:pt x="7042760" y="6231044"/>
                </a:cubicBezTo>
                <a:lnTo>
                  <a:pt x="7033869" y="6269568"/>
                </a:lnTo>
                <a:lnTo>
                  <a:pt x="81167" y="6269568"/>
                </a:lnTo>
                <a:lnTo>
                  <a:pt x="72276" y="6231044"/>
                </a:lnTo>
                <a:cubicBezTo>
                  <a:pt x="24887" y="5999458"/>
                  <a:pt x="0" y="5759675"/>
                  <a:pt x="0" y="5514080"/>
                </a:cubicBezTo>
                <a:lnTo>
                  <a:pt x="0" y="3557518"/>
                </a:lnTo>
                <a:cubicBezTo>
                  <a:pt x="0" y="1592755"/>
                  <a:pt x="1592755" y="0"/>
                  <a:pt x="3557518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C4C157BB-61DF-D745-DECD-D58CD4C57028}"/>
              </a:ext>
            </a:extLst>
          </p:cNvPr>
          <p:cNvSpPr/>
          <p:nvPr/>
        </p:nvSpPr>
        <p:spPr>
          <a:xfrm>
            <a:off x="6022295" y="2469117"/>
            <a:ext cx="5629275" cy="4432251"/>
          </a:xfrm>
          <a:custGeom>
            <a:avLst/>
            <a:gdLst>
              <a:gd name="connsiteX0" fmla="*/ 3557518 w 7115036"/>
              <a:gd name="connsiteY0" fmla="*/ 0 h 6269568"/>
              <a:gd name="connsiteX1" fmla="*/ 7115036 w 7115036"/>
              <a:gd name="connsiteY1" fmla="*/ 3557518 h 6269568"/>
              <a:gd name="connsiteX2" fmla="*/ 7115036 w 7115036"/>
              <a:gd name="connsiteY2" fmla="*/ 5514080 h 6269568"/>
              <a:gd name="connsiteX3" fmla="*/ 7042760 w 7115036"/>
              <a:gd name="connsiteY3" fmla="*/ 6231044 h 6269568"/>
              <a:gd name="connsiteX4" fmla="*/ 7033869 w 7115036"/>
              <a:gd name="connsiteY4" fmla="*/ 6269568 h 6269568"/>
              <a:gd name="connsiteX5" fmla="*/ 81167 w 7115036"/>
              <a:gd name="connsiteY5" fmla="*/ 6269568 h 6269568"/>
              <a:gd name="connsiteX6" fmla="*/ 72276 w 7115036"/>
              <a:gd name="connsiteY6" fmla="*/ 6231044 h 6269568"/>
              <a:gd name="connsiteX7" fmla="*/ 0 w 7115036"/>
              <a:gd name="connsiteY7" fmla="*/ 5514080 h 6269568"/>
              <a:gd name="connsiteX8" fmla="*/ 0 w 7115036"/>
              <a:gd name="connsiteY8" fmla="*/ 3557518 h 6269568"/>
              <a:gd name="connsiteX9" fmla="*/ 3557518 w 7115036"/>
              <a:gd name="connsiteY9" fmla="*/ 0 h 62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5036" h="6269568">
                <a:moveTo>
                  <a:pt x="3557518" y="0"/>
                </a:moveTo>
                <a:cubicBezTo>
                  <a:pt x="5522281" y="0"/>
                  <a:pt x="7115036" y="1592755"/>
                  <a:pt x="7115036" y="3557518"/>
                </a:cubicBezTo>
                <a:lnTo>
                  <a:pt x="7115036" y="5514080"/>
                </a:lnTo>
                <a:cubicBezTo>
                  <a:pt x="7115036" y="5759675"/>
                  <a:pt x="7090149" y="5999458"/>
                  <a:pt x="7042760" y="6231044"/>
                </a:cubicBezTo>
                <a:lnTo>
                  <a:pt x="7033869" y="6269568"/>
                </a:lnTo>
                <a:lnTo>
                  <a:pt x="81167" y="6269568"/>
                </a:lnTo>
                <a:lnTo>
                  <a:pt x="72276" y="6231044"/>
                </a:lnTo>
                <a:cubicBezTo>
                  <a:pt x="24887" y="5999458"/>
                  <a:pt x="0" y="5759675"/>
                  <a:pt x="0" y="5514080"/>
                </a:cubicBezTo>
                <a:lnTo>
                  <a:pt x="0" y="3557518"/>
                </a:lnTo>
                <a:cubicBezTo>
                  <a:pt x="0" y="1592755"/>
                  <a:pt x="1592755" y="0"/>
                  <a:pt x="355751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chemeClr val="bg1">
                  <a:lumMod val="95000"/>
                </a:schemeClr>
              </a:gs>
              <a:gs pos="100000">
                <a:schemeClr val="bg1"/>
              </a:gs>
              <a:gs pos="68142">
                <a:schemeClr val="bg1">
                  <a:lumMod val="65000"/>
                </a:schemeClr>
              </a:gs>
              <a:gs pos="51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B64F70C3-A4A0-1415-0DA7-EB4224C439C9}"/>
              </a:ext>
            </a:extLst>
          </p:cNvPr>
          <p:cNvSpPr/>
          <p:nvPr/>
        </p:nvSpPr>
        <p:spPr>
          <a:xfrm>
            <a:off x="5433350" y="2434431"/>
            <a:ext cx="5824013" cy="4466937"/>
          </a:xfrm>
          <a:custGeom>
            <a:avLst/>
            <a:gdLst>
              <a:gd name="connsiteX0" fmla="*/ 3557518 w 7115036"/>
              <a:gd name="connsiteY0" fmla="*/ 0 h 6269568"/>
              <a:gd name="connsiteX1" fmla="*/ 7115036 w 7115036"/>
              <a:gd name="connsiteY1" fmla="*/ 3557518 h 6269568"/>
              <a:gd name="connsiteX2" fmla="*/ 7115036 w 7115036"/>
              <a:gd name="connsiteY2" fmla="*/ 5514080 h 6269568"/>
              <a:gd name="connsiteX3" fmla="*/ 7042760 w 7115036"/>
              <a:gd name="connsiteY3" fmla="*/ 6231044 h 6269568"/>
              <a:gd name="connsiteX4" fmla="*/ 7033869 w 7115036"/>
              <a:gd name="connsiteY4" fmla="*/ 6269568 h 6269568"/>
              <a:gd name="connsiteX5" fmla="*/ 81167 w 7115036"/>
              <a:gd name="connsiteY5" fmla="*/ 6269568 h 6269568"/>
              <a:gd name="connsiteX6" fmla="*/ 72276 w 7115036"/>
              <a:gd name="connsiteY6" fmla="*/ 6231044 h 6269568"/>
              <a:gd name="connsiteX7" fmla="*/ 0 w 7115036"/>
              <a:gd name="connsiteY7" fmla="*/ 5514080 h 6269568"/>
              <a:gd name="connsiteX8" fmla="*/ 0 w 7115036"/>
              <a:gd name="connsiteY8" fmla="*/ 3557518 h 6269568"/>
              <a:gd name="connsiteX9" fmla="*/ 3557518 w 7115036"/>
              <a:gd name="connsiteY9" fmla="*/ 0 h 62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5036" h="6269568">
                <a:moveTo>
                  <a:pt x="3557518" y="0"/>
                </a:moveTo>
                <a:cubicBezTo>
                  <a:pt x="5522281" y="0"/>
                  <a:pt x="7115036" y="1592755"/>
                  <a:pt x="7115036" y="3557518"/>
                </a:cubicBezTo>
                <a:lnTo>
                  <a:pt x="7115036" y="5514080"/>
                </a:lnTo>
                <a:cubicBezTo>
                  <a:pt x="7115036" y="5759675"/>
                  <a:pt x="7090149" y="5999458"/>
                  <a:pt x="7042760" y="6231044"/>
                </a:cubicBezTo>
                <a:lnTo>
                  <a:pt x="7033869" y="6269568"/>
                </a:lnTo>
                <a:lnTo>
                  <a:pt x="81167" y="6269568"/>
                </a:lnTo>
                <a:lnTo>
                  <a:pt x="72276" y="6231044"/>
                </a:lnTo>
                <a:cubicBezTo>
                  <a:pt x="24887" y="5999458"/>
                  <a:pt x="0" y="5759675"/>
                  <a:pt x="0" y="5514080"/>
                </a:cubicBezTo>
                <a:lnTo>
                  <a:pt x="0" y="3557518"/>
                </a:lnTo>
                <a:cubicBezTo>
                  <a:pt x="0" y="1592755"/>
                  <a:pt x="1592755" y="0"/>
                  <a:pt x="3557518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卡通人物&#10;&#10;中度可信度描述已自动生成">
            <a:extLst>
              <a:ext uri="{FF2B5EF4-FFF2-40B4-BE49-F238E27FC236}">
                <a16:creationId xmlns:a16="http://schemas.microsoft.com/office/drawing/2014/main" id="{ACEDA112-1775-A3D7-D70E-B11ED3419D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1"/>
          <a:stretch/>
        </p:blipFill>
        <p:spPr>
          <a:xfrm>
            <a:off x="3786554" y="2881436"/>
            <a:ext cx="4056279" cy="401993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4BA3A9E-93EF-AFC6-23FD-A2A914DA54BE}"/>
              </a:ext>
            </a:extLst>
          </p:cNvPr>
          <p:cNvSpPr txBox="1"/>
          <p:nvPr/>
        </p:nvSpPr>
        <p:spPr>
          <a:xfrm>
            <a:off x="7110932" y="4125528"/>
            <a:ext cx="3262432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活动流程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3C6A9F4-3EA9-4403-E329-1D7ACF55416B}"/>
              </a:ext>
            </a:extLst>
          </p:cNvPr>
          <p:cNvGrpSpPr/>
          <p:nvPr/>
        </p:nvGrpSpPr>
        <p:grpSpPr>
          <a:xfrm>
            <a:off x="1982542" y="2116900"/>
            <a:ext cx="2946346" cy="2646878"/>
            <a:chOff x="1658842" y="2572786"/>
            <a:chExt cx="2946346" cy="2646878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5C98706F-9689-BA67-C3A6-A628104A7685}"/>
                </a:ext>
              </a:extLst>
            </p:cNvPr>
            <p:cNvSpPr txBox="1"/>
            <p:nvPr/>
          </p:nvSpPr>
          <p:spPr>
            <a:xfrm>
              <a:off x="1883917" y="2572786"/>
              <a:ext cx="2553904" cy="264687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noAutofit/>
            </a:bodyPr>
            <a:lstStyle/>
            <a:p>
              <a:r>
                <a:rPr lang="en-US" altLang="zh-CN" sz="166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  <a:endParaRPr lang="zh-CN" altLang="en-US" sz="16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DF79E0C5-CCF8-A33D-E7A7-82F5ECDD2913}"/>
                </a:ext>
              </a:extLst>
            </p:cNvPr>
            <p:cNvGrpSpPr/>
            <p:nvPr/>
          </p:nvGrpSpPr>
          <p:grpSpPr>
            <a:xfrm>
              <a:off x="1658842" y="3701388"/>
              <a:ext cx="2946346" cy="774724"/>
              <a:chOff x="511944" y="4889836"/>
              <a:chExt cx="2908757" cy="764841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53F48D30-C51A-B933-3CC4-2CD1B26A8303}"/>
                  </a:ext>
                </a:extLst>
              </p:cNvPr>
              <p:cNvSpPr/>
              <p:nvPr userDrawn="1"/>
            </p:nvSpPr>
            <p:spPr>
              <a:xfrm rot="9583950" flipH="1">
                <a:off x="511944" y="4957285"/>
                <a:ext cx="2908757" cy="697392"/>
              </a:xfrm>
              <a:prstGeom prst="ellipse">
                <a:avLst/>
              </a:prstGeom>
              <a:noFill/>
              <a:ln w="41275" cap="flat" cmpd="sng" algn="ctr">
                <a:gradFill>
                  <a:gsLst>
                    <a:gs pos="0">
                      <a:schemeClr val="accent1"/>
                    </a:gs>
                    <a:gs pos="63000">
                      <a:srgbClr val="FFFFFF"/>
                    </a:gs>
                    <a:gs pos="85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139700" algn="ctr" rotWithShape="0">
                  <a:schemeClr val="bg1">
                    <a:alpha val="9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E5585DC9-3D06-3CA1-589F-A6BE5E1BD9A3}"/>
                  </a:ext>
                </a:extLst>
              </p:cNvPr>
              <p:cNvSpPr>
                <a:spLocks/>
              </p:cNvSpPr>
              <p:nvPr userDrawn="1"/>
            </p:nvSpPr>
            <p:spPr>
              <a:xfrm>
                <a:off x="2904476" y="4889836"/>
                <a:ext cx="432657" cy="492841"/>
              </a:xfrm>
              <a:custGeom>
                <a:avLst/>
                <a:gdLst>
                  <a:gd name="connsiteX0" fmla="*/ 406195 w 812390"/>
                  <a:gd name="connsiteY0" fmla="*/ 0 h 925392"/>
                  <a:gd name="connsiteX1" fmla="*/ 0 w 812390"/>
                  <a:gd name="connsiteY1" fmla="*/ 453534 h 925392"/>
                  <a:gd name="connsiteX2" fmla="*/ 406195 w 812390"/>
                  <a:gd name="connsiteY2" fmla="*/ 925392 h 925392"/>
                  <a:gd name="connsiteX3" fmla="*/ 812391 w 812390"/>
                  <a:gd name="connsiteY3" fmla="*/ 453534 h 925392"/>
                  <a:gd name="connsiteX4" fmla="*/ 406195 w 812390"/>
                  <a:gd name="connsiteY4" fmla="*/ 0 h 92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390" h="925392">
                    <a:moveTo>
                      <a:pt x="406195" y="0"/>
                    </a:moveTo>
                    <a:cubicBezTo>
                      <a:pt x="406195" y="379854"/>
                      <a:pt x="333660" y="461169"/>
                      <a:pt x="0" y="453534"/>
                    </a:cubicBezTo>
                    <a:cubicBezTo>
                      <a:pt x="333660" y="461169"/>
                      <a:pt x="406195" y="545539"/>
                      <a:pt x="406195" y="925392"/>
                    </a:cubicBezTo>
                    <a:cubicBezTo>
                      <a:pt x="406195" y="545539"/>
                      <a:pt x="478730" y="460787"/>
                      <a:pt x="812391" y="453534"/>
                    </a:cubicBezTo>
                    <a:cubicBezTo>
                      <a:pt x="479112" y="461169"/>
                      <a:pt x="406195" y="379854"/>
                      <a:pt x="4061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01" cap="flat">
                <a:noFill/>
                <a:prstDash val="solid"/>
                <a:miter/>
              </a:ln>
              <a:effectLst>
                <a:outerShdw blurRad="203200" algn="ctr" rotWithShape="0">
                  <a:schemeClr val="bg1">
                    <a:alpha val="66000"/>
                  </a:schemeClr>
                </a:outerShdw>
              </a:effectLst>
            </p:spPr>
            <p:txBody>
              <a:bodyPr wrap="none" rtlCol="0" anchor="ctr">
                <a:noAutofit/>
              </a:bodyPr>
              <a:lstStyle/>
              <a:p>
                <a:endParaRPr lang="zh-CN" altLang="en-US">
                  <a:gradFill>
                    <a:gsLst>
                      <a:gs pos="0">
                        <a:schemeClr val="accent1">
                          <a:alpha val="82000"/>
                        </a:schemeClr>
                      </a:gs>
                      <a:gs pos="99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1" name="图片 10" descr="形状&#10;&#10;中度可信度描述已自动生成">
            <a:extLst>
              <a:ext uri="{FF2B5EF4-FFF2-40B4-BE49-F238E27FC236}">
                <a16:creationId xmlns:a16="http://schemas.microsoft.com/office/drawing/2014/main" id="{973C0773-7468-9EEE-99E1-1B71E714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46" y="1771962"/>
            <a:ext cx="2142166" cy="2436641"/>
          </a:xfrm>
          <a:prstGeom prst="rect">
            <a:avLst/>
          </a:prstGeom>
        </p:spPr>
      </p:pic>
      <p:pic>
        <p:nvPicPr>
          <p:cNvPr id="33" name="图片 32" descr="形状&#10;&#10;低可信度描述已自动生成">
            <a:extLst>
              <a:ext uri="{FF2B5EF4-FFF2-40B4-BE49-F238E27FC236}">
                <a16:creationId xmlns:a16="http://schemas.microsoft.com/office/drawing/2014/main" id="{ADFD2588-3B84-5610-B3B4-A74E6193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71" y="-1549164"/>
            <a:ext cx="1479415" cy="154916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455C285E-FD46-529C-1237-5C4EEEA4CF09}"/>
              </a:ext>
            </a:extLst>
          </p:cNvPr>
          <p:cNvSpPr txBox="1"/>
          <p:nvPr/>
        </p:nvSpPr>
        <p:spPr>
          <a:xfrm>
            <a:off x="7296541" y="5192354"/>
            <a:ext cx="2733633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dist"/>
            <a:r>
              <a:rPr lang="en-US" altLang="zh-CN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  PROCESS</a:t>
            </a:r>
          </a:p>
        </p:txBody>
      </p:sp>
      <p:pic>
        <p:nvPicPr>
          <p:cNvPr id="48" name="图片 47" descr="形状&#10;&#10;中度可信度描述已自动生成" hidden="1">
            <a:extLst>
              <a:ext uri="{FF2B5EF4-FFF2-40B4-BE49-F238E27FC236}">
                <a16:creationId xmlns:a16="http://schemas.microsoft.com/office/drawing/2014/main" id="{77033489-F7C8-CAB8-D0A4-F9CBF61A7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18" y="3327930"/>
            <a:ext cx="5629275" cy="2714625"/>
          </a:xfrm>
          <a:prstGeom prst="rect">
            <a:avLst/>
          </a:prstGeom>
        </p:spPr>
      </p:pic>
      <p:pic>
        <p:nvPicPr>
          <p:cNvPr id="26" name="图片 25" descr="形状&#10;&#10;中度可信度描述已自动生成">
            <a:extLst>
              <a:ext uri="{FF2B5EF4-FFF2-40B4-BE49-F238E27FC236}">
                <a16:creationId xmlns:a16="http://schemas.microsoft.com/office/drawing/2014/main" id="{7ED94067-9EFC-00E1-0463-37220ECF6D1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56" y="4864645"/>
            <a:ext cx="1616814" cy="1839071"/>
          </a:xfrm>
          <a:prstGeom prst="rect">
            <a:avLst/>
          </a:prstGeom>
        </p:spPr>
      </p:pic>
      <p:pic>
        <p:nvPicPr>
          <p:cNvPr id="37" name="图片 36" descr="形状&#10;&#10;中度可信度描述已自动生成">
            <a:extLst>
              <a:ext uri="{FF2B5EF4-FFF2-40B4-BE49-F238E27FC236}">
                <a16:creationId xmlns:a16="http://schemas.microsoft.com/office/drawing/2014/main" id="{51097583-1FE2-47FC-4FD8-9F8ADE36C76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7" y="878612"/>
            <a:ext cx="1088637" cy="12382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FA3228C-A99A-90C5-169A-F3DD0FDC00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400" r="10339" b="48175"/>
          <a:stretch/>
        </p:blipFill>
        <p:spPr>
          <a:xfrm>
            <a:off x="0" y="5481903"/>
            <a:ext cx="12192000" cy="1419465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F9399C01-9AC8-AA20-58DC-BAC5D48C1366}"/>
              </a:ext>
            </a:extLst>
          </p:cNvPr>
          <p:cNvGrpSpPr/>
          <p:nvPr/>
        </p:nvGrpSpPr>
        <p:grpSpPr>
          <a:xfrm>
            <a:off x="603219" y="558119"/>
            <a:ext cx="1552460" cy="209550"/>
            <a:chOff x="603219" y="558119"/>
            <a:chExt cx="1552460" cy="209550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69BF0627-59C4-9626-B865-8BA7E1365156}"/>
                </a:ext>
              </a:extLst>
            </p:cNvPr>
            <p:cNvSpPr/>
            <p:nvPr/>
          </p:nvSpPr>
          <p:spPr>
            <a:xfrm>
              <a:off x="603219" y="55811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42940330-2CF9-D14E-9E35-D558AD9098D8}"/>
                </a:ext>
              </a:extLst>
            </p:cNvPr>
            <p:cNvSpPr/>
            <p:nvPr/>
          </p:nvSpPr>
          <p:spPr>
            <a:xfrm>
              <a:off x="1276236" y="57131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71FEA62-2E64-DAC4-A393-B0F8A09BC9F6}"/>
                </a:ext>
              </a:extLst>
            </p:cNvPr>
            <p:cNvSpPr/>
            <p:nvPr/>
          </p:nvSpPr>
          <p:spPr>
            <a:xfrm>
              <a:off x="1426674" y="57131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E3B05FCF-EE5F-9268-5F94-503F99EFDD36}"/>
                </a:ext>
              </a:extLst>
            </p:cNvPr>
            <p:cNvSpPr/>
            <p:nvPr/>
          </p:nvSpPr>
          <p:spPr>
            <a:xfrm>
              <a:off x="1546946" y="57133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816F187-5508-ED8D-23BD-1B3CE8CAEEE5}"/>
                </a:ext>
              </a:extLst>
            </p:cNvPr>
            <p:cNvSpPr/>
            <p:nvPr/>
          </p:nvSpPr>
          <p:spPr>
            <a:xfrm>
              <a:off x="1725073" y="56811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64918E0-8751-5391-7DBA-C498E47AF2C4}"/>
                </a:ext>
              </a:extLst>
            </p:cNvPr>
            <p:cNvSpPr/>
            <p:nvPr/>
          </p:nvSpPr>
          <p:spPr>
            <a:xfrm>
              <a:off x="1871184" y="62310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04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C3DE22-CEF9-ED7E-88AF-CFFB23A4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5059398" cy="535531"/>
          </a:xfrm>
        </p:spPr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二、活动流程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ACTIVITYPROCESS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B68CFBF4-EB09-6469-1691-DC602077920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04348" y="-4875115"/>
            <a:ext cx="3183304" cy="16648838"/>
          </a:xfrm>
          <a:prstGeom prst="rect">
            <a:avLst/>
          </a:prstGeom>
        </p:spPr>
      </p:pic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E0C133DB-9E1F-E94C-16DF-C5B6E00F8826}"/>
              </a:ext>
            </a:extLst>
          </p:cNvPr>
          <p:cNvSpPr/>
          <p:nvPr/>
        </p:nvSpPr>
        <p:spPr>
          <a:xfrm>
            <a:off x="623888" y="1349830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1" name="图片 70" descr="黑暗里有星球&#10;&#10;描述已自动生成">
            <a:extLst>
              <a:ext uri="{FF2B5EF4-FFF2-40B4-BE49-F238E27FC236}">
                <a16:creationId xmlns:a16="http://schemas.microsoft.com/office/drawing/2014/main" id="{F7BDD5AC-C4AB-5BAE-2E19-6637E0F571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28" y="2542568"/>
            <a:ext cx="1849216" cy="1849216"/>
          </a:xfrm>
          <a:prstGeom prst="rect">
            <a:avLst/>
          </a:prstGeom>
        </p:spPr>
      </p:pic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1FA02AD5-89B8-B831-AA85-BE318E9F7063}"/>
              </a:ext>
            </a:extLst>
          </p:cNvPr>
          <p:cNvSpPr/>
          <p:nvPr/>
        </p:nvSpPr>
        <p:spPr>
          <a:xfrm>
            <a:off x="461985" y="1520189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7E91A538-4ABE-C148-5E45-0D981A5B6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9" b="25178"/>
          <a:stretch/>
        </p:blipFill>
        <p:spPr>
          <a:xfrm>
            <a:off x="-1" y="3431816"/>
            <a:ext cx="3518155" cy="342618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EA377D5-7822-CEBE-F52F-C92A315F2CEF}"/>
              </a:ext>
            </a:extLst>
          </p:cNvPr>
          <p:cNvSpPr txBox="1"/>
          <p:nvPr/>
        </p:nvSpPr>
        <p:spPr>
          <a:xfrm>
            <a:off x="1988168" y="1834139"/>
            <a:ext cx="761747" cy="4785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准备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4F1A19B-31B4-446F-FC2A-2CDC7C7C604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26265" y="1922419"/>
            <a:ext cx="0" cy="1544757"/>
          </a:xfrm>
          <a:prstGeom prst="line">
            <a:avLst/>
          </a:prstGeom>
          <a:ln>
            <a:gradFill flip="none" rotWithShape="1">
              <a:gsLst>
                <a:gs pos="59300">
                  <a:srgbClr val="B4A9F5"/>
                </a:gs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图片 68" descr="黑暗里有星球&#10;&#10;描述已自动生成">
            <a:extLst>
              <a:ext uri="{FF2B5EF4-FFF2-40B4-BE49-F238E27FC236}">
                <a16:creationId xmlns:a16="http://schemas.microsoft.com/office/drawing/2014/main" id="{0BBDC4D3-1744-1C53-CD76-892D9CEE1D7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54" y="2542568"/>
            <a:ext cx="1849216" cy="184921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82B488-DF50-5063-7609-F926C9AE2DA8}"/>
              </a:ext>
            </a:extLst>
          </p:cNvPr>
          <p:cNvSpPr txBox="1"/>
          <p:nvPr/>
        </p:nvSpPr>
        <p:spPr>
          <a:xfrm>
            <a:off x="1826264" y="3216534"/>
            <a:ext cx="740908" cy="4785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>
                <a:solidFill>
                  <a:schemeClr val="accent1"/>
                </a:solidFill>
                <a:latin typeface="+mj-lt"/>
                <a:ea typeface="+mj-e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7:00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7315FFB-17A0-BB76-C364-9CA02605F85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11425" y="1922419"/>
            <a:ext cx="0" cy="1544757"/>
          </a:xfrm>
          <a:prstGeom prst="line">
            <a:avLst/>
          </a:prstGeom>
          <a:ln>
            <a:gradFill flip="none" rotWithShape="1">
              <a:gsLst>
                <a:gs pos="59300">
                  <a:srgbClr val="B4A9F5"/>
                </a:gs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0F2B7B4-B872-8637-83D4-0425CA1014BC}"/>
              </a:ext>
            </a:extLst>
          </p:cNvPr>
          <p:cNvSpPr txBox="1"/>
          <p:nvPr/>
        </p:nvSpPr>
        <p:spPr>
          <a:xfrm>
            <a:off x="5011424" y="3216534"/>
            <a:ext cx="917239" cy="4785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>
                <a:solidFill>
                  <a:schemeClr val="accent1"/>
                </a:solidFill>
                <a:latin typeface="+mj-lt"/>
                <a:ea typeface="+mj-e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10:00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2ED33B4-A9B7-1747-DE2C-21A0DE66895E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96585" y="1922419"/>
            <a:ext cx="0" cy="1544757"/>
          </a:xfrm>
          <a:prstGeom prst="line">
            <a:avLst/>
          </a:prstGeom>
          <a:ln>
            <a:gradFill flip="none" rotWithShape="1">
              <a:gsLst>
                <a:gs pos="59300">
                  <a:srgbClr val="B4A9F5"/>
                </a:gs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F234AD16-924A-31EB-AE5B-7CF8FA3F782F}"/>
              </a:ext>
            </a:extLst>
          </p:cNvPr>
          <p:cNvSpPr txBox="1"/>
          <p:nvPr/>
        </p:nvSpPr>
        <p:spPr>
          <a:xfrm>
            <a:off x="8196584" y="3216534"/>
            <a:ext cx="917239" cy="4785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>
                <a:solidFill>
                  <a:schemeClr val="accent1"/>
                </a:solidFill>
                <a:latin typeface="+mj-lt"/>
                <a:ea typeface="+mj-e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12:00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27D6A38-9BBE-FA45-5049-EF37751EA1F3}"/>
              </a:ext>
            </a:extLst>
          </p:cNvPr>
          <p:cNvCxnSpPr>
            <a:cxnSpLocks/>
          </p:cNvCxnSpPr>
          <p:nvPr/>
        </p:nvCxnSpPr>
        <p:spPr>
          <a:xfrm rot="10800000">
            <a:off x="6604005" y="3708971"/>
            <a:ext cx="0" cy="1544757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C1C3CF38-09B3-B9EF-3A9D-E55EB226F086}"/>
              </a:ext>
            </a:extLst>
          </p:cNvPr>
          <p:cNvSpPr txBox="1"/>
          <p:nvPr/>
        </p:nvSpPr>
        <p:spPr>
          <a:xfrm>
            <a:off x="3418844" y="3241573"/>
            <a:ext cx="740908" cy="4785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>
                <a:solidFill>
                  <a:schemeClr val="accent1"/>
                </a:solidFill>
                <a:latin typeface="+mj-lt"/>
                <a:ea typeface="+mj-e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8:00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584354A-4E8C-4A77-D040-8FF2F7982A31}"/>
              </a:ext>
            </a:extLst>
          </p:cNvPr>
          <p:cNvSpPr txBox="1"/>
          <p:nvPr/>
        </p:nvSpPr>
        <p:spPr>
          <a:xfrm>
            <a:off x="6604004" y="3216534"/>
            <a:ext cx="907621" cy="4785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>
                <a:solidFill>
                  <a:schemeClr val="accent1"/>
                </a:solidFill>
                <a:latin typeface="+mj-lt"/>
                <a:ea typeface="+mj-e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11:00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F1FA96C-0D20-D632-2D92-EBC3DC08D5F5}"/>
              </a:ext>
            </a:extLst>
          </p:cNvPr>
          <p:cNvSpPr txBox="1"/>
          <p:nvPr/>
        </p:nvSpPr>
        <p:spPr>
          <a:xfrm>
            <a:off x="5355805" y="1834139"/>
            <a:ext cx="1377300" cy="4785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中途游戏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C870DCB2-D1E6-C108-7534-5D3C98EE0549}"/>
              </a:ext>
            </a:extLst>
          </p:cNvPr>
          <p:cNvSpPr txBox="1"/>
          <p:nvPr/>
        </p:nvSpPr>
        <p:spPr>
          <a:xfrm>
            <a:off x="8627998" y="1834139"/>
            <a:ext cx="1377300" cy="4785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总结陈词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B93FCB4-4B25-5619-7A55-950774D6B189}"/>
              </a:ext>
            </a:extLst>
          </p:cNvPr>
          <p:cNvSpPr txBox="1"/>
          <p:nvPr/>
        </p:nvSpPr>
        <p:spPr>
          <a:xfrm>
            <a:off x="3711717" y="4248885"/>
            <a:ext cx="761747" cy="4785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开始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B077A22-8E8A-A690-CD94-67CF0565ACD1}"/>
              </a:ext>
            </a:extLst>
          </p:cNvPr>
          <p:cNvSpPr txBox="1"/>
          <p:nvPr/>
        </p:nvSpPr>
        <p:spPr>
          <a:xfrm>
            <a:off x="7267873" y="4248885"/>
            <a:ext cx="1377300" cy="47859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lvl="0" indent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</a:defRPr>
            </a:lvl9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颁奖仪式</a:t>
            </a: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8EEEC9F9-1E8C-7CBE-BB3F-BE7B665D9FDA}"/>
              </a:ext>
            </a:extLst>
          </p:cNvPr>
          <p:cNvCxnSpPr>
            <a:cxnSpLocks/>
          </p:cNvCxnSpPr>
          <p:nvPr/>
        </p:nvCxnSpPr>
        <p:spPr>
          <a:xfrm rot="10800000" flipH="1">
            <a:off x="3568067" y="3602586"/>
            <a:ext cx="0" cy="1544757"/>
          </a:xfrm>
          <a:prstGeom prst="line">
            <a:avLst/>
          </a:prstGeom>
          <a:ln>
            <a:gradFill flip="none" rotWithShape="1">
              <a:gsLst>
                <a:gs pos="59300">
                  <a:srgbClr val="B4A9F5"/>
                </a:gs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图片 69" descr="黑暗里有星球&#10;&#10;描述已自动生成">
            <a:extLst>
              <a:ext uri="{FF2B5EF4-FFF2-40B4-BE49-F238E27FC236}">
                <a16:creationId xmlns:a16="http://schemas.microsoft.com/office/drawing/2014/main" id="{A310964F-4571-E8F2-9CE5-753E586BC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44" y="3636727"/>
            <a:ext cx="678785" cy="678785"/>
          </a:xfrm>
          <a:prstGeom prst="rect">
            <a:avLst/>
          </a:prstGeom>
        </p:spPr>
      </p:pic>
      <p:pic>
        <p:nvPicPr>
          <p:cNvPr id="72" name="图片 71" descr="黑暗里有星球&#10;&#10;描述已自动生成">
            <a:extLst>
              <a:ext uri="{FF2B5EF4-FFF2-40B4-BE49-F238E27FC236}">
                <a16:creationId xmlns:a16="http://schemas.microsoft.com/office/drawing/2014/main" id="{A91F9A8B-5578-F680-0CE3-65B72FB1C65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58" y="1854040"/>
            <a:ext cx="678785" cy="678785"/>
          </a:xfrm>
          <a:prstGeom prst="rect">
            <a:avLst/>
          </a:prstGeom>
        </p:spPr>
      </p:pic>
      <p:pic>
        <p:nvPicPr>
          <p:cNvPr id="73" name="图片 72" descr="黑暗里有星球&#10;&#10;描述已自动生成">
            <a:extLst>
              <a:ext uri="{FF2B5EF4-FFF2-40B4-BE49-F238E27FC236}">
                <a16:creationId xmlns:a16="http://schemas.microsoft.com/office/drawing/2014/main" id="{3884C4F4-EA7B-0DE0-9F91-B5E34832106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034" y="4806452"/>
            <a:ext cx="678785" cy="67878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FB57F8F9-AA5D-9E37-E5B8-7511883C2F4C}"/>
              </a:ext>
            </a:extLst>
          </p:cNvPr>
          <p:cNvSpPr txBox="1"/>
          <p:nvPr/>
        </p:nvSpPr>
        <p:spPr>
          <a:xfrm>
            <a:off x="1988168" y="2245403"/>
            <a:ext cx="1723549" cy="434606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做好活动准备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7CB54BA-0B68-5DB4-B49F-EFE84FDBAB03}"/>
              </a:ext>
            </a:extLst>
          </p:cNvPr>
          <p:cNvSpPr txBox="1"/>
          <p:nvPr/>
        </p:nvSpPr>
        <p:spPr>
          <a:xfrm>
            <a:off x="5355805" y="2245403"/>
            <a:ext cx="1723549" cy="434606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做好活动准备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5495798-B308-FD6F-F0D8-7F648EBC7B86}"/>
              </a:ext>
            </a:extLst>
          </p:cNvPr>
          <p:cNvSpPr txBox="1"/>
          <p:nvPr/>
        </p:nvSpPr>
        <p:spPr>
          <a:xfrm>
            <a:off x="8627998" y="2245403"/>
            <a:ext cx="1723549" cy="434606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做好活动准备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9D73715-ABF5-D79C-1638-265AD6D19DFC}"/>
              </a:ext>
            </a:extLst>
          </p:cNvPr>
          <p:cNvSpPr txBox="1"/>
          <p:nvPr/>
        </p:nvSpPr>
        <p:spPr>
          <a:xfrm>
            <a:off x="7267873" y="4666915"/>
            <a:ext cx="1723549" cy="434606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做好活动准备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4B1A402-4231-A97D-C3CB-19E702B599F0}"/>
              </a:ext>
            </a:extLst>
          </p:cNvPr>
          <p:cNvSpPr txBox="1"/>
          <p:nvPr/>
        </p:nvSpPr>
        <p:spPr>
          <a:xfrm>
            <a:off x="3711717" y="4666915"/>
            <a:ext cx="1723549" cy="434606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做好活动准备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AE76029-1076-C9AB-EA54-D2D02DB93348}"/>
              </a:ext>
            </a:extLst>
          </p:cNvPr>
          <p:cNvCxnSpPr>
            <a:cxnSpLocks/>
          </p:cNvCxnSpPr>
          <p:nvPr/>
        </p:nvCxnSpPr>
        <p:spPr>
          <a:xfrm rot="10800000" flipH="1">
            <a:off x="6958216" y="3602585"/>
            <a:ext cx="0" cy="1544757"/>
          </a:xfrm>
          <a:prstGeom prst="line">
            <a:avLst/>
          </a:prstGeom>
          <a:ln>
            <a:gradFill flip="none" rotWithShape="1">
              <a:gsLst>
                <a:gs pos="59300">
                  <a:srgbClr val="B4A9F5"/>
                </a:gs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2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>
            <a:extLst>
              <a:ext uri="{FF2B5EF4-FFF2-40B4-BE49-F238E27FC236}">
                <a16:creationId xmlns:a16="http://schemas.microsoft.com/office/drawing/2014/main" id="{0AD0E3CC-0F68-1530-A7D1-31C774CAD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5059398" cy="535531"/>
          </a:xfrm>
        </p:spPr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二、活动流程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ACTIVITYPROCESS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图片包含 项链, 游戏机, 街道&#10;&#10;描述已自动生成">
            <a:extLst>
              <a:ext uri="{FF2B5EF4-FFF2-40B4-BE49-F238E27FC236}">
                <a16:creationId xmlns:a16="http://schemas.microsoft.com/office/drawing/2014/main" id="{BBF3CC5F-7656-EF81-EB1C-BF77ACEA1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5"/>
          <a:stretch/>
        </p:blipFill>
        <p:spPr>
          <a:xfrm>
            <a:off x="9638286" y="2017524"/>
            <a:ext cx="2553714" cy="3901448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2B1DF1A-CDE8-D6ED-AA8B-1BC22BFFA5BC}"/>
              </a:ext>
            </a:extLst>
          </p:cNvPr>
          <p:cNvSpPr/>
          <p:nvPr/>
        </p:nvSpPr>
        <p:spPr>
          <a:xfrm>
            <a:off x="623888" y="1349830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F80DA74E-99B9-A712-A6EB-D96AA4A9289B}"/>
              </a:ext>
            </a:extLst>
          </p:cNvPr>
          <p:cNvSpPr/>
          <p:nvPr/>
        </p:nvSpPr>
        <p:spPr>
          <a:xfrm>
            <a:off x="461985" y="1520189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4A6E330-265A-EEEB-8CF4-C9C34926BB53}"/>
              </a:ext>
            </a:extLst>
          </p:cNvPr>
          <p:cNvGrpSpPr/>
          <p:nvPr/>
        </p:nvGrpSpPr>
        <p:grpSpPr>
          <a:xfrm>
            <a:off x="5772341" y="2161602"/>
            <a:ext cx="2198038" cy="3171635"/>
            <a:chOff x="5772341" y="2161602"/>
            <a:chExt cx="2198038" cy="3171635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856576B9-0DD4-3CC7-6040-5739DC2BC5BE}"/>
                </a:ext>
              </a:extLst>
            </p:cNvPr>
            <p:cNvSpPr/>
            <p:nvPr/>
          </p:nvSpPr>
          <p:spPr>
            <a:xfrm>
              <a:off x="5945657" y="2696439"/>
              <a:ext cx="1825996" cy="2636798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65589" tIns="165589" rIns="165589" bIns="165589" numCol="1" spcCol="1270" anchor="b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sz="2400" kern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活动</a:t>
              </a:r>
              <a:endParaRPr lang="en-US" altLang="zh-CN" sz="24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sz="2400" kern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地点</a:t>
              </a: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716360D-3301-53AD-3180-F3C4EE89A1C5}"/>
                </a:ext>
              </a:extLst>
            </p:cNvPr>
            <p:cNvSpPr/>
            <p:nvPr/>
          </p:nvSpPr>
          <p:spPr>
            <a:xfrm>
              <a:off x="5772341" y="2161602"/>
              <a:ext cx="2198038" cy="1254189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8000" kern="1200" dirty="0">
                  <a:ln>
                    <a:solidFill>
                      <a:schemeClr val="accent1"/>
                    </a:solidFill>
                  </a:ln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地点</a:t>
              </a:r>
            </a:p>
          </p:txBody>
        </p:sp>
        <p:sp>
          <p:nvSpPr>
            <p:cNvPr id="46" name="time-left_183299">
              <a:extLst>
                <a:ext uri="{FF2B5EF4-FFF2-40B4-BE49-F238E27FC236}">
                  <a16:creationId xmlns:a16="http://schemas.microsoft.com/office/drawing/2014/main" id="{E5FBC31B-87B1-59E3-DDCD-02C628C540BD}"/>
                </a:ext>
              </a:extLst>
            </p:cNvPr>
            <p:cNvSpPr/>
            <p:nvPr/>
          </p:nvSpPr>
          <p:spPr>
            <a:xfrm>
              <a:off x="6285503" y="3055266"/>
              <a:ext cx="1146304" cy="927664"/>
            </a:xfrm>
            <a:custGeom>
              <a:avLst/>
              <a:gdLst>
                <a:gd name="connsiteX0" fmla="*/ 383755 w 509691"/>
                <a:gd name="connsiteY0" fmla="*/ 345016 h 412475"/>
                <a:gd name="connsiteX1" fmla="*/ 383755 w 509691"/>
                <a:gd name="connsiteY1" fmla="*/ 384686 h 412475"/>
                <a:gd name="connsiteX2" fmla="*/ 422708 w 509691"/>
                <a:gd name="connsiteY2" fmla="*/ 384686 h 412475"/>
                <a:gd name="connsiteX3" fmla="*/ 422708 w 509691"/>
                <a:gd name="connsiteY3" fmla="*/ 345016 h 412475"/>
                <a:gd name="connsiteX4" fmla="*/ 379232 w 509691"/>
                <a:gd name="connsiteY4" fmla="*/ 340777 h 412475"/>
                <a:gd name="connsiteX5" fmla="*/ 427184 w 509691"/>
                <a:gd name="connsiteY5" fmla="*/ 340777 h 412475"/>
                <a:gd name="connsiteX6" fmla="*/ 427184 w 509691"/>
                <a:gd name="connsiteY6" fmla="*/ 389163 h 412475"/>
                <a:gd name="connsiteX7" fmla="*/ 379232 w 509691"/>
                <a:gd name="connsiteY7" fmla="*/ 389163 h 412475"/>
                <a:gd name="connsiteX8" fmla="*/ 41470 w 509691"/>
                <a:gd name="connsiteY8" fmla="*/ 293725 h 412475"/>
                <a:gd name="connsiteX9" fmla="*/ 41470 w 509691"/>
                <a:gd name="connsiteY9" fmla="*/ 345016 h 412475"/>
                <a:gd name="connsiteX10" fmla="*/ 92089 w 509691"/>
                <a:gd name="connsiteY10" fmla="*/ 345016 h 412475"/>
                <a:gd name="connsiteX11" fmla="*/ 92089 w 509691"/>
                <a:gd name="connsiteY11" fmla="*/ 293725 h 412475"/>
                <a:gd name="connsiteX12" fmla="*/ 258517 w 509691"/>
                <a:gd name="connsiteY12" fmla="*/ 293486 h 412475"/>
                <a:gd name="connsiteX13" fmla="*/ 258517 w 509691"/>
                <a:gd name="connsiteY13" fmla="*/ 333157 h 412475"/>
                <a:gd name="connsiteX14" fmla="*/ 297470 w 509691"/>
                <a:gd name="connsiteY14" fmla="*/ 333157 h 412475"/>
                <a:gd name="connsiteX15" fmla="*/ 297470 w 509691"/>
                <a:gd name="connsiteY15" fmla="*/ 293486 h 412475"/>
                <a:gd name="connsiteX16" fmla="*/ 196232 w 509691"/>
                <a:gd name="connsiteY16" fmla="*/ 293486 h 412475"/>
                <a:gd name="connsiteX17" fmla="*/ 196232 w 509691"/>
                <a:gd name="connsiteY17" fmla="*/ 333157 h 412475"/>
                <a:gd name="connsiteX18" fmla="*/ 235232 w 509691"/>
                <a:gd name="connsiteY18" fmla="*/ 333157 h 412475"/>
                <a:gd name="connsiteX19" fmla="*/ 235232 w 509691"/>
                <a:gd name="connsiteY19" fmla="*/ 293486 h 412475"/>
                <a:gd name="connsiteX20" fmla="*/ 254041 w 509691"/>
                <a:gd name="connsiteY20" fmla="*/ 289248 h 412475"/>
                <a:gd name="connsiteX21" fmla="*/ 301994 w 509691"/>
                <a:gd name="connsiteY21" fmla="*/ 289248 h 412475"/>
                <a:gd name="connsiteX22" fmla="*/ 301994 w 509691"/>
                <a:gd name="connsiteY22" fmla="*/ 337634 h 412475"/>
                <a:gd name="connsiteX23" fmla="*/ 254041 w 509691"/>
                <a:gd name="connsiteY23" fmla="*/ 337634 h 412475"/>
                <a:gd name="connsiteX24" fmla="*/ 191756 w 509691"/>
                <a:gd name="connsiteY24" fmla="*/ 289248 h 412475"/>
                <a:gd name="connsiteX25" fmla="*/ 239708 w 509691"/>
                <a:gd name="connsiteY25" fmla="*/ 289248 h 412475"/>
                <a:gd name="connsiteX26" fmla="*/ 239708 w 509691"/>
                <a:gd name="connsiteY26" fmla="*/ 337634 h 412475"/>
                <a:gd name="connsiteX27" fmla="*/ 191756 w 509691"/>
                <a:gd name="connsiteY27" fmla="*/ 337634 h 412475"/>
                <a:gd name="connsiteX28" fmla="*/ 35613 w 509691"/>
                <a:gd name="connsiteY28" fmla="*/ 288105 h 412475"/>
                <a:gd name="connsiteX29" fmla="*/ 97661 w 509691"/>
                <a:gd name="connsiteY29" fmla="*/ 288105 h 412475"/>
                <a:gd name="connsiteX30" fmla="*/ 97661 w 509691"/>
                <a:gd name="connsiteY30" fmla="*/ 350873 h 412475"/>
                <a:gd name="connsiteX31" fmla="*/ 35613 w 509691"/>
                <a:gd name="connsiteY31" fmla="*/ 350873 h 412475"/>
                <a:gd name="connsiteX32" fmla="*/ 447565 w 509691"/>
                <a:gd name="connsiteY32" fmla="*/ 276247 h 412475"/>
                <a:gd name="connsiteX33" fmla="*/ 447565 w 509691"/>
                <a:gd name="connsiteY33" fmla="*/ 315917 h 412475"/>
                <a:gd name="connsiteX34" fmla="*/ 486565 w 509691"/>
                <a:gd name="connsiteY34" fmla="*/ 315917 h 412475"/>
                <a:gd name="connsiteX35" fmla="*/ 486565 w 509691"/>
                <a:gd name="connsiteY35" fmla="*/ 276247 h 412475"/>
                <a:gd name="connsiteX36" fmla="*/ 443089 w 509691"/>
                <a:gd name="connsiteY36" fmla="*/ 271770 h 412475"/>
                <a:gd name="connsiteX37" fmla="*/ 491041 w 509691"/>
                <a:gd name="connsiteY37" fmla="*/ 271770 h 412475"/>
                <a:gd name="connsiteX38" fmla="*/ 491041 w 509691"/>
                <a:gd name="connsiteY38" fmla="*/ 320156 h 412475"/>
                <a:gd name="connsiteX39" fmla="*/ 443089 w 509691"/>
                <a:gd name="connsiteY39" fmla="*/ 320156 h 412475"/>
                <a:gd name="connsiteX40" fmla="*/ 228041 w 509691"/>
                <a:gd name="connsiteY40" fmla="*/ 239719 h 412475"/>
                <a:gd name="connsiteX41" fmla="*/ 228041 w 509691"/>
                <a:gd name="connsiteY41" fmla="*/ 279390 h 412475"/>
                <a:gd name="connsiteX42" fmla="*/ 267041 w 509691"/>
                <a:gd name="connsiteY42" fmla="*/ 279390 h 412475"/>
                <a:gd name="connsiteX43" fmla="*/ 267041 w 509691"/>
                <a:gd name="connsiteY43" fmla="*/ 239719 h 412475"/>
                <a:gd name="connsiteX44" fmla="*/ 223565 w 509691"/>
                <a:gd name="connsiteY44" fmla="*/ 235480 h 412475"/>
                <a:gd name="connsiteX45" fmla="*/ 271517 w 509691"/>
                <a:gd name="connsiteY45" fmla="*/ 235480 h 412475"/>
                <a:gd name="connsiteX46" fmla="*/ 271517 w 509691"/>
                <a:gd name="connsiteY46" fmla="*/ 283866 h 412475"/>
                <a:gd name="connsiteX47" fmla="*/ 223565 w 509691"/>
                <a:gd name="connsiteY47" fmla="*/ 283866 h 412475"/>
                <a:gd name="connsiteX48" fmla="*/ 41470 w 509691"/>
                <a:gd name="connsiteY48" fmla="*/ 217098 h 412475"/>
                <a:gd name="connsiteX49" fmla="*/ 41470 w 509691"/>
                <a:gd name="connsiteY49" fmla="*/ 268436 h 412475"/>
                <a:gd name="connsiteX50" fmla="*/ 92089 w 509691"/>
                <a:gd name="connsiteY50" fmla="*/ 268436 h 412475"/>
                <a:gd name="connsiteX51" fmla="*/ 92089 w 509691"/>
                <a:gd name="connsiteY51" fmla="*/ 217098 h 412475"/>
                <a:gd name="connsiteX52" fmla="*/ 35613 w 509691"/>
                <a:gd name="connsiteY52" fmla="*/ 211288 h 412475"/>
                <a:gd name="connsiteX53" fmla="*/ 97661 w 509691"/>
                <a:gd name="connsiteY53" fmla="*/ 211288 h 412475"/>
                <a:gd name="connsiteX54" fmla="*/ 97661 w 509691"/>
                <a:gd name="connsiteY54" fmla="*/ 274008 h 412475"/>
                <a:gd name="connsiteX55" fmla="*/ 35613 w 509691"/>
                <a:gd name="connsiteY55" fmla="*/ 274008 h 412475"/>
                <a:gd name="connsiteX56" fmla="*/ 383755 w 509691"/>
                <a:gd name="connsiteY56" fmla="*/ 198286 h 412475"/>
                <a:gd name="connsiteX57" fmla="*/ 383755 w 509691"/>
                <a:gd name="connsiteY57" fmla="*/ 237957 h 412475"/>
                <a:gd name="connsiteX58" fmla="*/ 422708 w 509691"/>
                <a:gd name="connsiteY58" fmla="*/ 237957 h 412475"/>
                <a:gd name="connsiteX59" fmla="*/ 422708 w 509691"/>
                <a:gd name="connsiteY59" fmla="*/ 198286 h 412475"/>
                <a:gd name="connsiteX60" fmla="*/ 379232 w 509691"/>
                <a:gd name="connsiteY60" fmla="*/ 194048 h 412475"/>
                <a:gd name="connsiteX61" fmla="*/ 427184 w 509691"/>
                <a:gd name="connsiteY61" fmla="*/ 194048 h 412475"/>
                <a:gd name="connsiteX62" fmla="*/ 427184 w 509691"/>
                <a:gd name="connsiteY62" fmla="*/ 242434 h 412475"/>
                <a:gd name="connsiteX63" fmla="*/ 379232 w 509691"/>
                <a:gd name="connsiteY63" fmla="*/ 242434 h 412475"/>
                <a:gd name="connsiteX64" fmla="*/ 258517 w 509691"/>
                <a:gd name="connsiteY64" fmla="*/ 180380 h 412475"/>
                <a:gd name="connsiteX65" fmla="*/ 258517 w 509691"/>
                <a:gd name="connsiteY65" fmla="*/ 220003 h 412475"/>
                <a:gd name="connsiteX66" fmla="*/ 297470 w 509691"/>
                <a:gd name="connsiteY66" fmla="*/ 220003 h 412475"/>
                <a:gd name="connsiteX67" fmla="*/ 297470 w 509691"/>
                <a:gd name="connsiteY67" fmla="*/ 180380 h 412475"/>
                <a:gd name="connsiteX68" fmla="*/ 196232 w 509691"/>
                <a:gd name="connsiteY68" fmla="*/ 180380 h 412475"/>
                <a:gd name="connsiteX69" fmla="*/ 196232 w 509691"/>
                <a:gd name="connsiteY69" fmla="*/ 220003 h 412475"/>
                <a:gd name="connsiteX70" fmla="*/ 235232 w 509691"/>
                <a:gd name="connsiteY70" fmla="*/ 220003 h 412475"/>
                <a:gd name="connsiteX71" fmla="*/ 235232 w 509691"/>
                <a:gd name="connsiteY71" fmla="*/ 180380 h 412475"/>
                <a:gd name="connsiteX72" fmla="*/ 254041 w 509691"/>
                <a:gd name="connsiteY72" fmla="*/ 175903 h 412475"/>
                <a:gd name="connsiteX73" fmla="*/ 301994 w 509691"/>
                <a:gd name="connsiteY73" fmla="*/ 175903 h 412475"/>
                <a:gd name="connsiteX74" fmla="*/ 301994 w 509691"/>
                <a:gd name="connsiteY74" fmla="*/ 224289 h 412475"/>
                <a:gd name="connsiteX75" fmla="*/ 254041 w 509691"/>
                <a:gd name="connsiteY75" fmla="*/ 224289 h 412475"/>
                <a:gd name="connsiteX76" fmla="*/ 191756 w 509691"/>
                <a:gd name="connsiteY76" fmla="*/ 175903 h 412475"/>
                <a:gd name="connsiteX77" fmla="*/ 239708 w 509691"/>
                <a:gd name="connsiteY77" fmla="*/ 175903 h 412475"/>
                <a:gd name="connsiteX78" fmla="*/ 239708 w 509691"/>
                <a:gd name="connsiteY78" fmla="*/ 224289 h 412475"/>
                <a:gd name="connsiteX79" fmla="*/ 191756 w 509691"/>
                <a:gd name="connsiteY79" fmla="*/ 224289 h 412475"/>
                <a:gd name="connsiteX80" fmla="*/ 363194 w 509691"/>
                <a:gd name="connsiteY80" fmla="*/ 169181 h 412475"/>
                <a:gd name="connsiteX81" fmla="*/ 363194 w 509691"/>
                <a:gd name="connsiteY81" fmla="*/ 406664 h 412475"/>
                <a:gd name="connsiteX82" fmla="*/ 503881 w 509691"/>
                <a:gd name="connsiteY82" fmla="*/ 406664 h 412475"/>
                <a:gd name="connsiteX83" fmla="*/ 503881 w 509691"/>
                <a:gd name="connsiteY83" fmla="*/ 169181 h 412475"/>
                <a:gd name="connsiteX84" fmla="*/ 394730 w 509691"/>
                <a:gd name="connsiteY84" fmla="*/ 163323 h 412475"/>
                <a:gd name="connsiteX85" fmla="*/ 475395 w 509691"/>
                <a:gd name="connsiteY85" fmla="*/ 163323 h 412475"/>
                <a:gd name="connsiteX86" fmla="*/ 475395 w 509691"/>
                <a:gd name="connsiteY86" fmla="*/ 163967 h 412475"/>
                <a:gd name="connsiteX87" fmla="*/ 394730 w 509691"/>
                <a:gd name="connsiteY87" fmla="*/ 163967 h 412475"/>
                <a:gd name="connsiteX88" fmla="*/ 357574 w 509691"/>
                <a:gd name="connsiteY88" fmla="*/ 163323 h 412475"/>
                <a:gd name="connsiteX89" fmla="*/ 390254 w 509691"/>
                <a:gd name="connsiteY89" fmla="*/ 163323 h 412475"/>
                <a:gd name="connsiteX90" fmla="*/ 390254 w 509691"/>
                <a:gd name="connsiteY90" fmla="*/ 168442 h 412475"/>
                <a:gd name="connsiteX91" fmla="*/ 479633 w 509691"/>
                <a:gd name="connsiteY91" fmla="*/ 168442 h 412475"/>
                <a:gd name="connsiteX92" fmla="*/ 479633 w 509691"/>
                <a:gd name="connsiteY92" fmla="*/ 163323 h 412475"/>
                <a:gd name="connsiteX93" fmla="*/ 509691 w 509691"/>
                <a:gd name="connsiteY93" fmla="*/ 163323 h 412475"/>
                <a:gd name="connsiteX94" fmla="*/ 509691 w 509691"/>
                <a:gd name="connsiteY94" fmla="*/ 412475 h 412475"/>
                <a:gd name="connsiteX95" fmla="*/ 357574 w 509691"/>
                <a:gd name="connsiteY95" fmla="*/ 412475 h 412475"/>
                <a:gd name="connsiteX96" fmla="*/ 41470 w 509691"/>
                <a:gd name="connsiteY96" fmla="*/ 140280 h 412475"/>
                <a:gd name="connsiteX97" fmla="*/ 41470 w 509691"/>
                <a:gd name="connsiteY97" fmla="*/ 191571 h 412475"/>
                <a:gd name="connsiteX98" fmla="*/ 92089 w 509691"/>
                <a:gd name="connsiteY98" fmla="*/ 191571 h 412475"/>
                <a:gd name="connsiteX99" fmla="*/ 92089 w 509691"/>
                <a:gd name="connsiteY99" fmla="*/ 140280 h 412475"/>
                <a:gd name="connsiteX100" fmla="*/ 35613 w 509691"/>
                <a:gd name="connsiteY100" fmla="*/ 134422 h 412475"/>
                <a:gd name="connsiteX101" fmla="*/ 97661 w 509691"/>
                <a:gd name="connsiteY101" fmla="*/ 134422 h 412475"/>
                <a:gd name="connsiteX102" fmla="*/ 97661 w 509691"/>
                <a:gd name="connsiteY102" fmla="*/ 197191 h 412475"/>
                <a:gd name="connsiteX103" fmla="*/ 35613 w 509691"/>
                <a:gd name="connsiteY103" fmla="*/ 197191 h 412475"/>
                <a:gd name="connsiteX104" fmla="*/ 228041 w 509691"/>
                <a:gd name="connsiteY104" fmla="*/ 114706 h 412475"/>
                <a:gd name="connsiteX105" fmla="*/ 228041 w 509691"/>
                <a:gd name="connsiteY105" fmla="*/ 154139 h 412475"/>
                <a:gd name="connsiteX106" fmla="*/ 267041 w 509691"/>
                <a:gd name="connsiteY106" fmla="*/ 154139 h 412475"/>
                <a:gd name="connsiteX107" fmla="*/ 267041 w 509691"/>
                <a:gd name="connsiteY107" fmla="*/ 114706 h 412475"/>
                <a:gd name="connsiteX108" fmla="*/ 223565 w 509691"/>
                <a:gd name="connsiteY108" fmla="*/ 110229 h 412475"/>
                <a:gd name="connsiteX109" fmla="*/ 271517 w 509691"/>
                <a:gd name="connsiteY109" fmla="*/ 110229 h 412475"/>
                <a:gd name="connsiteX110" fmla="*/ 271517 w 509691"/>
                <a:gd name="connsiteY110" fmla="*/ 158615 h 412475"/>
                <a:gd name="connsiteX111" fmla="*/ 223565 w 509691"/>
                <a:gd name="connsiteY111" fmla="*/ 158615 h 412475"/>
                <a:gd name="connsiteX112" fmla="*/ 419816 w 509691"/>
                <a:gd name="connsiteY112" fmla="*/ 108893 h 412475"/>
                <a:gd name="connsiteX113" fmla="*/ 447592 w 509691"/>
                <a:gd name="connsiteY113" fmla="*/ 108893 h 412475"/>
                <a:gd name="connsiteX114" fmla="*/ 447592 w 509691"/>
                <a:gd name="connsiteY114" fmla="*/ 108922 h 412475"/>
                <a:gd name="connsiteX115" fmla="*/ 419816 w 509691"/>
                <a:gd name="connsiteY115" fmla="*/ 108922 h 412475"/>
                <a:gd name="connsiteX116" fmla="*/ 6715 w 509691"/>
                <a:gd name="connsiteY116" fmla="*/ 107977 h 412475"/>
                <a:gd name="connsiteX117" fmla="*/ 6715 w 509691"/>
                <a:gd name="connsiteY117" fmla="*/ 404854 h 412475"/>
                <a:gd name="connsiteX118" fmla="*/ 122112 w 509691"/>
                <a:gd name="connsiteY118" fmla="*/ 404854 h 412475"/>
                <a:gd name="connsiteX119" fmla="*/ 122112 w 509691"/>
                <a:gd name="connsiteY119" fmla="*/ 107977 h 412475"/>
                <a:gd name="connsiteX120" fmla="*/ 447592 w 509691"/>
                <a:gd name="connsiteY120" fmla="*/ 104656 h 412475"/>
                <a:gd name="connsiteX121" fmla="*/ 479633 w 509691"/>
                <a:gd name="connsiteY121" fmla="*/ 104656 h 412475"/>
                <a:gd name="connsiteX122" fmla="*/ 479633 w 509691"/>
                <a:gd name="connsiteY122" fmla="*/ 163323 h 412475"/>
                <a:gd name="connsiteX123" fmla="*/ 475395 w 509691"/>
                <a:gd name="connsiteY123" fmla="*/ 163323 h 412475"/>
                <a:gd name="connsiteX124" fmla="*/ 475395 w 509691"/>
                <a:gd name="connsiteY124" fmla="*/ 108893 h 412475"/>
                <a:gd name="connsiteX125" fmla="*/ 447592 w 509691"/>
                <a:gd name="connsiteY125" fmla="*/ 108893 h 412475"/>
                <a:gd name="connsiteX126" fmla="*/ 424294 w 509691"/>
                <a:gd name="connsiteY126" fmla="*/ 104656 h 412475"/>
                <a:gd name="connsiteX127" fmla="*/ 443352 w 509691"/>
                <a:gd name="connsiteY127" fmla="*/ 104656 h 412475"/>
                <a:gd name="connsiteX128" fmla="*/ 443352 w 509691"/>
                <a:gd name="connsiteY128" fmla="*/ 104679 h 412475"/>
                <a:gd name="connsiteX129" fmla="*/ 424294 w 509691"/>
                <a:gd name="connsiteY129" fmla="*/ 104679 h 412475"/>
                <a:gd name="connsiteX130" fmla="*/ 390254 w 509691"/>
                <a:gd name="connsiteY130" fmla="*/ 104656 h 412475"/>
                <a:gd name="connsiteX131" fmla="*/ 419816 w 509691"/>
                <a:gd name="connsiteY131" fmla="*/ 104656 h 412475"/>
                <a:gd name="connsiteX132" fmla="*/ 419816 w 509691"/>
                <a:gd name="connsiteY132" fmla="*/ 108893 h 412475"/>
                <a:gd name="connsiteX133" fmla="*/ 394730 w 509691"/>
                <a:gd name="connsiteY133" fmla="*/ 108893 h 412475"/>
                <a:gd name="connsiteX134" fmla="*/ 394730 w 509691"/>
                <a:gd name="connsiteY134" fmla="*/ 163323 h 412475"/>
                <a:gd name="connsiteX135" fmla="*/ 390254 w 509691"/>
                <a:gd name="connsiteY135" fmla="*/ 163323 h 412475"/>
                <a:gd name="connsiteX136" fmla="*/ 0 w 509691"/>
                <a:gd name="connsiteY136" fmla="*/ 101261 h 412475"/>
                <a:gd name="connsiteX137" fmla="*/ 128828 w 509691"/>
                <a:gd name="connsiteY137" fmla="*/ 101261 h 412475"/>
                <a:gd name="connsiteX138" fmla="*/ 128828 w 509691"/>
                <a:gd name="connsiteY138" fmla="*/ 411570 h 412475"/>
                <a:gd name="connsiteX139" fmla="*/ 0 w 509691"/>
                <a:gd name="connsiteY139" fmla="*/ 411570 h 412475"/>
                <a:gd name="connsiteX140" fmla="*/ 426561 w 509691"/>
                <a:gd name="connsiteY140" fmla="*/ 67871 h 412475"/>
                <a:gd name="connsiteX141" fmla="*/ 441143 w 509691"/>
                <a:gd name="connsiteY141" fmla="*/ 67871 h 412475"/>
                <a:gd name="connsiteX142" fmla="*/ 441143 w 509691"/>
                <a:gd name="connsiteY142" fmla="*/ 67952 h 412475"/>
                <a:gd name="connsiteX143" fmla="*/ 426561 w 509691"/>
                <a:gd name="connsiteY143" fmla="*/ 67952 h 412475"/>
                <a:gd name="connsiteX144" fmla="*/ 441143 w 509691"/>
                <a:gd name="connsiteY144" fmla="*/ 63389 h 412475"/>
                <a:gd name="connsiteX145" fmla="*/ 447592 w 509691"/>
                <a:gd name="connsiteY145" fmla="*/ 63389 h 412475"/>
                <a:gd name="connsiteX146" fmla="*/ 447592 w 509691"/>
                <a:gd name="connsiteY146" fmla="*/ 104656 h 412475"/>
                <a:gd name="connsiteX147" fmla="*/ 443352 w 509691"/>
                <a:gd name="connsiteY147" fmla="*/ 104656 h 412475"/>
                <a:gd name="connsiteX148" fmla="*/ 443352 w 509691"/>
                <a:gd name="connsiteY148" fmla="*/ 67871 h 412475"/>
                <a:gd name="connsiteX149" fmla="*/ 441143 w 509691"/>
                <a:gd name="connsiteY149" fmla="*/ 67871 h 412475"/>
                <a:gd name="connsiteX150" fmla="*/ 431040 w 509691"/>
                <a:gd name="connsiteY150" fmla="*/ 63389 h 412475"/>
                <a:gd name="connsiteX151" fmla="*/ 436664 w 509691"/>
                <a:gd name="connsiteY151" fmla="*/ 63389 h 412475"/>
                <a:gd name="connsiteX152" fmla="*/ 436664 w 509691"/>
                <a:gd name="connsiteY152" fmla="*/ 63474 h 412475"/>
                <a:gd name="connsiteX153" fmla="*/ 431040 w 509691"/>
                <a:gd name="connsiteY153" fmla="*/ 63474 h 412475"/>
                <a:gd name="connsiteX154" fmla="*/ 419816 w 509691"/>
                <a:gd name="connsiteY154" fmla="*/ 63389 h 412475"/>
                <a:gd name="connsiteX155" fmla="*/ 426561 w 509691"/>
                <a:gd name="connsiteY155" fmla="*/ 63389 h 412475"/>
                <a:gd name="connsiteX156" fmla="*/ 426561 w 509691"/>
                <a:gd name="connsiteY156" fmla="*/ 67871 h 412475"/>
                <a:gd name="connsiteX157" fmla="*/ 424294 w 509691"/>
                <a:gd name="connsiteY157" fmla="*/ 67871 h 412475"/>
                <a:gd name="connsiteX158" fmla="*/ 424294 w 509691"/>
                <a:gd name="connsiteY158" fmla="*/ 104656 h 412475"/>
                <a:gd name="connsiteX159" fmla="*/ 419816 w 509691"/>
                <a:gd name="connsiteY159" fmla="*/ 104656 h 412475"/>
                <a:gd name="connsiteX160" fmla="*/ 258517 w 509691"/>
                <a:gd name="connsiteY160" fmla="*/ 55129 h 412475"/>
                <a:gd name="connsiteX161" fmla="*/ 258517 w 509691"/>
                <a:gd name="connsiteY161" fmla="*/ 94799 h 412475"/>
                <a:gd name="connsiteX162" fmla="*/ 297470 w 509691"/>
                <a:gd name="connsiteY162" fmla="*/ 94799 h 412475"/>
                <a:gd name="connsiteX163" fmla="*/ 297470 w 509691"/>
                <a:gd name="connsiteY163" fmla="*/ 55129 h 412475"/>
                <a:gd name="connsiteX164" fmla="*/ 196232 w 509691"/>
                <a:gd name="connsiteY164" fmla="*/ 55129 h 412475"/>
                <a:gd name="connsiteX165" fmla="*/ 196232 w 509691"/>
                <a:gd name="connsiteY165" fmla="*/ 94799 h 412475"/>
                <a:gd name="connsiteX166" fmla="*/ 235232 w 509691"/>
                <a:gd name="connsiteY166" fmla="*/ 94799 h 412475"/>
                <a:gd name="connsiteX167" fmla="*/ 235232 w 509691"/>
                <a:gd name="connsiteY167" fmla="*/ 55129 h 412475"/>
                <a:gd name="connsiteX168" fmla="*/ 254041 w 509691"/>
                <a:gd name="connsiteY168" fmla="*/ 50890 h 412475"/>
                <a:gd name="connsiteX169" fmla="*/ 301994 w 509691"/>
                <a:gd name="connsiteY169" fmla="*/ 50890 h 412475"/>
                <a:gd name="connsiteX170" fmla="*/ 301994 w 509691"/>
                <a:gd name="connsiteY170" fmla="*/ 99276 h 412475"/>
                <a:gd name="connsiteX171" fmla="*/ 254041 w 509691"/>
                <a:gd name="connsiteY171" fmla="*/ 99276 h 412475"/>
                <a:gd name="connsiteX172" fmla="*/ 191756 w 509691"/>
                <a:gd name="connsiteY172" fmla="*/ 50890 h 412475"/>
                <a:gd name="connsiteX173" fmla="*/ 239708 w 509691"/>
                <a:gd name="connsiteY173" fmla="*/ 50890 h 412475"/>
                <a:gd name="connsiteX174" fmla="*/ 239708 w 509691"/>
                <a:gd name="connsiteY174" fmla="*/ 99276 h 412475"/>
                <a:gd name="connsiteX175" fmla="*/ 191756 w 509691"/>
                <a:gd name="connsiteY175" fmla="*/ 99276 h 412475"/>
                <a:gd name="connsiteX176" fmla="*/ 426561 w 509691"/>
                <a:gd name="connsiteY176" fmla="*/ 6349 h 412475"/>
                <a:gd name="connsiteX177" fmla="*/ 441143 w 509691"/>
                <a:gd name="connsiteY177" fmla="*/ 6349 h 412475"/>
                <a:gd name="connsiteX178" fmla="*/ 441143 w 509691"/>
                <a:gd name="connsiteY178" fmla="*/ 63389 h 412475"/>
                <a:gd name="connsiteX179" fmla="*/ 436664 w 509691"/>
                <a:gd name="connsiteY179" fmla="*/ 63389 h 412475"/>
                <a:gd name="connsiteX180" fmla="*/ 436664 w 509691"/>
                <a:gd name="connsiteY180" fmla="*/ 10589 h 412475"/>
                <a:gd name="connsiteX181" fmla="*/ 431040 w 509691"/>
                <a:gd name="connsiteY181" fmla="*/ 10589 h 412475"/>
                <a:gd name="connsiteX182" fmla="*/ 431040 w 509691"/>
                <a:gd name="connsiteY182" fmla="*/ 63389 h 412475"/>
                <a:gd name="connsiteX183" fmla="*/ 426561 w 509691"/>
                <a:gd name="connsiteY183" fmla="*/ 63389 h 412475"/>
                <a:gd name="connsiteX184" fmla="*/ 153022 w 509691"/>
                <a:gd name="connsiteY184" fmla="*/ 6287 h 412475"/>
                <a:gd name="connsiteX185" fmla="*/ 153022 w 509691"/>
                <a:gd name="connsiteY185" fmla="*/ 405092 h 412475"/>
                <a:gd name="connsiteX186" fmla="*/ 336524 w 509691"/>
                <a:gd name="connsiteY186" fmla="*/ 405092 h 412475"/>
                <a:gd name="connsiteX187" fmla="*/ 336524 w 509691"/>
                <a:gd name="connsiteY187" fmla="*/ 6287 h 412475"/>
                <a:gd name="connsiteX188" fmla="*/ 146545 w 509691"/>
                <a:gd name="connsiteY188" fmla="*/ 0 h 412475"/>
                <a:gd name="connsiteX189" fmla="*/ 343001 w 509691"/>
                <a:gd name="connsiteY189" fmla="*/ 0 h 412475"/>
                <a:gd name="connsiteX190" fmla="*/ 343001 w 509691"/>
                <a:gd name="connsiteY190" fmla="*/ 411380 h 412475"/>
                <a:gd name="connsiteX191" fmla="*/ 146545 w 509691"/>
                <a:gd name="connsiteY191" fmla="*/ 411380 h 41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509691" h="412475">
                  <a:moveTo>
                    <a:pt x="383755" y="345016"/>
                  </a:moveTo>
                  <a:lnTo>
                    <a:pt x="383755" y="384686"/>
                  </a:lnTo>
                  <a:lnTo>
                    <a:pt x="422708" y="384686"/>
                  </a:lnTo>
                  <a:lnTo>
                    <a:pt x="422708" y="345016"/>
                  </a:lnTo>
                  <a:close/>
                  <a:moveTo>
                    <a:pt x="379232" y="340777"/>
                  </a:moveTo>
                  <a:lnTo>
                    <a:pt x="427184" y="340777"/>
                  </a:lnTo>
                  <a:lnTo>
                    <a:pt x="427184" y="389163"/>
                  </a:lnTo>
                  <a:lnTo>
                    <a:pt x="379232" y="389163"/>
                  </a:lnTo>
                  <a:close/>
                  <a:moveTo>
                    <a:pt x="41470" y="293725"/>
                  </a:moveTo>
                  <a:lnTo>
                    <a:pt x="41470" y="345016"/>
                  </a:lnTo>
                  <a:lnTo>
                    <a:pt x="92089" y="345016"/>
                  </a:lnTo>
                  <a:lnTo>
                    <a:pt x="92089" y="293725"/>
                  </a:lnTo>
                  <a:close/>
                  <a:moveTo>
                    <a:pt x="258517" y="293486"/>
                  </a:moveTo>
                  <a:lnTo>
                    <a:pt x="258517" y="333157"/>
                  </a:lnTo>
                  <a:lnTo>
                    <a:pt x="297470" y="333157"/>
                  </a:lnTo>
                  <a:lnTo>
                    <a:pt x="297470" y="293486"/>
                  </a:lnTo>
                  <a:close/>
                  <a:moveTo>
                    <a:pt x="196232" y="293486"/>
                  </a:moveTo>
                  <a:lnTo>
                    <a:pt x="196232" y="333157"/>
                  </a:lnTo>
                  <a:lnTo>
                    <a:pt x="235232" y="333157"/>
                  </a:lnTo>
                  <a:lnTo>
                    <a:pt x="235232" y="293486"/>
                  </a:lnTo>
                  <a:close/>
                  <a:moveTo>
                    <a:pt x="254041" y="289248"/>
                  </a:moveTo>
                  <a:lnTo>
                    <a:pt x="301994" y="289248"/>
                  </a:lnTo>
                  <a:lnTo>
                    <a:pt x="301994" y="337634"/>
                  </a:lnTo>
                  <a:lnTo>
                    <a:pt x="254041" y="337634"/>
                  </a:lnTo>
                  <a:close/>
                  <a:moveTo>
                    <a:pt x="191756" y="289248"/>
                  </a:moveTo>
                  <a:lnTo>
                    <a:pt x="239708" y="289248"/>
                  </a:lnTo>
                  <a:lnTo>
                    <a:pt x="239708" y="337634"/>
                  </a:lnTo>
                  <a:lnTo>
                    <a:pt x="191756" y="337634"/>
                  </a:lnTo>
                  <a:close/>
                  <a:moveTo>
                    <a:pt x="35613" y="288105"/>
                  </a:moveTo>
                  <a:lnTo>
                    <a:pt x="97661" y="288105"/>
                  </a:lnTo>
                  <a:lnTo>
                    <a:pt x="97661" y="350873"/>
                  </a:lnTo>
                  <a:lnTo>
                    <a:pt x="35613" y="350873"/>
                  </a:lnTo>
                  <a:close/>
                  <a:moveTo>
                    <a:pt x="447565" y="276247"/>
                  </a:moveTo>
                  <a:lnTo>
                    <a:pt x="447565" y="315917"/>
                  </a:lnTo>
                  <a:lnTo>
                    <a:pt x="486565" y="315917"/>
                  </a:lnTo>
                  <a:lnTo>
                    <a:pt x="486565" y="276247"/>
                  </a:lnTo>
                  <a:close/>
                  <a:moveTo>
                    <a:pt x="443089" y="271770"/>
                  </a:moveTo>
                  <a:lnTo>
                    <a:pt x="491041" y="271770"/>
                  </a:lnTo>
                  <a:lnTo>
                    <a:pt x="491041" y="320156"/>
                  </a:lnTo>
                  <a:lnTo>
                    <a:pt x="443089" y="320156"/>
                  </a:lnTo>
                  <a:close/>
                  <a:moveTo>
                    <a:pt x="228041" y="239719"/>
                  </a:moveTo>
                  <a:lnTo>
                    <a:pt x="228041" y="279390"/>
                  </a:lnTo>
                  <a:lnTo>
                    <a:pt x="267041" y="279390"/>
                  </a:lnTo>
                  <a:lnTo>
                    <a:pt x="267041" y="239719"/>
                  </a:lnTo>
                  <a:close/>
                  <a:moveTo>
                    <a:pt x="223565" y="235480"/>
                  </a:moveTo>
                  <a:lnTo>
                    <a:pt x="271517" y="235480"/>
                  </a:lnTo>
                  <a:lnTo>
                    <a:pt x="271517" y="283866"/>
                  </a:lnTo>
                  <a:lnTo>
                    <a:pt x="223565" y="283866"/>
                  </a:lnTo>
                  <a:close/>
                  <a:moveTo>
                    <a:pt x="41470" y="217098"/>
                  </a:moveTo>
                  <a:lnTo>
                    <a:pt x="41470" y="268436"/>
                  </a:lnTo>
                  <a:lnTo>
                    <a:pt x="92089" y="268436"/>
                  </a:lnTo>
                  <a:lnTo>
                    <a:pt x="92089" y="217098"/>
                  </a:lnTo>
                  <a:close/>
                  <a:moveTo>
                    <a:pt x="35613" y="211288"/>
                  </a:moveTo>
                  <a:lnTo>
                    <a:pt x="97661" y="211288"/>
                  </a:lnTo>
                  <a:lnTo>
                    <a:pt x="97661" y="274008"/>
                  </a:lnTo>
                  <a:lnTo>
                    <a:pt x="35613" y="274008"/>
                  </a:lnTo>
                  <a:close/>
                  <a:moveTo>
                    <a:pt x="383755" y="198286"/>
                  </a:moveTo>
                  <a:lnTo>
                    <a:pt x="383755" y="237957"/>
                  </a:lnTo>
                  <a:lnTo>
                    <a:pt x="422708" y="237957"/>
                  </a:lnTo>
                  <a:lnTo>
                    <a:pt x="422708" y="198286"/>
                  </a:lnTo>
                  <a:close/>
                  <a:moveTo>
                    <a:pt x="379232" y="194048"/>
                  </a:moveTo>
                  <a:lnTo>
                    <a:pt x="427184" y="194048"/>
                  </a:lnTo>
                  <a:lnTo>
                    <a:pt x="427184" y="242434"/>
                  </a:lnTo>
                  <a:lnTo>
                    <a:pt x="379232" y="242434"/>
                  </a:lnTo>
                  <a:close/>
                  <a:moveTo>
                    <a:pt x="258517" y="180380"/>
                  </a:moveTo>
                  <a:lnTo>
                    <a:pt x="258517" y="220003"/>
                  </a:lnTo>
                  <a:lnTo>
                    <a:pt x="297470" y="220003"/>
                  </a:lnTo>
                  <a:lnTo>
                    <a:pt x="297470" y="180380"/>
                  </a:lnTo>
                  <a:close/>
                  <a:moveTo>
                    <a:pt x="196232" y="180380"/>
                  </a:moveTo>
                  <a:lnTo>
                    <a:pt x="196232" y="220003"/>
                  </a:lnTo>
                  <a:lnTo>
                    <a:pt x="235232" y="220003"/>
                  </a:lnTo>
                  <a:lnTo>
                    <a:pt x="235232" y="180380"/>
                  </a:lnTo>
                  <a:close/>
                  <a:moveTo>
                    <a:pt x="254041" y="175903"/>
                  </a:moveTo>
                  <a:lnTo>
                    <a:pt x="301994" y="175903"/>
                  </a:lnTo>
                  <a:lnTo>
                    <a:pt x="301994" y="224289"/>
                  </a:lnTo>
                  <a:lnTo>
                    <a:pt x="254041" y="224289"/>
                  </a:lnTo>
                  <a:close/>
                  <a:moveTo>
                    <a:pt x="191756" y="175903"/>
                  </a:moveTo>
                  <a:lnTo>
                    <a:pt x="239708" y="175903"/>
                  </a:lnTo>
                  <a:lnTo>
                    <a:pt x="239708" y="224289"/>
                  </a:lnTo>
                  <a:lnTo>
                    <a:pt x="191756" y="224289"/>
                  </a:lnTo>
                  <a:close/>
                  <a:moveTo>
                    <a:pt x="363194" y="169181"/>
                  </a:moveTo>
                  <a:lnTo>
                    <a:pt x="363194" y="406664"/>
                  </a:lnTo>
                  <a:lnTo>
                    <a:pt x="503881" y="406664"/>
                  </a:lnTo>
                  <a:lnTo>
                    <a:pt x="503881" y="169181"/>
                  </a:lnTo>
                  <a:close/>
                  <a:moveTo>
                    <a:pt x="394730" y="163323"/>
                  </a:moveTo>
                  <a:lnTo>
                    <a:pt x="475395" y="163323"/>
                  </a:lnTo>
                  <a:lnTo>
                    <a:pt x="475395" y="163967"/>
                  </a:lnTo>
                  <a:lnTo>
                    <a:pt x="394730" y="163967"/>
                  </a:lnTo>
                  <a:close/>
                  <a:moveTo>
                    <a:pt x="357574" y="163323"/>
                  </a:moveTo>
                  <a:lnTo>
                    <a:pt x="390254" y="163323"/>
                  </a:lnTo>
                  <a:lnTo>
                    <a:pt x="390254" y="168442"/>
                  </a:lnTo>
                  <a:lnTo>
                    <a:pt x="479633" y="168442"/>
                  </a:lnTo>
                  <a:lnTo>
                    <a:pt x="479633" y="163323"/>
                  </a:lnTo>
                  <a:lnTo>
                    <a:pt x="509691" y="163323"/>
                  </a:lnTo>
                  <a:lnTo>
                    <a:pt x="509691" y="412475"/>
                  </a:lnTo>
                  <a:lnTo>
                    <a:pt x="357574" y="412475"/>
                  </a:lnTo>
                  <a:close/>
                  <a:moveTo>
                    <a:pt x="41470" y="140280"/>
                  </a:moveTo>
                  <a:lnTo>
                    <a:pt x="41470" y="191571"/>
                  </a:lnTo>
                  <a:lnTo>
                    <a:pt x="92089" y="191571"/>
                  </a:lnTo>
                  <a:lnTo>
                    <a:pt x="92089" y="140280"/>
                  </a:lnTo>
                  <a:close/>
                  <a:moveTo>
                    <a:pt x="35613" y="134422"/>
                  </a:moveTo>
                  <a:lnTo>
                    <a:pt x="97661" y="134422"/>
                  </a:lnTo>
                  <a:lnTo>
                    <a:pt x="97661" y="197191"/>
                  </a:lnTo>
                  <a:lnTo>
                    <a:pt x="35613" y="197191"/>
                  </a:lnTo>
                  <a:close/>
                  <a:moveTo>
                    <a:pt x="228041" y="114706"/>
                  </a:moveTo>
                  <a:lnTo>
                    <a:pt x="228041" y="154139"/>
                  </a:lnTo>
                  <a:lnTo>
                    <a:pt x="267041" y="154139"/>
                  </a:lnTo>
                  <a:lnTo>
                    <a:pt x="267041" y="114706"/>
                  </a:lnTo>
                  <a:close/>
                  <a:moveTo>
                    <a:pt x="223565" y="110229"/>
                  </a:moveTo>
                  <a:lnTo>
                    <a:pt x="271517" y="110229"/>
                  </a:lnTo>
                  <a:lnTo>
                    <a:pt x="271517" y="158615"/>
                  </a:lnTo>
                  <a:lnTo>
                    <a:pt x="223565" y="158615"/>
                  </a:lnTo>
                  <a:close/>
                  <a:moveTo>
                    <a:pt x="419816" y="108893"/>
                  </a:moveTo>
                  <a:lnTo>
                    <a:pt x="447592" y="108893"/>
                  </a:lnTo>
                  <a:lnTo>
                    <a:pt x="447592" y="108922"/>
                  </a:lnTo>
                  <a:lnTo>
                    <a:pt x="419816" y="108922"/>
                  </a:lnTo>
                  <a:close/>
                  <a:moveTo>
                    <a:pt x="6715" y="107977"/>
                  </a:moveTo>
                  <a:lnTo>
                    <a:pt x="6715" y="404854"/>
                  </a:lnTo>
                  <a:lnTo>
                    <a:pt x="122112" y="404854"/>
                  </a:lnTo>
                  <a:lnTo>
                    <a:pt x="122112" y="107977"/>
                  </a:lnTo>
                  <a:close/>
                  <a:moveTo>
                    <a:pt x="447592" y="104656"/>
                  </a:moveTo>
                  <a:lnTo>
                    <a:pt x="479633" y="104656"/>
                  </a:lnTo>
                  <a:lnTo>
                    <a:pt x="479633" y="163323"/>
                  </a:lnTo>
                  <a:lnTo>
                    <a:pt x="475395" y="163323"/>
                  </a:lnTo>
                  <a:lnTo>
                    <a:pt x="475395" y="108893"/>
                  </a:lnTo>
                  <a:lnTo>
                    <a:pt x="447592" y="108893"/>
                  </a:lnTo>
                  <a:close/>
                  <a:moveTo>
                    <a:pt x="424294" y="104656"/>
                  </a:moveTo>
                  <a:lnTo>
                    <a:pt x="443352" y="104656"/>
                  </a:lnTo>
                  <a:lnTo>
                    <a:pt x="443352" y="104679"/>
                  </a:lnTo>
                  <a:lnTo>
                    <a:pt x="424294" y="104679"/>
                  </a:lnTo>
                  <a:close/>
                  <a:moveTo>
                    <a:pt x="390254" y="104656"/>
                  </a:moveTo>
                  <a:lnTo>
                    <a:pt x="419816" y="104656"/>
                  </a:lnTo>
                  <a:lnTo>
                    <a:pt x="419816" y="108893"/>
                  </a:lnTo>
                  <a:lnTo>
                    <a:pt x="394730" y="108893"/>
                  </a:lnTo>
                  <a:lnTo>
                    <a:pt x="394730" y="163323"/>
                  </a:lnTo>
                  <a:lnTo>
                    <a:pt x="390254" y="163323"/>
                  </a:lnTo>
                  <a:close/>
                  <a:moveTo>
                    <a:pt x="0" y="101261"/>
                  </a:moveTo>
                  <a:lnTo>
                    <a:pt x="128828" y="101261"/>
                  </a:lnTo>
                  <a:lnTo>
                    <a:pt x="128828" y="411570"/>
                  </a:lnTo>
                  <a:lnTo>
                    <a:pt x="0" y="411570"/>
                  </a:lnTo>
                  <a:close/>
                  <a:moveTo>
                    <a:pt x="426561" y="67871"/>
                  </a:moveTo>
                  <a:lnTo>
                    <a:pt x="441143" y="67871"/>
                  </a:lnTo>
                  <a:lnTo>
                    <a:pt x="441143" y="67952"/>
                  </a:lnTo>
                  <a:lnTo>
                    <a:pt x="426561" y="67952"/>
                  </a:lnTo>
                  <a:close/>
                  <a:moveTo>
                    <a:pt x="441143" y="63389"/>
                  </a:moveTo>
                  <a:lnTo>
                    <a:pt x="447592" y="63389"/>
                  </a:lnTo>
                  <a:lnTo>
                    <a:pt x="447592" y="104656"/>
                  </a:lnTo>
                  <a:lnTo>
                    <a:pt x="443352" y="104656"/>
                  </a:lnTo>
                  <a:lnTo>
                    <a:pt x="443352" y="67871"/>
                  </a:lnTo>
                  <a:lnTo>
                    <a:pt x="441143" y="67871"/>
                  </a:lnTo>
                  <a:close/>
                  <a:moveTo>
                    <a:pt x="431040" y="63389"/>
                  </a:moveTo>
                  <a:lnTo>
                    <a:pt x="436664" y="63389"/>
                  </a:lnTo>
                  <a:lnTo>
                    <a:pt x="436664" y="63474"/>
                  </a:lnTo>
                  <a:lnTo>
                    <a:pt x="431040" y="63474"/>
                  </a:lnTo>
                  <a:close/>
                  <a:moveTo>
                    <a:pt x="419816" y="63389"/>
                  </a:moveTo>
                  <a:lnTo>
                    <a:pt x="426561" y="63389"/>
                  </a:lnTo>
                  <a:lnTo>
                    <a:pt x="426561" y="67871"/>
                  </a:lnTo>
                  <a:lnTo>
                    <a:pt x="424294" y="67871"/>
                  </a:lnTo>
                  <a:lnTo>
                    <a:pt x="424294" y="104656"/>
                  </a:lnTo>
                  <a:lnTo>
                    <a:pt x="419816" y="104656"/>
                  </a:lnTo>
                  <a:close/>
                  <a:moveTo>
                    <a:pt x="258517" y="55129"/>
                  </a:moveTo>
                  <a:lnTo>
                    <a:pt x="258517" y="94799"/>
                  </a:lnTo>
                  <a:lnTo>
                    <a:pt x="297470" y="94799"/>
                  </a:lnTo>
                  <a:lnTo>
                    <a:pt x="297470" y="55129"/>
                  </a:lnTo>
                  <a:close/>
                  <a:moveTo>
                    <a:pt x="196232" y="55129"/>
                  </a:moveTo>
                  <a:lnTo>
                    <a:pt x="196232" y="94799"/>
                  </a:lnTo>
                  <a:lnTo>
                    <a:pt x="235232" y="94799"/>
                  </a:lnTo>
                  <a:lnTo>
                    <a:pt x="235232" y="55129"/>
                  </a:lnTo>
                  <a:close/>
                  <a:moveTo>
                    <a:pt x="254041" y="50890"/>
                  </a:moveTo>
                  <a:lnTo>
                    <a:pt x="301994" y="50890"/>
                  </a:lnTo>
                  <a:lnTo>
                    <a:pt x="301994" y="99276"/>
                  </a:lnTo>
                  <a:lnTo>
                    <a:pt x="254041" y="99276"/>
                  </a:lnTo>
                  <a:close/>
                  <a:moveTo>
                    <a:pt x="191756" y="50890"/>
                  </a:moveTo>
                  <a:lnTo>
                    <a:pt x="239708" y="50890"/>
                  </a:lnTo>
                  <a:lnTo>
                    <a:pt x="239708" y="99276"/>
                  </a:lnTo>
                  <a:lnTo>
                    <a:pt x="191756" y="99276"/>
                  </a:lnTo>
                  <a:close/>
                  <a:moveTo>
                    <a:pt x="426561" y="6349"/>
                  </a:moveTo>
                  <a:lnTo>
                    <a:pt x="441143" y="6349"/>
                  </a:lnTo>
                  <a:lnTo>
                    <a:pt x="441143" y="63389"/>
                  </a:lnTo>
                  <a:lnTo>
                    <a:pt x="436664" y="63389"/>
                  </a:lnTo>
                  <a:lnTo>
                    <a:pt x="436664" y="10589"/>
                  </a:lnTo>
                  <a:lnTo>
                    <a:pt x="431040" y="10589"/>
                  </a:lnTo>
                  <a:lnTo>
                    <a:pt x="431040" y="63389"/>
                  </a:lnTo>
                  <a:lnTo>
                    <a:pt x="426561" y="63389"/>
                  </a:lnTo>
                  <a:close/>
                  <a:moveTo>
                    <a:pt x="153022" y="6287"/>
                  </a:moveTo>
                  <a:lnTo>
                    <a:pt x="153022" y="405092"/>
                  </a:lnTo>
                  <a:lnTo>
                    <a:pt x="336524" y="405092"/>
                  </a:lnTo>
                  <a:lnTo>
                    <a:pt x="336524" y="6287"/>
                  </a:lnTo>
                  <a:close/>
                  <a:moveTo>
                    <a:pt x="146545" y="0"/>
                  </a:moveTo>
                  <a:lnTo>
                    <a:pt x="343001" y="0"/>
                  </a:lnTo>
                  <a:lnTo>
                    <a:pt x="343001" y="411380"/>
                  </a:lnTo>
                  <a:lnTo>
                    <a:pt x="146545" y="411380"/>
                  </a:lnTo>
                  <a:close/>
                </a:path>
              </a:pathLst>
            </a:custGeom>
            <a:gradFill>
              <a:gsLst>
                <a:gs pos="92920">
                  <a:schemeClr val="bg1">
                    <a:lumMod val="65000"/>
                    <a:alpha val="0"/>
                  </a:schemeClr>
                </a:gs>
                <a:gs pos="6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9216F32-5EF2-2CDF-087E-97868B0A24F6}"/>
              </a:ext>
            </a:extLst>
          </p:cNvPr>
          <p:cNvGrpSpPr/>
          <p:nvPr/>
        </p:nvGrpSpPr>
        <p:grpSpPr>
          <a:xfrm>
            <a:off x="8528228" y="2161602"/>
            <a:ext cx="2198038" cy="3171635"/>
            <a:chOff x="8528228" y="2161602"/>
            <a:chExt cx="2198038" cy="3171635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E548FC4A-3D4E-02C6-199E-1F24E4C1DA7C}"/>
                </a:ext>
              </a:extLst>
            </p:cNvPr>
            <p:cNvSpPr/>
            <p:nvPr/>
          </p:nvSpPr>
          <p:spPr>
            <a:xfrm>
              <a:off x="8704087" y="2696439"/>
              <a:ext cx="1825996" cy="2636798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65589" tIns="165589" rIns="165589" bIns="165589" numCol="1" spcCol="1270" anchor="b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sz="2400" kern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活动</a:t>
              </a:r>
              <a:endParaRPr lang="en-US" altLang="zh-CN" sz="24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sz="2400" kern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要求</a:t>
              </a: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C1FC992B-E182-EF33-9636-770E2F05DAEA}"/>
                </a:ext>
              </a:extLst>
            </p:cNvPr>
            <p:cNvSpPr/>
            <p:nvPr/>
          </p:nvSpPr>
          <p:spPr>
            <a:xfrm>
              <a:off x="8528228" y="2161602"/>
              <a:ext cx="2198038" cy="1254189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8000" dirty="0">
                  <a:ln>
                    <a:solidFill>
                      <a:schemeClr val="accent1"/>
                    </a:solidFill>
                  </a:ln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要求</a:t>
              </a:r>
              <a:endParaRPr lang="zh-CN" altLang="en-US" sz="8000" kern="1200" dirty="0">
                <a:ln>
                  <a:solidFill>
                    <a:schemeClr val="accent1"/>
                  </a:solidFill>
                </a:ln>
                <a:noFill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time-left_183299">
              <a:extLst>
                <a:ext uri="{FF2B5EF4-FFF2-40B4-BE49-F238E27FC236}">
                  <a16:creationId xmlns:a16="http://schemas.microsoft.com/office/drawing/2014/main" id="{2E3A8C4C-47E7-4E25-0BF1-3EE73E0A20D4}"/>
                </a:ext>
              </a:extLst>
            </p:cNvPr>
            <p:cNvSpPr/>
            <p:nvPr/>
          </p:nvSpPr>
          <p:spPr>
            <a:xfrm>
              <a:off x="9043933" y="2939900"/>
              <a:ext cx="1146304" cy="978200"/>
            </a:xfrm>
            <a:custGeom>
              <a:avLst/>
              <a:gdLst>
                <a:gd name="T0" fmla="*/ 1985 w 3852"/>
                <a:gd name="T1" fmla="*/ 40 h 3292"/>
                <a:gd name="T2" fmla="*/ 9 w 3852"/>
                <a:gd name="T3" fmla="*/ 1093 h 3292"/>
                <a:gd name="T4" fmla="*/ 1162 w 3852"/>
                <a:gd name="T5" fmla="*/ 1740 h 3292"/>
                <a:gd name="T6" fmla="*/ 2245 w 3852"/>
                <a:gd name="T7" fmla="*/ 1727 h 3292"/>
                <a:gd name="T8" fmla="*/ 3757 w 3852"/>
                <a:gd name="T9" fmla="*/ 988 h 3292"/>
                <a:gd name="T10" fmla="*/ 3757 w 3852"/>
                <a:gd name="T11" fmla="*/ 735 h 3292"/>
                <a:gd name="T12" fmla="*/ 2166 w 3852"/>
                <a:gd name="T13" fmla="*/ 0 h 3292"/>
                <a:gd name="T14" fmla="*/ 2298 w 3852"/>
                <a:gd name="T15" fmla="*/ 138 h 3292"/>
                <a:gd name="T16" fmla="*/ 3743 w 3852"/>
                <a:gd name="T17" fmla="*/ 861 h 3292"/>
                <a:gd name="T18" fmla="*/ 2244 w 3852"/>
                <a:gd name="T19" fmla="*/ 1611 h 3292"/>
                <a:gd name="T20" fmla="*/ 1693 w 3852"/>
                <a:gd name="T21" fmla="*/ 1347 h 3292"/>
                <a:gd name="T22" fmla="*/ 1147 w 3852"/>
                <a:gd name="T23" fmla="*/ 1611 h 3292"/>
                <a:gd name="T24" fmla="*/ 119 w 3852"/>
                <a:gd name="T25" fmla="*/ 1093 h 3292"/>
                <a:gd name="T26" fmla="*/ 2033 w 3852"/>
                <a:gd name="T27" fmla="*/ 138 h 3292"/>
                <a:gd name="T28" fmla="*/ 2321 w 3852"/>
                <a:gd name="T29" fmla="*/ 370 h 3292"/>
                <a:gd name="T30" fmla="*/ 2310 w 3852"/>
                <a:gd name="T31" fmla="*/ 423 h 3292"/>
                <a:gd name="T32" fmla="*/ 3131 w 3852"/>
                <a:gd name="T33" fmla="*/ 797 h 3292"/>
                <a:gd name="T34" fmla="*/ 3118 w 3852"/>
                <a:gd name="T35" fmla="*/ 759 h 3292"/>
                <a:gd name="T36" fmla="*/ 2321 w 3852"/>
                <a:gd name="T37" fmla="*/ 370 h 3292"/>
                <a:gd name="T38" fmla="*/ 1903 w 3852"/>
                <a:gd name="T39" fmla="*/ 592 h 3292"/>
                <a:gd name="T40" fmla="*/ 2702 w 3852"/>
                <a:gd name="T41" fmla="*/ 1002 h 3292"/>
                <a:gd name="T42" fmla="*/ 2727 w 3852"/>
                <a:gd name="T43" fmla="*/ 953 h 3292"/>
                <a:gd name="T44" fmla="*/ 1943 w 3852"/>
                <a:gd name="T45" fmla="*/ 566 h 3292"/>
                <a:gd name="T46" fmla="*/ 1538 w 3852"/>
                <a:gd name="T47" fmla="*/ 756 h 3292"/>
                <a:gd name="T48" fmla="*/ 1527 w 3852"/>
                <a:gd name="T49" fmla="*/ 809 h 3292"/>
                <a:gd name="T50" fmla="*/ 2347 w 3852"/>
                <a:gd name="T51" fmla="*/ 1182 h 3292"/>
                <a:gd name="T52" fmla="*/ 1551 w 3852"/>
                <a:gd name="T53" fmla="*/ 759 h 3292"/>
                <a:gd name="T54" fmla="*/ 861 w 3852"/>
                <a:gd name="T55" fmla="*/ 776 h 3292"/>
                <a:gd name="T56" fmla="*/ 261 w 3852"/>
                <a:gd name="T57" fmla="*/ 1068 h 3292"/>
                <a:gd name="T58" fmla="*/ 261 w 3852"/>
                <a:gd name="T59" fmla="*/ 1117 h 3292"/>
                <a:gd name="T60" fmla="*/ 573 w 3852"/>
                <a:gd name="T61" fmla="*/ 1241 h 3292"/>
                <a:gd name="T62" fmla="*/ 560 w 3852"/>
                <a:gd name="T63" fmla="*/ 1203 h 3292"/>
                <a:gd name="T64" fmla="*/ 873 w 3852"/>
                <a:gd name="T65" fmla="*/ 828 h 3292"/>
                <a:gd name="T66" fmla="*/ 861 w 3852"/>
                <a:gd name="T67" fmla="*/ 776 h 3292"/>
                <a:gd name="T68" fmla="*/ 2017 w 3852"/>
                <a:gd name="T69" fmla="*/ 1621 h 3292"/>
                <a:gd name="T70" fmla="*/ 1696 w 3852"/>
                <a:gd name="T71" fmla="*/ 1463 h 3292"/>
                <a:gd name="T72" fmla="*/ 3745 w 3852"/>
                <a:gd name="T73" fmla="*/ 1477 h 3292"/>
                <a:gd name="T74" fmla="*/ 107 w 3852"/>
                <a:gd name="T75" fmla="*/ 1697 h 3292"/>
                <a:gd name="T76" fmla="*/ 46 w 3852"/>
                <a:gd name="T77" fmla="*/ 1815 h 3292"/>
                <a:gd name="T78" fmla="*/ 1643 w 3852"/>
                <a:gd name="T79" fmla="*/ 2617 h 3292"/>
                <a:gd name="T80" fmla="*/ 3804 w 3852"/>
                <a:gd name="T81" fmla="*/ 1597 h 3292"/>
                <a:gd name="T82" fmla="*/ 3776 w 3852"/>
                <a:gd name="T83" fmla="*/ 1470 h 3292"/>
                <a:gd name="T84" fmla="*/ 2316 w 3852"/>
                <a:gd name="T85" fmla="*/ 2007 h 3292"/>
                <a:gd name="T86" fmla="*/ 1079 w 3852"/>
                <a:gd name="T87" fmla="*/ 2033 h 3292"/>
                <a:gd name="T88" fmla="*/ 1049 w 3852"/>
                <a:gd name="T89" fmla="*/ 2093 h 3292"/>
                <a:gd name="T90" fmla="*/ 1679 w 3852"/>
                <a:gd name="T91" fmla="*/ 2400 h 3292"/>
                <a:gd name="T92" fmla="*/ 2361 w 3852"/>
                <a:gd name="T93" fmla="*/ 2022 h 3292"/>
                <a:gd name="T94" fmla="*/ 3776 w 3852"/>
                <a:gd name="T95" fmla="*/ 2135 h 3292"/>
                <a:gd name="T96" fmla="*/ 1673 w 3852"/>
                <a:gd name="T97" fmla="*/ 3148 h 3292"/>
                <a:gd name="T98" fmla="*/ 17 w 3852"/>
                <a:gd name="T99" fmla="*/ 2390 h 3292"/>
                <a:gd name="T100" fmla="*/ 47 w 3852"/>
                <a:gd name="T101" fmla="*/ 2481 h 3292"/>
                <a:gd name="T102" fmla="*/ 1702 w 3852"/>
                <a:gd name="T103" fmla="*/ 3282 h 3292"/>
                <a:gd name="T104" fmla="*/ 3836 w 3852"/>
                <a:gd name="T105" fmla="*/ 2173 h 3292"/>
                <a:gd name="T106" fmla="*/ 2331 w 3852"/>
                <a:gd name="T107" fmla="*/ 2668 h 3292"/>
                <a:gd name="T108" fmla="*/ 1664 w 3852"/>
                <a:gd name="T109" fmla="*/ 2997 h 3292"/>
                <a:gd name="T110" fmla="*/ 1034 w 3852"/>
                <a:gd name="T111" fmla="*/ 2712 h 3292"/>
                <a:gd name="T112" fmla="*/ 1049 w 3852"/>
                <a:gd name="T113" fmla="*/ 2758 h 3292"/>
                <a:gd name="T114" fmla="*/ 1679 w 3852"/>
                <a:gd name="T115" fmla="*/ 3064 h 3292"/>
                <a:gd name="T116" fmla="*/ 2361 w 3852"/>
                <a:gd name="T117" fmla="*/ 2687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52" h="3292">
                  <a:moveTo>
                    <a:pt x="2166" y="0"/>
                  </a:moveTo>
                  <a:cubicBezTo>
                    <a:pt x="2102" y="0"/>
                    <a:pt x="2039" y="13"/>
                    <a:pt x="1985" y="40"/>
                  </a:cubicBezTo>
                  <a:lnTo>
                    <a:pt x="105" y="966"/>
                  </a:lnTo>
                  <a:cubicBezTo>
                    <a:pt x="51" y="993"/>
                    <a:pt x="9" y="1036"/>
                    <a:pt x="9" y="1093"/>
                  </a:cubicBezTo>
                  <a:cubicBezTo>
                    <a:pt x="9" y="1149"/>
                    <a:pt x="51" y="1193"/>
                    <a:pt x="105" y="1219"/>
                  </a:cubicBezTo>
                  <a:lnTo>
                    <a:pt x="1162" y="1740"/>
                  </a:lnTo>
                  <a:cubicBezTo>
                    <a:pt x="1170" y="1744"/>
                    <a:pt x="1179" y="1746"/>
                    <a:pt x="1188" y="1746"/>
                  </a:cubicBezTo>
                  <a:lnTo>
                    <a:pt x="2245" y="1727"/>
                  </a:lnTo>
                  <a:cubicBezTo>
                    <a:pt x="2253" y="1727"/>
                    <a:pt x="2261" y="1725"/>
                    <a:pt x="2268" y="1721"/>
                  </a:cubicBezTo>
                  <a:lnTo>
                    <a:pt x="3757" y="988"/>
                  </a:lnTo>
                  <a:cubicBezTo>
                    <a:pt x="3811" y="961"/>
                    <a:pt x="3852" y="918"/>
                    <a:pt x="3852" y="861"/>
                  </a:cubicBezTo>
                  <a:cubicBezTo>
                    <a:pt x="3852" y="805"/>
                    <a:pt x="3811" y="761"/>
                    <a:pt x="3757" y="735"/>
                  </a:cubicBezTo>
                  <a:lnTo>
                    <a:pt x="2347" y="40"/>
                  </a:lnTo>
                  <a:cubicBezTo>
                    <a:pt x="2293" y="13"/>
                    <a:pt x="2229" y="0"/>
                    <a:pt x="2166" y="0"/>
                  </a:cubicBezTo>
                  <a:close/>
                  <a:moveTo>
                    <a:pt x="2166" y="114"/>
                  </a:moveTo>
                  <a:cubicBezTo>
                    <a:pt x="2216" y="114"/>
                    <a:pt x="2265" y="122"/>
                    <a:pt x="2298" y="138"/>
                  </a:cubicBezTo>
                  <a:lnTo>
                    <a:pt x="3708" y="833"/>
                  </a:lnTo>
                  <a:cubicBezTo>
                    <a:pt x="3741" y="849"/>
                    <a:pt x="3743" y="862"/>
                    <a:pt x="3743" y="861"/>
                  </a:cubicBezTo>
                  <a:cubicBezTo>
                    <a:pt x="3743" y="861"/>
                    <a:pt x="3741" y="873"/>
                    <a:pt x="3708" y="889"/>
                  </a:cubicBezTo>
                  <a:lnTo>
                    <a:pt x="2244" y="1611"/>
                  </a:lnTo>
                  <a:lnTo>
                    <a:pt x="1720" y="1352"/>
                  </a:lnTo>
                  <a:cubicBezTo>
                    <a:pt x="1712" y="1348"/>
                    <a:pt x="1703" y="1346"/>
                    <a:pt x="1693" y="1347"/>
                  </a:cubicBezTo>
                  <a:cubicBezTo>
                    <a:pt x="1686" y="1347"/>
                    <a:pt x="1678" y="1349"/>
                    <a:pt x="1672" y="1352"/>
                  </a:cubicBezTo>
                  <a:lnTo>
                    <a:pt x="1147" y="1611"/>
                  </a:lnTo>
                  <a:lnTo>
                    <a:pt x="153" y="1121"/>
                  </a:lnTo>
                  <a:cubicBezTo>
                    <a:pt x="121" y="1105"/>
                    <a:pt x="119" y="1092"/>
                    <a:pt x="119" y="1093"/>
                  </a:cubicBezTo>
                  <a:cubicBezTo>
                    <a:pt x="119" y="1093"/>
                    <a:pt x="121" y="1081"/>
                    <a:pt x="153" y="1065"/>
                  </a:cubicBezTo>
                  <a:lnTo>
                    <a:pt x="2033" y="138"/>
                  </a:lnTo>
                  <a:cubicBezTo>
                    <a:pt x="2066" y="122"/>
                    <a:pt x="2116" y="114"/>
                    <a:pt x="2166" y="114"/>
                  </a:cubicBezTo>
                  <a:close/>
                  <a:moveTo>
                    <a:pt x="2321" y="370"/>
                  </a:moveTo>
                  <a:cubicBezTo>
                    <a:pt x="2306" y="371"/>
                    <a:pt x="2294" y="383"/>
                    <a:pt x="2295" y="399"/>
                  </a:cubicBezTo>
                  <a:cubicBezTo>
                    <a:pt x="2295" y="409"/>
                    <a:pt x="2301" y="418"/>
                    <a:pt x="2310" y="423"/>
                  </a:cubicBezTo>
                  <a:lnTo>
                    <a:pt x="3094" y="809"/>
                  </a:lnTo>
                  <a:cubicBezTo>
                    <a:pt x="3107" y="816"/>
                    <a:pt x="3124" y="810"/>
                    <a:pt x="3131" y="797"/>
                  </a:cubicBezTo>
                  <a:cubicBezTo>
                    <a:pt x="3138" y="784"/>
                    <a:pt x="3133" y="767"/>
                    <a:pt x="3119" y="760"/>
                  </a:cubicBezTo>
                  <a:cubicBezTo>
                    <a:pt x="3119" y="760"/>
                    <a:pt x="3118" y="760"/>
                    <a:pt x="3118" y="759"/>
                  </a:cubicBezTo>
                  <a:lnTo>
                    <a:pt x="2335" y="373"/>
                  </a:lnTo>
                  <a:cubicBezTo>
                    <a:pt x="2330" y="371"/>
                    <a:pt x="2326" y="370"/>
                    <a:pt x="2321" y="370"/>
                  </a:cubicBezTo>
                  <a:close/>
                  <a:moveTo>
                    <a:pt x="1930" y="563"/>
                  </a:moveTo>
                  <a:cubicBezTo>
                    <a:pt x="1914" y="564"/>
                    <a:pt x="1903" y="576"/>
                    <a:pt x="1903" y="592"/>
                  </a:cubicBezTo>
                  <a:cubicBezTo>
                    <a:pt x="1903" y="602"/>
                    <a:pt x="1909" y="611"/>
                    <a:pt x="1919" y="616"/>
                  </a:cubicBezTo>
                  <a:lnTo>
                    <a:pt x="2702" y="1002"/>
                  </a:lnTo>
                  <a:cubicBezTo>
                    <a:pt x="2715" y="1009"/>
                    <a:pt x="2732" y="1003"/>
                    <a:pt x="2739" y="990"/>
                  </a:cubicBezTo>
                  <a:cubicBezTo>
                    <a:pt x="2746" y="977"/>
                    <a:pt x="2741" y="960"/>
                    <a:pt x="2727" y="953"/>
                  </a:cubicBezTo>
                  <a:cubicBezTo>
                    <a:pt x="2727" y="953"/>
                    <a:pt x="2727" y="953"/>
                    <a:pt x="2726" y="952"/>
                  </a:cubicBezTo>
                  <a:lnTo>
                    <a:pt x="1943" y="566"/>
                  </a:lnTo>
                  <a:cubicBezTo>
                    <a:pt x="1939" y="564"/>
                    <a:pt x="1934" y="563"/>
                    <a:pt x="1930" y="563"/>
                  </a:cubicBezTo>
                  <a:close/>
                  <a:moveTo>
                    <a:pt x="1538" y="756"/>
                  </a:moveTo>
                  <a:cubicBezTo>
                    <a:pt x="1523" y="757"/>
                    <a:pt x="1511" y="769"/>
                    <a:pt x="1511" y="785"/>
                  </a:cubicBezTo>
                  <a:cubicBezTo>
                    <a:pt x="1512" y="795"/>
                    <a:pt x="1518" y="804"/>
                    <a:pt x="1527" y="809"/>
                  </a:cubicBezTo>
                  <a:lnTo>
                    <a:pt x="2310" y="1195"/>
                  </a:lnTo>
                  <a:cubicBezTo>
                    <a:pt x="2324" y="1201"/>
                    <a:pt x="2340" y="1196"/>
                    <a:pt x="2347" y="1182"/>
                  </a:cubicBezTo>
                  <a:cubicBezTo>
                    <a:pt x="2354" y="1168"/>
                    <a:pt x="2348" y="1152"/>
                    <a:pt x="2335" y="1145"/>
                  </a:cubicBezTo>
                  <a:lnTo>
                    <a:pt x="1551" y="759"/>
                  </a:lnTo>
                  <a:cubicBezTo>
                    <a:pt x="1547" y="757"/>
                    <a:pt x="1543" y="756"/>
                    <a:pt x="1538" y="756"/>
                  </a:cubicBezTo>
                  <a:close/>
                  <a:moveTo>
                    <a:pt x="861" y="776"/>
                  </a:moveTo>
                  <a:cubicBezTo>
                    <a:pt x="857" y="776"/>
                    <a:pt x="853" y="777"/>
                    <a:pt x="849" y="779"/>
                  </a:cubicBezTo>
                  <a:lnTo>
                    <a:pt x="261" y="1068"/>
                  </a:lnTo>
                  <a:cubicBezTo>
                    <a:pt x="248" y="1075"/>
                    <a:pt x="242" y="1091"/>
                    <a:pt x="249" y="1105"/>
                  </a:cubicBezTo>
                  <a:cubicBezTo>
                    <a:pt x="251" y="1110"/>
                    <a:pt x="256" y="1115"/>
                    <a:pt x="261" y="1117"/>
                  </a:cubicBezTo>
                  <a:lnTo>
                    <a:pt x="535" y="1252"/>
                  </a:lnTo>
                  <a:cubicBezTo>
                    <a:pt x="549" y="1260"/>
                    <a:pt x="565" y="1254"/>
                    <a:pt x="573" y="1241"/>
                  </a:cubicBezTo>
                  <a:cubicBezTo>
                    <a:pt x="580" y="1228"/>
                    <a:pt x="574" y="1211"/>
                    <a:pt x="561" y="1204"/>
                  </a:cubicBezTo>
                  <a:cubicBezTo>
                    <a:pt x="561" y="1204"/>
                    <a:pt x="560" y="1203"/>
                    <a:pt x="560" y="1203"/>
                  </a:cubicBezTo>
                  <a:lnTo>
                    <a:pt x="336" y="1093"/>
                  </a:lnTo>
                  <a:lnTo>
                    <a:pt x="873" y="828"/>
                  </a:lnTo>
                  <a:cubicBezTo>
                    <a:pt x="887" y="821"/>
                    <a:pt x="893" y="805"/>
                    <a:pt x="886" y="791"/>
                  </a:cubicBezTo>
                  <a:cubicBezTo>
                    <a:pt x="882" y="782"/>
                    <a:pt x="872" y="776"/>
                    <a:pt x="861" y="776"/>
                  </a:cubicBezTo>
                  <a:close/>
                  <a:moveTo>
                    <a:pt x="1696" y="1463"/>
                  </a:moveTo>
                  <a:lnTo>
                    <a:pt x="2017" y="1621"/>
                  </a:lnTo>
                  <a:lnTo>
                    <a:pt x="1350" y="1633"/>
                  </a:lnTo>
                  <a:lnTo>
                    <a:pt x="1696" y="1463"/>
                  </a:lnTo>
                  <a:close/>
                  <a:moveTo>
                    <a:pt x="3776" y="1470"/>
                  </a:moveTo>
                  <a:cubicBezTo>
                    <a:pt x="3765" y="1470"/>
                    <a:pt x="3755" y="1472"/>
                    <a:pt x="3745" y="1477"/>
                  </a:cubicBezTo>
                  <a:lnTo>
                    <a:pt x="1673" y="2483"/>
                  </a:lnTo>
                  <a:lnTo>
                    <a:pt x="107" y="1697"/>
                  </a:lnTo>
                  <a:cubicBezTo>
                    <a:pt x="74" y="1680"/>
                    <a:pt x="34" y="1693"/>
                    <a:pt x="17" y="1726"/>
                  </a:cubicBezTo>
                  <a:cubicBezTo>
                    <a:pt x="0" y="1758"/>
                    <a:pt x="13" y="1799"/>
                    <a:pt x="46" y="1815"/>
                  </a:cubicBezTo>
                  <a:cubicBezTo>
                    <a:pt x="46" y="1816"/>
                    <a:pt x="47" y="1816"/>
                    <a:pt x="47" y="1816"/>
                  </a:cubicBezTo>
                  <a:lnTo>
                    <a:pt x="1643" y="2617"/>
                  </a:lnTo>
                  <a:cubicBezTo>
                    <a:pt x="1661" y="2626"/>
                    <a:pt x="1683" y="2627"/>
                    <a:pt x="1702" y="2618"/>
                  </a:cubicBezTo>
                  <a:lnTo>
                    <a:pt x="3804" y="1597"/>
                  </a:lnTo>
                  <a:cubicBezTo>
                    <a:pt x="3837" y="1581"/>
                    <a:pt x="3851" y="1541"/>
                    <a:pt x="3836" y="1508"/>
                  </a:cubicBezTo>
                  <a:cubicBezTo>
                    <a:pt x="3825" y="1485"/>
                    <a:pt x="3801" y="1470"/>
                    <a:pt x="3776" y="1470"/>
                  </a:cubicBezTo>
                  <a:close/>
                  <a:moveTo>
                    <a:pt x="2331" y="2003"/>
                  </a:moveTo>
                  <a:cubicBezTo>
                    <a:pt x="2326" y="2003"/>
                    <a:pt x="2321" y="2004"/>
                    <a:pt x="2316" y="2007"/>
                  </a:cubicBezTo>
                  <a:lnTo>
                    <a:pt x="1664" y="2332"/>
                  </a:lnTo>
                  <a:lnTo>
                    <a:pt x="1079" y="2033"/>
                  </a:lnTo>
                  <a:cubicBezTo>
                    <a:pt x="1063" y="2025"/>
                    <a:pt x="1043" y="2032"/>
                    <a:pt x="1034" y="2048"/>
                  </a:cubicBezTo>
                  <a:cubicBezTo>
                    <a:pt x="1026" y="2064"/>
                    <a:pt x="1033" y="2084"/>
                    <a:pt x="1049" y="2093"/>
                  </a:cubicBezTo>
                  <a:lnTo>
                    <a:pt x="1649" y="2399"/>
                  </a:lnTo>
                  <a:cubicBezTo>
                    <a:pt x="1658" y="2404"/>
                    <a:pt x="1670" y="2404"/>
                    <a:pt x="1679" y="2400"/>
                  </a:cubicBezTo>
                  <a:lnTo>
                    <a:pt x="2346" y="2066"/>
                  </a:lnTo>
                  <a:cubicBezTo>
                    <a:pt x="2362" y="2058"/>
                    <a:pt x="2369" y="2038"/>
                    <a:pt x="2361" y="2022"/>
                  </a:cubicBezTo>
                  <a:cubicBezTo>
                    <a:pt x="2356" y="2010"/>
                    <a:pt x="2344" y="2003"/>
                    <a:pt x="2331" y="2003"/>
                  </a:cubicBezTo>
                  <a:close/>
                  <a:moveTo>
                    <a:pt x="3776" y="2135"/>
                  </a:moveTo>
                  <a:cubicBezTo>
                    <a:pt x="3765" y="2135"/>
                    <a:pt x="3755" y="2137"/>
                    <a:pt x="3745" y="2142"/>
                  </a:cubicBezTo>
                  <a:lnTo>
                    <a:pt x="1673" y="3148"/>
                  </a:lnTo>
                  <a:lnTo>
                    <a:pt x="107" y="2362"/>
                  </a:lnTo>
                  <a:cubicBezTo>
                    <a:pt x="74" y="2345"/>
                    <a:pt x="34" y="2357"/>
                    <a:pt x="17" y="2390"/>
                  </a:cubicBezTo>
                  <a:cubicBezTo>
                    <a:pt x="0" y="2422"/>
                    <a:pt x="12" y="2463"/>
                    <a:pt x="44" y="2480"/>
                  </a:cubicBezTo>
                  <a:cubicBezTo>
                    <a:pt x="45" y="2480"/>
                    <a:pt x="46" y="2481"/>
                    <a:pt x="47" y="2481"/>
                  </a:cubicBezTo>
                  <a:lnTo>
                    <a:pt x="1643" y="3282"/>
                  </a:lnTo>
                  <a:cubicBezTo>
                    <a:pt x="1661" y="3291"/>
                    <a:pt x="1683" y="3292"/>
                    <a:pt x="1702" y="3282"/>
                  </a:cubicBezTo>
                  <a:lnTo>
                    <a:pt x="3804" y="2262"/>
                  </a:lnTo>
                  <a:cubicBezTo>
                    <a:pt x="3837" y="2246"/>
                    <a:pt x="3851" y="2206"/>
                    <a:pt x="3836" y="2173"/>
                  </a:cubicBezTo>
                  <a:cubicBezTo>
                    <a:pt x="3825" y="2150"/>
                    <a:pt x="3801" y="2135"/>
                    <a:pt x="3776" y="2135"/>
                  </a:cubicBezTo>
                  <a:close/>
                  <a:moveTo>
                    <a:pt x="2331" y="2668"/>
                  </a:moveTo>
                  <a:cubicBezTo>
                    <a:pt x="2326" y="2668"/>
                    <a:pt x="2321" y="2669"/>
                    <a:pt x="2316" y="2671"/>
                  </a:cubicBezTo>
                  <a:lnTo>
                    <a:pt x="1664" y="2997"/>
                  </a:lnTo>
                  <a:lnTo>
                    <a:pt x="1079" y="2698"/>
                  </a:lnTo>
                  <a:cubicBezTo>
                    <a:pt x="1063" y="2690"/>
                    <a:pt x="1043" y="2696"/>
                    <a:pt x="1034" y="2712"/>
                  </a:cubicBezTo>
                  <a:cubicBezTo>
                    <a:pt x="1026" y="2728"/>
                    <a:pt x="1032" y="2749"/>
                    <a:pt x="1048" y="2757"/>
                  </a:cubicBezTo>
                  <a:cubicBezTo>
                    <a:pt x="1048" y="2757"/>
                    <a:pt x="1049" y="2758"/>
                    <a:pt x="1049" y="2758"/>
                  </a:cubicBezTo>
                  <a:lnTo>
                    <a:pt x="1649" y="3064"/>
                  </a:lnTo>
                  <a:cubicBezTo>
                    <a:pt x="1658" y="3069"/>
                    <a:pt x="1670" y="3069"/>
                    <a:pt x="1679" y="3064"/>
                  </a:cubicBezTo>
                  <a:lnTo>
                    <a:pt x="2346" y="2731"/>
                  </a:lnTo>
                  <a:cubicBezTo>
                    <a:pt x="2362" y="2723"/>
                    <a:pt x="2369" y="2703"/>
                    <a:pt x="2361" y="2687"/>
                  </a:cubicBezTo>
                  <a:cubicBezTo>
                    <a:pt x="2356" y="2675"/>
                    <a:pt x="2344" y="2668"/>
                    <a:pt x="2331" y="2668"/>
                  </a:cubicBezTo>
                  <a:close/>
                </a:path>
              </a:pathLst>
            </a:custGeom>
            <a:gradFill>
              <a:gsLst>
                <a:gs pos="92920">
                  <a:schemeClr val="bg1">
                    <a:lumMod val="65000"/>
                    <a:alpha val="0"/>
                  </a:schemeClr>
                </a:gs>
                <a:gs pos="6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ADC5034-918F-153B-9CE1-294EC56AA548}"/>
              </a:ext>
            </a:extLst>
          </p:cNvPr>
          <p:cNvGrpSpPr/>
          <p:nvPr/>
        </p:nvGrpSpPr>
        <p:grpSpPr>
          <a:xfrm>
            <a:off x="3016454" y="2161602"/>
            <a:ext cx="2198038" cy="3125045"/>
            <a:chOff x="3016454" y="2161602"/>
            <a:chExt cx="2198038" cy="312504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0FBC7E-423B-0BF0-E28B-17348977EF6A}"/>
                </a:ext>
              </a:extLst>
            </p:cNvPr>
            <p:cNvSpPr/>
            <p:nvPr/>
          </p:nvSpPr>
          <p:spPr>
            <a:xfrm>
              <a:off x="3161397" y="2649849"/>
              <a:ext cx="1825996" cy="2636798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65589" tIns="165589" rIns="165589" bIns="165589" numCol="1" spcCol="1270" anchor="b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sz="2400" kern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活动</a:t>
              </a:r>
              <a:endParaRPr lang="en-US" altLang="zh-CN" sz="24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sz="2400" kern="12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时间</a:t>
              </a:r>
            </a:p>
          </p:txBody>
        </p:sp>
        <p:sp>
          <p:nvSpPr>
            <p:cNvPr id="44" name="time-left_183299">
              <a:extLst>
                <a:ext uri="{FF2B5EF4-FFF2-40B4-BE49-F238E27FC236}">
                  <a16:creationId xmlns:a16="http://schemas.microsoft.com/office/drawing/2014/main" id="{7A126F59-6A42-7AEE-2C0E-D34582E7B9E6}"/>
                </a:ext>
              </a:extLst>
            </p:cNvPr>
            <p:cNvSpPr/>
            <p:nvPr/>
          </p:nvSpPr>
          <p:spPr>
            <a:xfrm>
              <a:off x="3564839" y="2931325"/>
              <a:ext cx="1019112" cy="1017572"/>
            </a:xfrm>
            <a:custGeom>
              <a:avLst/>
              <a:gdLst>
                <a:gd name="connsiteX0" fmla="*/ 294399 w 607639"/>
                <a:gd name="connsiteY0" fmla="*/ 197019 h 606722"/>
                <a:gd name="connsiteX1" fmla="*/ 313179 w 607639"/>
                <a:gd name="connsiteY1" fmla="*/ 197019 h 606722"/>
                <a:gd name="connsiteX2" fmla="*/ 313179 w 607639"/>
                <a:gd name="connsiteY2" fmla="*/ 299515 h 606722"/>
                <a:gd name="connsiteX3" fmla="*/ 373079 w 607639"/>
                <a:gd name="connsiteY3" fmla="*/ 359252 h 606722"/>
                <a:gd name="connsiteX4" fmla="*/ 359728 w 607639"/>
                <a:gd name="connsiteY4" fmla="*/ 372586 h 606722"/>
                <a:gd name="connsiteX5" fmla="*/ 294399 w 607639"/>
                <a:gd name="connsiteY5" fmla="*/ 307248 h 606722"/>
                <a:gd name="connsiteX6" fmla="*/ 303775 w 607639"/>
                <a:gd name="connsiteY6" fmla="*/ 150093 h 606722"/>
                <a:gd name="connsiteX7" fmla="*/ 303775 w 607639"/>
                <a:gd name="connsiteY7" fmla="*/ 168846 h 606722"/>
                <a:gd name="connsiteX8" fmla="*/ 169087 w 607639"/>
                <a:gd name="connsiteY8" fmla="*/ 303317 h 606722"/>
                <a:gd name="connsiteX9" fmla="*/ 303775 w 607639"/>
                <a:gd name="connsiteY9" fmla="*/ 437787 h 606722"/>
                <a:gd name="connsiteX10" fmla="*/ 438462 w 607639"/>
                <a:gd name="connsiteY10" fmla="*/ 303317 h 606722"/>
                <a:gd name="connsiteX11" fmla="*/ 375881 w 607639"/>
                <a:gd name="connsiteY11" fmla="*/ 189732 h 606722"/>
                <a:gd name="connsiteX12" fmla="*/ 375881 w 607639"/>
                <a:gd name="connsiteY12" fmla="*/ 228305 h 606722"/>
                <a:gd name="connsiteX13" fmla="*/ 357098 w 607639"/>
                <a:gd name="connsiteY13" fmla="*/ 228305 h 606722"/>
                <a:gd name="connsiteX14" fmla="*/ 357098 w 607639"/>
                <a:gd name="connsiteY14" fmla="*/ 162625 h 606722"/>
                <a:gd name="connsiteX15" fmla="*/ 422883 w 607639"/>
                <a:gd name="connsiteY15" fmla="*/ 162625 h 606722"/>
                <a:gd name="connsiteX16" fmla="*/ 422883 w 607639"/>
                <a:gd name="connsiteY16" fmla="*/ 181378 h 606722"/>
                <a:gd name="connsiteX17" fmla="*/ 396712 w 607639"/>
                <a:gd name="connsiteY17" fmla="*/ 181378 h 606722"/>
                <a:gd name="connsiteX18" fmla="*/ 457334 w 607639"/>
                <a:gd name="connsiteY18" fmla="*/ 303317 h 606722"/>
                <a:gd name="connsiteX19" fmla="*/ 303775 w 607639"/>
                <a:gd name="connsiteY19" fmla="*/ 456629 h 606722"/>
                <a:gd name="connsiteX20" fmla="*/ 150304 w 607639"/>
                <a:gd name="connsiteY20" fmla="*/ 303317 h 606722"/>
                <a:gd name="connsiteX21" fmla="*/ 303775 w 607639"/>
                <a:gd name="connsiteY21" fmla="*/ 150093 h 606722"/>
                <a:gd name="connsiteX22" fmla="*/ 294429 w 607639"/>
                <a:gd name="connsiteY22" fmla="*/ 68961 h 606722"/>
                <a:gd name="connsiteX23" fmla="*/ 135015 w 607639"/>
                <a:gd name="connsiteY23" fmla="*/ 140325 h 606722"/>
                <a:gd name="connsiteX24" fmla="*/ 172665 w 607639"/>
                <a:gd name="connsiteY24" fmla="*/ 177918 h 606722"/>
                <a:gd name="connsiteX25" fmla="*/ 159314 w 607639"/>
                <a:gd name="connsiteY25" fmla="*/ 191160 h 606722"/>
                <a:gd name="connsiteX26" fmla="*/ 122465 w 607639"/>
                <a:gd name="connsiteY26" fmla="*/ 154367 h 606722"/>
                <a:gd name="connsiteX27" fmla="*/ 69060 w 607639"/>
                <a:gd name="connsiteY27" fmla="*/ 293985 h 606722"/>
                <a:gd name="connsiteX28" fmla="*/ 122109 w 607639"/>
                <a:gd name="connsiteY28" fmla="*/ 293985 h 606722"/>
                <a:gd name="connsiteX29" fmla="*/ 122109 w 607639"/>
                <a:gd name="connsiteY29" fmla="*/ 312737 h 606722"/>
                <a:gd name="connsiteX30" fmla="*/ 69060 w 607639"/>
                <a:gd name="connsiteY30" fmla="*/ 312737 h 606722"/>
                <a:gd name="connsiteX31" fmla="*/ 122465 w 607639"/>
                <a:gd name="connsiteY31" fmla="*/ 452355 h 606722"/>
                <a:gd name="connsiteX32" fmla="*/ 159314 w 607639"/>
                <a:gd name="connsiteY32" fmla="*/ 415562 h 606722"/>
                <a:gd name="connsiteX33" fmla="*/ 172665 w 607639"/>
                <a:gd name="connsiteY33" fmla="*/ 428804 h 606722"/>
                <a:gd name="connsiteX34" fmla="*/ 135015 w 607639"/>
                <a:gd name="connsiteY34" fmla="*/ 466308 h 606722"/>
                <a:gd name="connsiteX35" fmla="*/ 294429 w 607639"/>
                <a:gd name="connsiteY35" fmla="*/ 537672 h 606722"/>
                <a:gd name="connsiteX36" fmla="*/ 294429 w 607639"/>
                <a:gd name="connsiteY36" fmla="*/ 484705 h 606722"/>
                <a:gd name="connsiteX37" fmla="*/ 313210 w 607639"/>
                <a:gd name="connsiteY37" fmla="*/ 484705 h 606722"/>
                <a:gd name="connsiteX38" fmla="*/ 313210 w 607639"/>
                <a:gd name="connsiteY38" fmla="*/ 537672 h 606722"/>
                <a:gd name="connsiteX39" fmla="*/ 472534 w 607639"/>
                <a:gd name="connsiteY39" fmla="*/ 466308 h 606722"/>
                <a:gd name="connsiteX40" fmla="*/ 434973 w 607639"/>
                <a:gd name="connsiteY40" fmla="*/ 428804 h 606722"/>
                <a:gd name="connsiteX41" fmla="*/ 448235 w 607639"/>
                <a:gd name="connsiteY41" fmla="*/ 415562 h 606722"/>
                <a:gd name="connsiteX42" fmla="*/ 485084 w 607639"/>
                <a:gd name="connsiteY42" fmla="*/ 452355 h 606722"/>
                <a:gd name="connsiteX43" fmla="*/ 538489 w 607639"/>
                <a:gd name="connsiteY43" fmla="*/ 312737 h 606722"/>
                <a:gd name="connsiteX44" fmla="*/ 485440 w 607639"/>
                <a:gd name="connsiteY44" fmla="*/ 312737 h 606722"/>
                <a:gd name="connsiteX45" fmla="*/ 485440 w 607639"/>
                <a:gd name="connsiteY45" fmla="*/ 293985 h 606722"/>
                <a:gd name="connsiteX46" fmla="*/ 538489 w 607639"/>
                <a:gd name="connsiteY46" fmla="*/ 293985 h 606722"/>
                <a:gd name="connsiteX47" fmla="*/ 485173 w 607639"/>
                <a:gd name="connsiteY47" fmla="*/ 154278 h 606722"/>
                <a:gd name="connsiteX48" fmla="*/ 448235 w 607639"/>
                <a:gd name="connsiteY48" fmla="*/ 191160 h 606722"/>
                <a:gd name="connsiteX49" fmla="*/ 434973 w 607639"/>
                <a:gd name="connsiteY49" fmla="*/ 177918 h 606722"/>
                <a:gd name="connsiteX50" fmla="*/ 472623 w 607639"/>
                <a:gd name="connsiteY50" fmla="*/ 140236 h 606722"/>
                <a:gd name="connsiteX51" fmla="*/ 313210 w 607639"/>
                <a:gd name="connsiteY51" fmla="*/ 69050 h 606722"/>
                <a:gd name="connsiteX52" fmla="*/ 313210 w 607639"/>
                <a:gd name="connsiteY52" fmla="*/ 121929 h 606722"/>
                <a:gd name="connsiteX53" fmla="*/ 294429 w 607639"/>
                <a:gd name="connsiteY53" fmla="*/ 121929 h 606722"/>
                <a:gd name="connsiteX54" fmla="*/ 303775 w 607639"/>
                <a:gd name="connsiteY54" fmla="*/ 50031 h 606722"/>
                <a:gd name="connsiteX55" fmla="*/ 492739 w 607639"/>
                <a:gd name="connsiteY55" fmla="*/ 134193 h 606722"/>
                <a:gd name="connsiteX56" fmla="*/ 557537 w 607639"/>
                <a:gd name="connsiteY56" fmla="*/ 303317 h 606722"/>
                <a:gd name="connsiteX57" fmla="*/ 303775 w 607639"/>
                <a:gd name="connsiteY57" fmla="*/ 556691 h 606722"/>
                <a:gd name="connsiteX58" fmla="*/ 50101 w 607639"/>
                <a:gd name="connsiteY58" fmla="*/ 303317 h 606722"/>
                <a:gd name="connsiteX59" fmla="*/ 303775 w 607639"/>
                <a:gd name="connsiteY59" fmla="*/ 50031 h 606722"/>
                <a:gd name="connsiteX60" fmla="*/ 303775 w 607639"/>
                <a:gd name="connsiteY60" fmla="*/ 18752 h 606722"/>
                <a:gd name="connsiteX61" fmla="*/ 102267 w 607639"/>
                <a:gd name="connsiteY61" fmla="*/ 102113 h 606722"/>
                <a:gd name="connsiteX62" fmla="*/ 18780 w 607639"/>
                <a:gd name="connsiteY62" fmla="*/ 303317 h 606722"/>
                <a:gd name="connsiteX63" fmla="*/ 102267 w 607639"/>
                <a:gd name="connsiteY63" fmla="*/ 504609 h 606722"/>
                <a:gd name="connsiteX64" fmla="*/ 303775 w 607639"/>
                <a:gd name="connsiteY64" fmla="*/ 587970 h 606722"/>
                <a:gd name="connsiteX65" fmla="*/ 505372 w 607639"/>
                <a:gd name="connsiteY65" fmla="*/ 504609 h 606722"/>
                <a:gd name="connsiteX66" fmla="*/ 588859 w 607639"/>
                <a:gd name="connsiteY66" fmla="*/ 303317 h 606722"/>
                <a:gd name="connsiteX67" fmla="*/ 505372 w 607639"/>
                <a:gd name="connsiteY67" fmla="*/ 102113 h 606722"/>
                <a:gd name="connsiteX68" fmla="*/ 303775 w 607639"/>
                <a:gd name="connsiteY68" fmla="*/ 18752 h 606722"/>
                <a:gd name="connsiteX69" fmla="*/ 303775 w 607639"/>
                <a:gd name="connsiteY69" fmla="*/ 0 h 606722"/>
                <a:gd name="connsiteX70" fmla="*/ 518634 w 607639"/>
                <a:gd name="connsiteY70" fmla="*/ 88871 h 606722"/>
                <a:gd name="connsiteX71" fmla="*/ 607639 w 607639"/>
                <a:gd name="connsiteY71" fmla="*/ 303317 h 606722"/>
                <a:gd name="connsiteX72" fmla="*/ 518634 w 607639"/>
                <a:gd name="connsiteY72" fmla="*/ 517851 h 606722"/>
                <a:gd name="connsiteX73" fmla="*/ 303775 w 607639"/>
                <a:gd name="connsiteY73" fmla="*/ 606722 h 606722"/>
                <a:gd name="connsiteX74" fmla="*/ 89005 w 607639"/>
                <a:gd name="connsiteY74" fmla="*/ 517851 h 606722"/>
                <a:gd name="connsiteX75" fmla="*/ 0 w 607639"/>
                <a:gd name="connsiteY75" fmla="*/ 303317 h 606722"/>
                <a:gd name="connsiteX76" fmla="*/ 89005 w 607639"/>
                <a:gd name="connsiteY76" fmla="*/ 88871 h 606722"/>
                <a:gd name="connsiteX77" fmla="*/ 303775 w 607639"/>
                <a:gd name="connsiteY77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607639" h="606722">
                  <a:moveTo>
                    <a:pt x="294399" y="197019"/>
                  </a:moveTo>
                  <a:lnTo>
                    <a:pt x="313179" y="197019"/>
                  </a:lnTo>
                  <a:lnTo>
                    <a:pt x="313179" y="299515"/>
                  </a:lnTo>
                  <a:lnTo>
                    <a:pt x="373079" y="359252"/>
                  </a:lnTo>
                  <a:lnTo>
                    <a:pt x="359728" y="372586"/>
                  </a:lnTo>
                  <a:lnTo>
                    <a:pt x="294399" y="307248"/>
                  </a:lnTo>
                  <a:close/>
                  <a:moveTo>
                    <a:pt x="303775" y="150093"/>
                  </a:moveTo>
                  <a:lnTo>
                    <a:pt x="303775" y="168846"/>
                  </a:lnTo>
                  <a:cubicBezTo>
                    <a:pt x="229532" y="168846"/>
                    <a:pt x="169087" y="229193"/>
                    <a:pt x="169087" y="303317"/>
                  </a:cubicBezTo>
                  <a:cubicBezTo>
                    <a:pt x="169087" y="377529"/>
                    <a:pt x="229532" y="437787"/>
                    <a:pt x="303775" y="437787"/>
                  </a:cubicBezTo>
                  <a:cubicBezTo>
                    <a:pt x="378106" y="437787"/>
                    <a:pt x="438462" y="377529"/>
                    <a:pt x="438462" y="303317"/>
                  </a:cubicBezTo>
                  <a:cubicBezTo>
                    <a:pt x="438462" y="257278"/>
                    <a:pt x="414605" y="214351"/>
                    <a:pt x="375881" y="189732"/>
                  </a:cubicBezTo>
                  <a:lnTo>
                    <a:pt x="375881" y="228305"/>
                  </a:lnTo>
                  <a:lnTo>
                    <a:pt x="357098" y="228305"/>
                  </a:lnTo>
                  <a:lnTo>
                    <a:pt x="357098" y="162625"/>
                  </a:lnTo>
                  <a:lnTo>
                    <a:pt x="422883" y="162625"/>
                  </a:lnTo>
                  <a:lnTo>
                    <a:pt x="422883" y="181378"/>
                  </a:lnTo>
                  <a:lnTo>
                    <a:pt x="396712" y="181378"/>
                  </a:lnTo>
                  <a:cubicBezTo>
                    <a:pt x="434545" y="210174"/>
                    <a:pt x="457334" y="255234"/>
                    <a:pt x="457334" y="303317"/>
                  </a:cubicBezTo>
                  <a:cubicBezTo>
                    <a:pt x="457334" y="387838"/>
                    <a:pt x="388433" y="456629"/>
                    <a:pt x="303775" y="456629"/>
                  </a:cubicBezTo>
                  <a:cubicBezTo>
                    <a:pt x="219205" y="456629"/>
                    <a:pt x="150304" y="387838"/>
                    <a:pt x="150304" y="303317"/>
                  </a:cubicBezTo>
                  <a:cubicBezTo>
                    <a:pt x="150304" y="218884"/>
                    <a:pt x="219205" y="150093"/>
                    <a:pt x="303775" y="150093"/>
                  </a:cubicBezTo>
                  <a:close/>
                  <a:moveTo>
                    <a:pt x="294429" y="68961"/>
                  </a:moveTo>
                  <a:cubicBezTo>
                    <a:pt x="231945" y="71449"/>
                    <a:pt x="175781" y="98377"/>
                    <a:pt x="135015" y="140325"/>
                  </a:cubicBezTo>
                  <a:lnTo>
                    <a:pt x="172665" y="177918"/>
                  </a:lnTo>
                  <a:lnTo>
                    <a:pt x="159314" y="191160"/>
                  </a:lnTo>
                  <a:lnTo>
                    <a:pt x="122465" y="154367"/>
                  </a:lnTo>
                  <a:cubicBezTo>
                    <a:pt x="90867" y="192671"/>
                    <a:pt x="71196" y="241106"/>
                    <a:pt x="69060" y="293985"/>
                  </a:cubicBezTo>
                  <a:lnTo>
                    <a:pt x="122109" y="293985"/>
                  </a:lnTo>
                  <a:lnTo>
                    <a:pt x="122109" y="312737"/>
                  </a:lnTo>
                  <a:lnTo>
                    <a:pt x="69060" y="312737"/>
                  </a:lnTo>
                  <a:cubicBezTo>
                    <a:pt x="71196" y="365616"/>
                    <a:pt x="90867" y="414051"/>
                    <a:pt x="122465" y="452355"/>
                  </a:cubicBezTo>
                  <a:lnTo>
                    <a:pt x="159314" y="415562"/>
                  </a:lnTo>
                  <a:lnTo>
                    <a:pt x="172665" y="428804"/>
                  </a:lnTo>
                  <a:lnTo>
                    <a:pt x="135015" y="466308"/>
                  </a:lnTo>
                  <a:cubicBezTo>
                    <a:pt x="175781" y="508345"/>
                    <a:pt x="231945" y="535184"/>
                    <a:pt x="294429" y="537672"/>
                  </a:cubicBezTo>
                  <a:lnTo>
                    <a:pt x="294429" y="484705"/>
                  </a:lnTo>
                  <a:lnTo>
                    <a:pt x="313210" y="484705"/>
                  </a:lnTo>
                  <a:lnTo>
                    <a:pt x="313210" y="537672"/>
                  </a:lnTo>
                  <a:cubicBezTo>
                    <a:pt x="375604" y="535184"/>
                    <a:pt x="431857" y="508345"/>
                    <a:pt x="472534" y="466308"/>
                  </a:cubicBezTo>
                  <a:lnTo>
                    <a:pt x="434973" y="428804"/>
                  </a:lnTo>
                  <a:lnTo>
                    <a:pt x="448235" y="415562"/>
                  </a:lnTo>
                  <a:lnTo>
                    <a:pt x="485084" y="452355"/>
                  </a:lnTo>
                  <a:cubicBezTo>
                    <a:pt x="516682" y="414051"/>
                    <a:pt x="536442" y="365616"/>
                    <a:pt x="538489" y="312737"/>
                  </a:cubicBezTo>
                  <a:lnTo>
                    <a:pt x="485440" y="312737"/>
                  </a:lnTo>
                  <a:lnTo>
                    <a:pt x="485440" y="293985"/>
                  </a:lnTo>
                  <a:lnTo>
                    <a:pt x="538489" y="293985"/>
                  </a:lnTo>
                  <a:cubicBezTo>
                    <a:pt x="536442" y="242706"/>
                    <a:pt x="517750" y="193737"/>
                    <a:pt x="485173" y="154278"/>
                  </a:cubicBezTo>
                  <a:lnTo>
                    <a:pt x="448235" y="191160"/>
                  </a:lnTo>
                  <a:lnTo>
                    <a:pt x="434973" y="177918"/>
                  </a:lnTo>
                  <a:lnTo>
                    <a:pt x="472623" y="140236"/>
                  </a:lnTo>
                  <a:cubicBezTo>
                    <a:pt x="430611" y="96955"/>
                    <a:pt x="373379" y="71449"/>
                    <a:pt x="313210" y="69050"/>
                  </a:cubicBezTo>
                  <a:lnTo>
                    <a:pt x="313210" y="121929"/>
                  </a:lnTo>
                  <a:lnTo>
                    <a:pt x="294429" y="121929"/>
                  </a:lnTo>
                  <a:close/>
                  <a:moveTo>
                    <a:pt x="303775" y="50031"/>
                  </a:moveTo>
                  <a:cubicBezTo>
                    <a:pt x="375693" y="50031"/>
                    <a:pt x="444497" y="80692"/>
                    <a:pt x="492739" y="134193"/>
                  </a:cubicBezTo>
                  <a:cubicBezTo>
                    <a:pt x="534484" y="180673"/>
                    <a:pt x="557537" y="240662"/>
                    <a:pt x="557537" y="303317"/>
                  </a:cubicBezTo>
                  <a:cubicBezTo>
                    <a:pt x="557537" y="443024"/>
                    <a:pt x="443696" y="556691"/>
                    <a:pt x="303775" y="556691"/>
                  </a:cubicBezTo>
                  <a:cubicBezTo>
                    <a:pt x="163942" y="556691"/>
                    <a:pt x="50101" y="443024"/>
                    <a:pt x="50101" y="303317"/>
                  </a:cubicBezTo>
                  <a:cubicBezTo>
                    <a:pt x="50101" y="163698"/>
                    <a:pt x="163942" y="50031"/>
                    <a:pt x="303775" y="50031"/>
                  </a:cubicBezTo>
                  <a:close/>
                  <a:moveTo>
                    <a:pt x="303775" y="18752"/>
                  </a:moveTo>
                  <a:cubicBezTo>
                    <a:pt x="227675" y="18752"/>
                    <a:pt x="156115" y="48346"/>
                    <a:pt x="102267" y="102113"/>
                  </a:cubicBezTo>
                  <a:cubicBezTo>
                    <a:pt x="48419" y="155880"/>
                    <a:pt x="18780" y="227332"/>
                    <a:pt x="18780" y="303317"/>
                  </a:cubicBezTo>
                  <a:cubicBezTo>
                    <a:pt x="18780" y="379390"/>
                    <a:pt x="48419" y="450842"/>
                    <a:pt x="102267" y="504609"/>
                  </a:cubicBezTo>
                  <a:cubicBezTo>
                    <a:pt x="156115" y="558287"/>
                    <a:pt x="227675" y="587970"/>
                    <a:pt x="303775" y="587970"/>
                  </a:cubicBezTo>
                  <a:cubicBezTo>
                    <a:pt x="379964" y="587970"/>
                    <a:pt x="451524" y="558287"/>
                    <a:pt x="505372" y="504609"/>
                  </a:cubicBezTo>
                  <a:cubicBezTo>
                    <a:pt x="559131" y="450842"/>
                    <a:pt x="588859" y="379390"/>
                    <a:pt x="588859" y="303317"/>
                  </a:cubicBezTo>
                  <a:cubicBezTo>
                    <a:pt x="588859" y="227332"/>
                    <a:pt x="559131" y="155880"/>
                    <a:pt x="505372" y="102113"/>
                  </a:cubicBezTo>
                  <a:cubicBezTo>
                    <a:pt x="451524" y="48346"/>
                    <a:pt x="379964" y="18752"/>
                    <a:pt x="303775" y="18752"/>
                  </a:cubicBezTo>
                  <a:close/>
                  <a:moveTo>
                    <a:pt x="303775" y="0"/>
                  </a:moveTo>
                  <a:cubicBezTo>
                    <a:pt x="384948" y="0"/>
                    <a:pt x="461225" y="31549"/>
                    <a:pt x="518634" y="88871"/>
                  </a:cubicBezTo>
                  <a:cubicBezTo>
                    <a:pt x="576042" y="146104"/>
                    <a:pt x="607639" y="222355"/>
                    <a:pt x="607639" y="303317"/>
                  </a:cubicBezTo>
                  <a:cubicBezTo>
                    <a:pt x="607639" y="384367"/>
                    <a:pt x="576042" y="460529"/>
                    <a:pt x="518634" y="517851"/>
                  </a:cubicBezTo>
                  <a:cubicBezTo>
                    <a:pt x="461225" y="575173"/>
                    <a:pt x="384948" y="606722"/>
                    <a:pt x="303775" y="606722"/>
                  </a:cubicBezTo>
                  <a:cubicBezTo>
                    <a:pt x="222691" y="606722"/>
                    <a:pt x="146325" y="575173"/>
                    <a:pt x="89005" y="517851"/>
                  </a:cubicBezTo>
                  <a:cubicBezTo>
                    <a:pt x="31597" y="460529"/>
                    <a:pt x="0" y="384367"/>
                    <a:pt x="0" y="303317"/>
                  </a:cubicBezTo>
                  <a:cubicBezTo>
                    <a:pt x="0" y="222355"/>
                    <a:pt x="31597" y="146104"/>
                    <a:pt x="89005" y="88871"/>
                  </a:cubicBezTo>
                  <a:cubicBezTo>
                    <a:pt x="146325" y="31549"/>
                    <a:pt x="222691" y="0"/>
                    <a:pt x="303775" y="0"/>
                  </a:cubicBezTo>
                  <a:close/>
                </a:path>
              </a:pathLst>
            </a:custGeom>
            <a:gradFill>
              <a:gsLst>
                <a:gs pos="92920">
                  <a:schemeClr val="bg1">
                    <a:lumMod val="65000"/>
                    <a:alpha val="0"/>
                  </a:schemeClr>
                </a:gs>
                <a:gs pos="6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B8C52EDE-661E-378B-04EE-DC194AE5FB59}"/>
                </a:ext>
              </a:extLst>
            </p:cNvPr>
            <p:cNvSpPr/>
            <p:nvPr/>
          </p:nvSpPr>
          <p:spPr>
            <a:xfrm>
              <a:off x="3016454" y="2161602"/>
              <a:ext cx="2198038" cy="1254189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8000" kern="1200" dirty="0">
                  <a:ln>
                    <a:solidFill>
                      <a:schemeClr val="accent1"/>
                    </a:solidFill>
                  </a:ln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时间</a:t>
              </a:r>
            </a:p>
          </p:txBody>
        </p:sp>
      </p:grp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30EFBCB5-F059-C48A-1083-5F3876857C2D}"/>
              </a:ext>
            </a:extLst>
          </p:cNvPr>
          <p:cNvCxnSpPr/>
          <p:nvPr/>
        </p:nvCxnSpPr>
        <p:spPr>
          <a:xfrm>
            <a:off x="2661172" y="2075543"/>
            <a:ext cx="0" cy="326226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F23080AA-418F-D7EE-99E6-442E0E81D505}"/>
              </a:ext>
            </a:extLst>
          </p:cNvPr>
          <p:cNvGrpSpPr/>
          <p:nvPr/>
        </p:nvGrpSpPr>
        <p:grpSpPr>
          <a:xfrm>
            <a:off x="858011" y="1675851"/>
            <a:ext cx="1546812" cy="3901448"/>
            <a:chOff x="858011" y="1675851"/>
            <a:chExt cx="1546812" cy="3901448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64783229-54DB-2AA3-06C2-3B8E6F94BE0E}"/>
                </a:ext>
              </a:extLst>
            </p:cNvPr>
            <p:cNvSpPr/>
            <p:nvPr/>
          </p:nvSpPr>
          <p:spPr>
            <a:xfrm>
              <a:off x="858011" y="1675851"/>
              <a:ext cx="1546812" cy="3901448"/>
            </a:xfrm>
            <a:prstGeom prst="roundRect">
              <a:avLst>
                <a:gd name="adj" fmla="val 22237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  <a:gs pos="79000">
                  <a:schemeClr val="bg1">
                    <a:lumMod val="65000"/>
                  </a:schemeClr>
                </a:gs>
                <a:gs pos="51000">
                  <a:schemeClr val="bg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20C8A730-C626-6DF1-E806-E0E92F8BA508}"/>
                </a:ext>
              </a:extLst>
            </p:cNvPr>
            <p:cNvGrpSpPr/>
            <p:nvPr/>
          </p:nvGrpSpPr>
          <p:grpSpPr>
            <a:xfrm>
              <a:off x="942767" y="2045585"/>
              <a:ext cx="1377300" cy="3161981"/>
              <a:chOff x="942767" y="2125159"/>
              <a:chExt cx="1377300" cy="3161981"/>
            </a:xfrm>
          </p:grpSpPr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04B1AD4F-D2CD-F4D0-478C-6528199C547D}"/>
                  </a:ext>
                </a:extLst>
              </p:cNvPr>
              <p:cNvSpPr/>
              <p:nvPr/>
            </p:nvSpPr>
            <p:spPr>
              <a:xfrm>
                <a:off x="1250544" y="2125159"/>
                <a:ext cx="76174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准</a:t>
                </a:r>
                <a:r>
                  <a:rPr lang="zh-CN" altLang="en-US" sz="24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备</a:t>
                </a:r>
                <a:endParaRPr lang="zh-CN" sz="24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9661E392-D2BF-ADE7-3F67-F1BCE83F5660}"/>
                  </a:ext>
                </a:extLst>
              </p:cNvPr>
              <p:cNvSpPr/>
              <p:nvPr/>
            </p:nvSpPr>
            <p:spPr>
              <a:xfrm>
                <a:off x="1250544" y="2796006"/>
                <a:ext cx="76174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开始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8225EC5A-47CA-6494-2AF6-F52CD8826D7D}"/>
                  </a:ext>
                </a:extLst>
              </p:cNvPr>
              <p:cNvSpPr/>
              <p:nvPr/>
            </p:nvSpPr>
            <p:spPr>
              <a:xfrm>
                <a:off x="942767" y="3466853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中途游戏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3869A617-DE60-CB13-C02B-26DC7040E1A8}"/>
                  </a:ext>
                </a:extLst>
              </p:cNvPr>
              <p:cNvSpPr/>
              <p:nvPr/>
            </p:nvSpPr>
            <p:spPr>
              <a:xfrm>
                <a:off x="942767" y="4137700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颁奖仪式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799DC60E-A743-C76F-7891-29F22519B631}"/>
                  </a:ext>
                </a:extLst>
              </p:cNvPr>
              <p:cNvSpPr/>
              <p:nvPr/>
            </p:nvSpPr>
            <p:spPr>
              <a:xfrm>
                <a:off x="942767" y="4808547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总结陈词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6" name="图片 5" descr="图片包含 图标&#10;&#10;描述已自动生成">
            <a:extLst>
              <a:ext uri="{FF2B5EF4-FFF2-40B4-BE49-F238E27FC236}">
                <a16:creationId xmlns:a16="http://schemas.microsoft.com/office/drawing/2014/main" id="{843A1A72-66FE-B046-3DAF-FFFF3E367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4" y="1480771"/>
            <a:ext cx="1361661" cy="1361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657A1-A49A-F986-63E6-C5BCA668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5059398" cy="535531"/>
          </a:xfrm>
        </p:spPr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二、活动流程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ACTIVITYPROCESS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D2E6490A-2C6C-FB3E-EE5E-5C6F842E23E8}"/>
              </a:ext>
            </a:extLst>
          </p:cNvPr>
          <p:cNvSpPr/>
          <p:nvPr/>
        </p:nvSpPr>
        <p:spPr>
          <a:xfrm>
            <a:off x="6646369" y="1877887"/>
            <a:ext cx="4391620" cy="3869771"/>
          </a:xfrm>
          <a:custGeom>
            <a:avLst/>
            <a:gdLst>
              <a:gd name="connsiteX0" fmla="*/ 3557518 w 7115036"/>
              <a:gd name="connsiteY0" fmla="*/ 0 h 6269568"/>
              <a:gd name="connsiteX1" fmla="*/ 7115036 w 7115036"/>
              <a:gd name="connsiteY1" fmla="*/ 3557518 h 6269568"/>
              <a:gd name="connsiteX2" fmla="*/ 7115036 w 7115036"/>
              <a:gd name="connsiteY2" fmla="*/ 5514080 h 6269568"/>
              <a:gd name="connsiteX3" fmla="*/ 7042760 w 7115036"/>
              <a:gd name="connsiteY3" fmla="*/ 6231044 h 6269568"/>
              <a:gd name="connsiteX4" fmla="*/ 7033869 w 7115036"/>
              <a:gd name="connsiteY4" fmla="*/ 6269568 h 6269568"/>
              <a:gd name="connsiteX5" fmla="*/ 81167 w 7115036"/>
              <a:gd name="connsiteY5" fmla="*/ 6269568 h 6269568"/>
              <a:gd name="connsiteX6" fmla="*/ 72276 w 7115036"/>
              <a:gd name="connsiteY6" fmla="*/ 6231044 h 6269568"/>
              <a:gd name="connsiteX7" fmla="*/ 0 w 7115036"/>
              <a:gd name="connsiteY7" fmla="*/ 5514080 h 6269568"/>
              <a:gd name="connsiteX8" fmla="*/ 0 w 7115036"/>
              <a:gd name="connsiteY8" fmla="*/ 3557518 h 6269568"/>
              <a:gd name="connsiteX9" fmla="*/ 3557518 w 7115036"/>
              <a:gd name="connsiteY9" fmla="*/ 0 h 62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5036" h="6269568">
                <a:moveTo>
                  <a:pt x="3557518" y="0"/>
                </a:moveTo>
                <a:cubicBezTo>
                  <a:pt x="5522281" y="0"/>
                  <a:pt x="7115036" y="1592755"/>
                  <a:pt x="7115036" y="3557518"/>
                </a:cubicBezTo>
                <a:lnTo>
                  <a:pt x="7115036" y="5514080"/>
                </a:lnTo>
                <a:cubicBezTo>
                  <a:pt x="7115036" y="5759675"/>
                  <a:pt x="7090149" y="5999458"/>
                  <a:pt x="7042760" y="6231044"/>
                </a:cubicBezTo>
                <a:lnTo>
                  <a:pt x="7033869" y="6269568"/>
                </a:lnTo>
                <a:lnTo>
                  <a:pt x="81167" y="6269568"/>
                </a:lnTo>
                <a:lnTo>
                  <a:pt x="72276" y="6231044"/>
                </a:lnTo>
                <a:cubicBezTo>
                  <a:pt x="24887" y="5999458"/>
                  <a:pt x="0" y="5759675"/>
                  <a:pt x="0" y="5514080"/>
                </a:cubicBezTo>
                <a:lnTo>
                  <a:pt x="0" y="3557518"/>
                </a:lnTo>
                <a:cubicBezTo>
                  <a:pt x="0" y="1592755"/>
                  <a:pt x="1592755" y="0"/>
                  <a:pt x="3557518" y="0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40FA1C47-969E-9A68-C167-BF461F3D13D3}"/>
              </a:ext>
            </a:extLst>
          </p:cNvPr>
          <p:cNvSpPr/>
          <p:nvPr/>
        </p:nvSpPr>
        <p:spPr>
          <a:xfrm>
            <a:off x="2773044" y="2588125"/>
            <a:ext cx="3275856" cy="3159533"/>
          </a:xfrm>
          <a:custGeom>
            <a:avLst/>
            <a:gdLst>
              <a:gd name="connsiteX0" fmla="*/ 3557518 w 7115036"/>
              <a:gd name="connsiteY0" fmla="*/ 0 h 6269568"/>
              <a:gd name="connsiteX1" fmla="*/ 7115036 w 7115036"/>
              <a:gd name="connsiteY1" fmla="*/ 3557518 h 6269568"/>
              <a:gd name="connsiteX2" fmla="*/ 7115036 w 7115036"/>
              <a:gd name="connsiteY2" fmla="*/ 5514080 h 6269568"/>
              <a:gd name="connsiteX3" fmla="*/ 7042760 w 7115036"/>
              <a:gd name="connsiteY3" fmla="*/ 6231044 h 6269568"/>
              <a:gd name="connsiteX4" fmla="*/ 7033869 w 7115036"/>
              <a:gd name="connsiteY4" fmla="*/ 6269568 h 6269568"/>
              <a:gd name="connsiteX5" fmla="*/ 81167 w 7115036"/>
              <a:gd name="connsiteY5" fmla="*/ 6269568 h 6269568"/>
              <a:gd name="connsiteX6" fmla="*/ 72276 w 7115036"/>
              <a:gd name="connsiteY6" fmla="*/ 6231044 h 6269568"/>
              <a:gd name="connsiteX7" fmla="*/ 0 w 7115036"/>
              <a:gd name="connsiteY7" fmla="*/ 5514080 h 6269568"/>
              <a:gd name="connsiteX8" fmla="*/ 0 w 7115036"/>
              <a:gd name="connsiteY8" fmla="*/ 3557518 h 6269568"/>
              <a:gd name="connsiteX9" fmla="*/ 3557518 w 7115036"/>
              <a:gd name="connsiteY9" fmla="*/ 0 h 62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5036" h="6269568">
                <a:moveTo>
                  <a:pt x="3557518" y="0"/>
                </a:moveTo>
                <a:cubicBezTo>
                  <a:pt x="5522281" y="0"/>
                  <a:pt x="7115036" y="1592755"/>
                  <a:pt x="7115036" y="3557518"/>
                </a:cubicBezTo>
                <a:lnTo>
                  <a:pt x="7115036" y="5514080"/>
                </a:lnTo>
                <a:cubicBezTo>
                  <a:pt x="7115036" y="5759675"/>
                  <a:pt x="7090149" y="5999458"/>
                  <a:pt x="7042760" y="6231044"/>
                </a:cubicBezTo>
                <a:lnTo>
                  <a:pt x="7033869" y="6269568"/>
                </a:lnTo>
                <a:lnTo>
                  <a:pt x="81167" y="6269568"/>
                </a:lnTo>
                <a:lnTo>
                  <a:pt x="72276" y="6231044"/>
                </a:lnTo>
                <a:cubicBezTo>
                  <a:pt x="24887" y="5999458"/>
                  <a:pt x="0" y="5759675"/>
                  <a:pt x="0" y="5514080"/>
                </a:cubicBezTo>
                <a:lnTo>
                  <a:pt x="0" y="3557518"/>
                </a:lnTo>
                <a:cubicBezTo>
                  <a:pt x="0" y="1592755"/>
                  <a:pt x="1592755" y="0"/>
                  <a:pt x="3557518" y="0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8E4A982F-BB8C-D6C9-7F1F-32EE2B589434}"/>
              </a:ext>
            </a:extLst>
          </p:cNvPr>
          <p:cNvSpPr/>
          <p:nvPr/>
        </p:nvSpPr>
        <p:spPr>
          <a:xfrm>
            <a:off x="5116987" y="3429000"/>
            <a:ext cx="2634045" cy="2321046"/>
          </a:xfrm>
          <a:custGeom>
            <a:avLst/>
            <a:gdLst>
              <a:gd name="connsiteX0" fmla="*/ 3557518 w 7115036"/>
              <a:gd name="connsiteY0" fmla="*/ 0 h 6269568"/>
              <a:gd name="connsiteX1" fmla="*/ 7115036 w 7115036"/>
              <a:gd name="connsiteY1" fmla="*/ 3557518 h 6269568"/>
              <a:gd name="connsiteX2" fmla="*/ 7115036 w 7115036"/>
              <a:gd name="connsiteY2" fmla="*/ 5514080 h 6269568"/>
              <a:gd name="connsiteX3" fmla="*/ 7042760 w 7115036"/>
              <a:gd name="connsiteY3" fmla="*/ 6231044 h 6269568"/>
              <a:gd name="connsiteX4" fmla="*/ 7033869 w 7115036"/>
              <a:gd name="connsiteY4" fmla="*/ 6269568 h 6269568"/>
              <a:gd name="connsiteX5" fmla="*/ 81167 w 7115036"/>
              <a:gd name="connsiteY5" fmla="*/ 6269568 h 6269568"/>
              <a:gd name="connsiteX6" fmla="*/ 72276 w 7115036"/>
              <a:gd name="connsiteY6" fmla="*/ 6231044 h 6269568"/>
              <a:gd name="connsiteX7" fmla="*/ 0 w 7115036"/>
              <a:gd name="connsiteY7" fmla="*/ 5514080 h 6269568"/>
              <a:gd name="connsiteX8" fmla="*/ 0 w 7115036"/>
              <a:gd name="connsiteY8" fmla="*/ 3557518 h 6269568"/>
              <a:gd name="connsiteX9" fmla="*/ 3557518 w 7115036"/>
              <a:gd name="connsiteY9" fmla="*/ 0 h 62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5036" h="6269568">
                <a:moveTo>
                  <a:pt x="3557518" y="0"/>
                </a:moveTo>
                <a:cubicBezTo>
                  <a:pt x="5522281" y="0"/>
                  <a:pt x="7115036" y="1592755"/>
                  <a:pt x="7115036" y="3557518"/>
                </a:cubicBezTo>
                <a:lnTo>
                  <a:pt x="7115036" y="5514080"/>
                </a:lnTo>
                <a:cubicBezTo>
                  <a:pt x="7115036" y="5759675"/>
                  <a:pt x="7090149" y="5999458"/>
                  <a:pt x="7042760" y="6231044"/>
                </a:cubicBezTo>
                <a:lnTo>
                  <a:pt x="7033869" y="6269568"/>
                </a:lnTo>
                <a:lnTo>
                  <a:pt x="81167" y="6269568"/>
                </a:lnTo>
                <a:lnTo>
                  <a:pt x="72276" y="6231044"/>
                </a:lnTo>
                <a:cubicBezTo>
                  <a:pt x="24887" y="5999458"/>
                  <a:pt x="0" y="5759675"/>
                  <a:pt x="0" y="5514080"/>
                </a:cubicBezTo>
                <a:lnTo>
                  <a:pt x="0" y="3557518"/>
                </a:lnTo>
                <a:cubicBezTo>
                  <a:pt x="0" y="1592755"/>
                  <a:pt x="1592755" y="0"/>
                  <a:pt x="3557518" y="0"/>
                </a:cubicBez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9716360D-3301-53AD-3180-F3C4EE89A1C5}"/>
              </a:ext>
            </a:extLst>
          </p:cNvPr>
          <p:cNvSpPr/>
          <p:nvPr/>
        </p:nvSpPr>
        <p:spPr>
          <a:xfrm>
            <a:off x="8025634" y="2840756"/>
            <a:ext cx="761747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地点</a:t>
            </a: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C1FC992B-E182-EF33-9636-770E2F05DAEA}"/>
              </a:ext>
            </a:extLst>
          </p:cNvPr>
          <p:cNvSpPr/>
          <p:nvPr/>
        </p:nvSpPr>
        <p:spPr>
          <a:xfrm>
            <a:off x="5523292" y="4107607"/>
            <a:ext cx="761747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要求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2B1DF1A-CDE8-D6ED-AA8B-1BC22BFFA5BC}"/>
              </a:ext>
            </a:extLst>
          </p:cNvPr>
          <p:cNvSpPr/>
          <p:nvPr/>
        </p:nvSpPr>
        <p:spPr>
          <a:xfrm>
            <a:off x="623888" y="1349830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F80DA74E-99B9-A712-A6EB-D96AA4A9289B}"/>
              </a:ext>
            </a:extLst>
          </p:cNvPr>
          <p:cNvSpPr/>
          <p:nvPr/>
        </p:nvSpPr>
        <p:spPr>
          <a:xfrm>
            <a:off x="461985" y="1520189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B8C52EDE-661E-378B-04EE-DC194AE5FB59}"/>
              </a:ext>
            </a:extLst>
          </p:cNvPr>
          <p:cNvSpPr/>
          <p:nvPr/>
        </p:nvSpPr>
        <p:spPr>
          <a:xfrm>
            <a:off x="3338641" y="3740063"/>
            <a:ext cx="761747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时间</a:t>
            </a: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7B274EC0-65D0-1679-6B9B-10EC91DD8C38}"/>
              </a:ext>
            </a:extLst>
          </p:cNvPr>
          <p:cNvSpPr/>
          <p:nvPr/>
        </p:nvSpPr>
        <p:spPr>
          <a:xfrm>
            <a:off x="4240062" y="3740063"/>
            <a:ext cx="745717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kern="1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</a:t>
            </a:r>
            <a:r>
              <a:rPr lang="en-US" altLang="zh-CN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:30</a:t>
            </a:r>
            <a:endParaRPr lang="zh-CN" altLang="en-US" sz="2400" kern="12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A7A760E5-6A07-EA72-4DFC-525FD232695D}"/>
              </a:ext>
            </a:extLst>
          </p:cNvPr>
          <p:cNvSpPr/>
          <p:nvPr/>
        </p:nvSpPr>
        <p:spPr>
          <a:xfrm>
            <a:off x="6278148" y="4107607"/>
            <a:ext cx="761747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正装</a:t>
            </a:r>
            <a:endParaRPr lang="zh-CN" altLang="en-US" sz="2400" kern="12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AC69D224-93ED-86F6-E1F3-ED28EB26B2D5}"/>
              </a:ext>
            </a:extLst>
          </p:cNvPr>
          <p:cNvSpPr/>
          <p:nvPr/>
        </p:nvSpPr>
        <p:spPr>
          <a:xfrm>
            <a:off x="7922901" y="3415392"/>
            <a:ext cx="2223686" cy="894091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5400" kern="1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会议厅</a:t>
            </a:r>
          </a:p>
        </p:txBody>
      </p:sp>
      <p:pic>
        <p:nvPicPr>
          <p:cNvPr id="27" name="图片 26" descr="形状&#10;&#10;低可信度描述已自动生成">
            <a:extLst>
              <a:ext uri="{FF2B5EF4-FFF2-40B4-BE49-F238E27FC236}">
                <a16:creationId xmlns:a16="http://schemas.microsoft.com/office/drawing/2014/main" id="{4182ADED-5B3C-6651-4E52-8062C83CB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7" y="987671"/>
            <a:ext cx="993264" cy="1040093"/>
          </a:xfrm>
          <a:prstGeom prst="rect">
            <a:avLst/>
          </a:prstGeom>
        </p:spPr>
      </p:pic>
      <p:pic>
        <p:nvPicPr>
          <p:cNvPr id="28" name="图片 27" descr="形状&#10;&#10;低可信度描述已自动生成">
            <a:extLst>
              <a:ext uri="{FF2B5EF4-FFF2-40B4-BE49-F238E27FC236}">
                <a16:creationId xmlns:a16="http://schemas.microsoft.com/office/drawing/2014/main" id="{F73FE1E1-9576-51D4-F926-9A6F8E599A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440" y="2690315"/>
            <a:ext cx="840260" cy="879875"/>
          </a:xfrm>
          <a:prstGeom prst="rect">
            <a:avLst/>
          </a:prstGeom>
        </p:spPr>
      </p:pic>
      <p:pic>
        <p:nvPicPr>
          <p:cNvPr id="29" name="图片 28" descr="形状&#10;&#10;低可信度描述已自动生成">
            <a:extLst>
              <a:ext uri="{FF2B5EF4-FFF2-40B4-BE49-F238E27FC236}">
                <a16:creationId xmlns:a16="http://schemas.microsoft.com/office/drawing/2014/main" id="{9216E9B4-8E48-F78D-9DE9-39E962CF0E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84" y="1473425"/>
            <a:ext cx="840260" cy="879875"/>
          </a:xfrm>
          <a:prstGeom prst="rect">
            <a:avLst/>
          </a:prstGeom>
        </p:spPr>
      </p:pic>
      <p:pic>
        <p:nvPicPr>
          <p:cNvPr id="30" name="图片 29" descr="形状&#10;&#10;低可信度描述已自动生成">
            <a:extLst>
              <a:ext uri="{FF2B5EF4-FFF2-40B4-BE49-F238E27FC236}">
                <a16:creationId xmlns:a16="http://schemas.microsoft.com/office/drawing/2014/main" id="{903E3381-AB71-899E-AAC1-BBBCABD8560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235" y="4158294"/>
            <a:ext cx="840260" cy="87987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649A42-B337-DD95-D415-673D65706478}"/>
              </a:ext>
            </a:extLst>
          </p:cNvPr>
          <p:cNvGrpSpPr/>
          <p:nvPr/>
        </p:nvGrpSpPr>
        <p:grpSpPr>
          <a:xfrm>
            <a:off x="2566726" y="4191618"/>
            <a:ext cx="8601407" cy="1276288"/>
            <a:chOff x="2137560" y="4191617"/>
            <a:chExt cx="9030573" cy="1349587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E0E5866-8275-586B-2FEC-52381F381B3C}"/>
                </a:ext>
              </a:extLst>
            </p:cNvPr>
            <p:cNvSpPr/>
            <p:nvPr/>
          </p:nvSpPr>
          <p:spPr>
            <a:xfrm>
              <a:off x="2144207" y="4191617"/>
              <a:ext cx="9023926" cy="1078802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63000">
                    <a:srgbClr val="6B56EB"/>
                  </a:gs>
                  <a:gs pos="81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E1CFD487-0245-B81C-158C-F14A8F93D067}"/>
                </a:ext>
              </a:extLst>
            </p:cNvPr>
            <p:cNvSpPr/>
            <p:nvPr/>
          </p:nvSpPr>
          <p:spPr>
            <a:xfrm>
              <a:off x="2137560" y="4462402"/>
              <a:ext cx="9023926" cy="1078802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63000">
                    <a:srgbClr val="6B56EB"/>
                  </a:gs>
                  <a:gs pos="81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C18C5C3-0C90-2CDE-A30D-15DC4F12D288}"/>
              </a:ext>
            </a:extLst>
          </p:cNvPr>
          <p:cNvGrpSpPr/>
          <p:nvPr/>
        </p:nvGrpSpPr>
        <p:grpSpPr>
          <a:xfrm>
            <a:off x="858011" y="1675851"/>
            <a:ext cx="1546812" cy="3901448"/>
            <a:chOff x="858011" y="1675851"/>
            <a:chExt cx="1546812" cy="3901448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08EB9EBC-D9BA-CED2-1DBC-3D3F65FC17DD}"/>
                </a:ext>
              </a:extLst>
            </p:cNvPr>
            <p:cNvSpPr/>
            <p:nvPr/>
          </p:nvSpPr>
          <p:spPr>
            <a:xfrm>
              <a:off x="858011" y="1675851"/>
              <a:ext cx="1546812" cy="3901448"/>
            </a:xfrm>
            <a:prstGeom prst="roundRect">
              <a:avLst>
                <a:gd name="adj" fmla="val 22237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  <a:gs pos="79000">
                  <a:schemeClr val="bg1">
                    <a:lumMod val="65000"/>
                  </a:schemeClr>
                </a:gs>
                <a:gs pos="51000">
                  <a:schemeClr val="bg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4A9AEB9E-B8DC-3DA9-B166-D5FEF8827D67}"/>
                </a:ext>
              </a:extLst>
            </p:cNvPr>
            <p:cNvGrpSpPr/>
            <p:nvPr/>
          </p:nvGrpSpPr>
          <p:grpSpPr>
            <a:xfrm>
              <a:off x="942767" y="2045585"/>
              <a:ext cx="1377300" cy="3161981"/>
              <a:chOff x="942767" y="2125159"/>
              <a:chExt cx="1377300" cy="3161981"/>
            </a:xfrm>
          </p:grpSpPr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4F49BE00-21C9-C46D-8D81-6FE6CEF7A09F}"/>
                  </a:ext>
                </a:extLst>
              </p:cNvPr>
              <p:cNvSpPr/>
              <p:nvPr/>
            </p:nvSpPr>
            <p:spPr>
              <a:xfrm>
                <a:off x="1250544" y="2125159"/>
                <a:ext cx="76174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准</a:t>
                </a:r>
                <a:r>
                  <a:rPr lang="zh-CN" alt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备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C43942AA-8752-F897-CA19-690B00FCDC9F}"/>
                  </a:ext>
                </a:extLst>
              </p:cNvPr>
              <p:cNvSpPr/>
              <p:nvPr/>
            </p:nvSpPr>
            <p:spPr>
              <a:xfrm>
                <a:off x="1250544" y="2796006"/>
                <a:ext cx="76174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开始</a:t>
                </a:r>
                <a:endParaRPr lang="zh-CN" sz="24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31473507-35AC-2325-042F-64C0835B490A}"/>
                  </a:ext>
                </a:extLst>
              </p:cNvPr>
              <p:cNvSpPr/>
              <p:nvPr/>
            </p:nvSpPr>
            <p:spPr>
              <a:xfrm>
                <a:off x="942767" y="3466853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中途游戏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C567EA63-FABC-A810-9598-F64241EBA200}"/>
                  </a:ext>
                </a:extLst>
              </p:cNvPr>
              <p:cNvSpPr/>
              <p:nvPr/>
            </p:nvSpPr>
            <p:spPr>
              <a:xfrm>
                <a:off x="942767" y="4137700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颁奖仪式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A1A3E406-99B7-367A-3C88-917F0EFE9D54}"/>
                  </a:ext>
                </a:extLst>
              </p:cNvPr>
              <p:cNvSpPr/>
              <p:nvPr/>
            </p:nvSpPr>
            <p:spPr>
              <a:xfrm>
                <a:off x="942767" y="4808547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总结陈词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44" name="图片 43" descr="图片包含 图标&#10;&#10;描述已自动生成">
            <a:extLst>
              <a:ext uri="{FF2B5EF4-FFF2-40B4-BE49-F238E27FC236}">
                <a16:creationId xmlns:a16="http://schemas.microsoft.com/office/drawing/2014/main" id="{7F230BE5-5F90-3DF2-645D-A9C0405D4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4" y="2205506"/>
            <a:ext cx="1361661" cy="1361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DECF32-B741-37C1-491B-7C8EB1D15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5059398" cy="535531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二、活动流程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ACTIVITYPROCESS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9" name="图片 38" descr="形状&#10;&#10;中度可信度描述已自动生成">
            <a:extLst>
              <a:ext uri="{FF2B5EF4-FFF2-40B4-BE49-F238E27FC236}">
                <a16:creationId xmlns:a16="http://schemas.microsoft.com/office/drawing/2014/main" id="{856F86B5-1AC4-0A8C-9E5E-E4C1852E47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99" y="3187315"/>
            <a:ext cx="4415173" cy="1038724"/>
          </a:xfrm>
          <a:prstGeom prst="rect">
            <a:avLst/>
          </a:prstGeom>
        </p:spPr>
      </p:pic>
      <p:pic>
        <p:nvPicPr>
          <p:cNvPr id="31" name="图片 30" descr="形状&#10;&#10;中度可信度描述已自动生成">
            <a:extLst>
              <a:ext uri="{FF2B5EF4-FFF2-40B4-BE49-F238E27FC236}">
                <a16:creationId xmlns:a16="http://schemas.microsoft.com/office/drawing/2014/main" id="{F4BE6DCE-1B89-F396-81AB-BDBE3633D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61" y="2509754"/>
            <a:ext cx="7689004" cy="3707895"/>
          </a:xfrm>
          <a:prstGeom prst="rect">
            <a:avLst/>
          </a:prstGeom>
        </p:spPr>
      </p:pic>
      <p:pic>
        <p:nvPicPr>
          <p:cNvPr id="36" name="图片 35" descr="形状&#10;&#10;中度可信度描述已自动生成">
            <a:extLst>
              <a:ext uri="{FF2B5EF4-FFF2-40B4-BE49-F238E27FC236}">
                <a16:creationId xmlns:a16="http://schemas.microsoft.com/office/drawing/2014/main" id="{289F8E4A-A9D0-6079-183F-CBA7CBB59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79" y="3429000"/>
            <a:ext cx="7689004" cy="3707895"/>
          </a:xfrm>
          <a:prstGeom prst="rect">
            <a:avLst/>
          </a:prstGeom>
        </p:spPr>
      </p:pic>
      <p:pic>
        <p:nvPicPr>
          <p:cNvPr id="35" name="图片 34" descr="形状&#10;&#10;中度可信度描述已自动生成">
            <a:extLst>
              <a:ext uri="{FF2B5EF4-FFF2-40B4-BE49-F238E27FC236}">
                <a16:creationId xmlns:a16="http://schemas.microsoft.com/office/drawing/2014/main" id="{692FAAB9-B8A2-7932-0164-D9D4D9684E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1" y="3948522"/>
            <a:ext cx="6629398" cy="1559648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2B1DF1A-CDE8-D6ED-AA8B-1BC22BFFA5BC}"/>
              </a:ext>
            </a:extLst>
          </p:cNvPr>
          <p:cNvSpPr/>
          <p:nvPr/>
        </p:nvSpPr>
        <p:spPr>
          <a:xfrm>
            <a:off x="623888" y="1349830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F80DA74E-99B9-A712-A6EB-D96AA4A9289B}"/>
              </a:ext>
            </a:extLst>
          </p:cNvPr>
          <p:cNvSpPr/>
          <p:nvPr/>
        </p:nvSpPr>
        <p:spPr>
          <a:xfrm>
            <a:off x="461985" y="1520189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7" name="图片 26" descr="形状&#10;&#10;低可信度描述已自动生成">
            <a:extLst>
              <a:ext uri="{FF2B5EF4-FFF2-40B4-BE49-F238E27FC236}">
                <a16:creationId xmlns:a16="http://schemas.microsoft.com/office/drawing/2014/main" id="{4182ADED-5B3C-6651-4E52-8062C83CB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7" y="987671"/>
            <a:ext cx="993264" cy="1040093"/>
          </a:xfrm>
          <a:prstGeom prst="rect">
            <a:avLst/>
          </a:prstGeom>
        </p:spPr>
      </p:pic>
      <p:pic>
        <p:nvPicPr>
          <p:cNvPr id="29" name="图片 28" descr="形状&#10;&#10;低可信度描述已自动生成">
            <a:extLst>
              <a:ext uri="{FF2B5EF4-FFF2-40B4-BE49-F238E27FC236}">
                <a16:creationId xmlns:a16="http://schemas.microsoft.com/office/drawing/2014/main" id="{9216E9B4-8E48-F78D-9DE9-39E962CF0E9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84" y="1473425"/>
            <a:ext cx="840260" cy="879875"/>
          </a:xfrm>
          <a:prstGeom prst="rect">
            <a:avLst/>
          </a:prstGeom>
        </p:spPr>
      </p:pic>
      <p:pic>
        <p:nvPicPr>
          <p:cNvPr id="3" name="图片 2" descr="黑色的鳄鱼&#10;&#10;低可信度描述已自动生成">
            <a:extLst>
              <a:ext uri="{FF2B5EF4-FFF2-40B4-BE49-F238E27FC236}">
                <a16:creationId xmlns:a16="http://schemas.microsoft.com/office/drawing/2014/main" id="{58EEDCAA-C73C-74CE-9022-9FBE262FC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58" y="2027764"/>
            <a:ext cx="7439054" cy="417671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11BD6C20-9B24-3C15-B35B-B239ECB119DC}"/>
              </a:ext>
            </a:extLst>
          </p:cNvPr>
          <p:cNvSpPr txBox="1"/>
          <p:nvPr/>
        </p:nvSpPr>
        <p:spPr>
          <a:xfrm>
            <a:off x="2530376" y="2186712"/>
            <a:ext cx="6128281" cy="79573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Loremipsumdolorsitamet,consectetueradipiscingelit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Maecenasporttitorconguemassa.Fusceposuere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A61D87D-8C78-8A2C-E57C-03385C6C174B}"/>
              </a:ext>
            </a:extLst>
          </p:cNvPr>
          <p:cNvGrpSpPr/>
          <p:nvPr/>
        </p:nvGrpSpPr>
        <p:grpSpPr>
          <a:xfrm>
            <a:off x="858011" y="1675851"/>
            <a:ext cx="1546812" cy="3901448"/>
            <a:chOff x="858011" y="1675851"/>
            <a:chExt cx="1546812" cy="3901448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E54702F6-B3B5-B5DF-18C5-F3991859D53E}"/>
                </a:ext>
              </a:extLst>
            </p:cNvPr>
            <p:cNvSpPr/>
            <p:nvPr/>
          </p:nvSpPr>
          <p:spPr>
            <a:xfrm>
              <a:off x="858011" y="1675851"/>
              <a:ext cx="1546812" cy="3901448"/>
            </a:xfrm>
            <a:prstGeom prst="roundRect">
              <a:avLst>
                <a:gd name="adj" fmla="val 22237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  <a:gs pos="79000">
                  <a:schemeClr val="bg1">
                    <a:lumMod val="65000"/>
                  </a:schemeClr>
                </a:gs>
                <a:gs pos="51000">
                  <a:schemeClr val="bg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E4CCA38F-33BC-8662-6A7C-370873D3D166}"/>
                </a:ext>
              </a:extLst>
            </p:cNvPr>
            <p:cNvGrpSpPr/>
            <p:nvPr/>
          </p:nvGrpSpPr>
          <p:grpSpPr>
            <a:xfrm>
              <a:off x="942767" y="2045585"/>
              <a:ext cx="1377300" cy="3161981"/>
              <a:chOff x="942767" y="2125159"/>
              <a:chExt cx="1377300" cy="3161981"/>
            </a:xfrm>
          </p:grpSpPr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E8E00749-AF77-9023-DCD1-70EC0294682D}"/>
                  </a:ext>
                </a:extLst>
              </p:cNvPr>
              <p:cNvSpPr/>
              <p:nvPr/>
            </p:nvSpPr>
            <p:spPr>
              <a:xfrm>
                <a:off x="1250544" y="2125159"/>
                <a:ext cx="76174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准</a:t>
                </a:r>
                <a:r>
                  <a:rPr lang="zh-CN" alt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备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D69E8C65-BBB5-6B72-8417-EB0C3D236BBA}"/>
                  </a:ext>
                </a:extLst>
              </p:cNvPr>
              <p:cNvSpPr/>
              <p:nvPr/>
            </p:nvSpPr>
            <p:spPr>
              <a:xfrm>
                <a:off x="1250544" y="2796006"/>
                <a:ext cx="76174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开始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357A16C1-CDD9-915D-D2E7-54AE7046842F}"/>
                  </a:ext>
                </a:extLst>
              </p:cNvPr>
              <p:cNvSpPr/>
              <p:nvPr/>
            </p:nvSpPr>
            <p:spPr>
              <a:xfrm>
                <a:off x="942767" y="3466853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中途游戏</a:t>
                </a:r>
                <a:endParaRPr lang="zh-CN" sz="24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9B7ECA9A-B700-EBFB-A823-0588EC1AECD1}"/>
                  </a:ext>
                </a:extLst>
              </p:cNvPr>
              <p:cNvSpPr/>
              <p:nvPr/>
            </p:nvSpPr>
            <p:spPr>
              <a:xfrm>
                <a:off x="942767" y="4137700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颁奖仪式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F81AD817-82BB-F6D7-46DD-9B28E8D27BEB}"/>
                  </a:ext>
                </a:extLst>
              </p:cNvPr>
              <p:cNvSpPr/>
              <p:nvPr/>
            </p:nvSpPr>
            <p:spPr>
              <a:xfrm>
                <a:off x="942767" y="4808547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总结陈词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24" name="图片 23" descr="图片包含 图标&#10;&#10;描述已自动生成">
            <a:extLst>
              <a:ext uri="{FF2B5EF4-FFF2-40B4-BE49-F238E27FC236}">
                <a16:creationId xmlns:a16="http://schemas.microsoft.com/office/drawing/2014/main" id="{B18EB166-B128-81F8-67D2-105408917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4" y="2945744"/>
            <a:ext cx="1361661" cy="1361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7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58CC002-56D6-99B9-077A-B585EC93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5059398" cy="535531"/>
          </a:xfrm>
        </p:spPr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二、活动流程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ACTIVITYPROCESS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5" name="图片 34" descr="形状&#10;&#10;中度可信度描述已自动生成">
            <a:extLst>
              <a:ext uri="{FF2B5EF4-FFF2-40B4-BE49-F238E27FC236}">
                <a16:creationId xmlns:a16="http://schemas.microsoft.com/office/drawing/2014/main" id="{692FAAB9-B8A2-7932-0164-D9D4D9684E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1" y="3778163"/>
            <a:ext cx="6629398" cy="1559648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2B1DF1A-CDE8-D6ED-AA8B-1BC22BFFA5BC}"/>
              </a:ext>
            </a:extLst>
          </p:cNvPr>
          <p:cNvSpPr/>
          <p:nvPr/>
        </p:nvSpPr>
        <p:spPr>
          <a:xfrm>
            <a:off x="623888" y="1349830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F80DA74E-99B9-A712-A6EB-D96AA4A9289B}"/>
              </a:ext>
            </a:extLst>
          </p:cNvPr>
          <p:cNvSpPr/>
          <p:nvPr/>
        </p:nvSpPr>
        <p:spPr>
          <a:xfrm>
            <a:off x="461985" y="1520189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7" name="图片 26" descr="形状&#10;&#10;低可信度描述已自动生成">
            <a:extLst>
              <a:ext uri="{FF2B5EF4-FFF2-40B4-BE49-F238E27FC236}">
                <a16:creationId xmlns:a16="http://schemas.microsoft.com/office/drawing/2014/main" id="{4182ADED-5B3C-6651-4E52-8062C83CB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7" y="987671"/>
            <a:ext cx="993264" cy="1040093"/>
          </a:xfrm>
          <a:prstGeom prst="rect">
            <a:avLst/>
          </a:prstGeom>
        </p:spPr>
      </p:pic>
      <p:pic>
        <p:nvPicPr>
          <p:cNvPr id="29" name="图片 28" descr="形状&#10;&#10;低可信度描述已自动生成">
            <a:extLst>
              <a:ext uri="{FF2B5EF4-FFF2-40B4-BE49-F238E27FC236}">
                <a16:creationId xmlns:a16="http://schemas.microsoft.com/office/drawing/2014/main" id="{9216E9B4-8E48-F78D-9DE9-39E962CF0E9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84" y="1473425"/>
            <a:ext cx="840260" cy="87987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7DFB60C-8132-46C1-BD78-7831C7D4F837}"/>
              </a:ext>
            </a:extLst>
          </p:cNvPr>
          <p:cNvSpPr/>
          <p:nvPr/>
        </p:nvSpPr>
        <p:spPr>
          <a:xfrm>
            <a:off x="2590800" y="2885818"/>
            <a:ext cx="3162300" cy="1362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A2B6D16-2E70-9CDC-CA8A-EDA521E6CF22}"/>
              </a:ext>
            </a:extLst>
          </p:cNvPr>
          <p:cNvSpPr/>
          <p:nvPr/>
        </p:nvSpPr>
        <p:spPr>
          <a:xfrm>
            <a:off x="4981259" y="3368316"/>
            <a:ext cx="3162300" cy="1362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B5C7477-065E-1B32-10E1-1CBFDFFC5B81}"/>
              </a:ext>
            </a:extLst>
          </p:cNvPr>
          <p:cNvSpPr/>
          <p:nvPr/>
        </p:nvSpPr>
        <p:spPr>
          <a:xfrm>
            <a:off x="7371717" y="2344345"/>
            <a:ext cx="3162300" cy="1362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CFBC7744-E1BF-CB0B-B4B5-16D3B2E3ECBE}"/>
              </a:ext>
            </a:extLst>
          </p:cNvPr>
          <p:cNvSpPr/>
          <p:nvPr/>
        </p:nvSpPr>
        <p:spPr>
          <a:xfrm>
            <a:off x="2985748" y="3368507"/>
            <a:ext cx="761747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小吃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78B009C1-D70E-77D3-D6B2-15E7F1DDA2D3}"/>
              </a:ext>
            </a:extLst>
          </p:cNvPr>
          <p:cNvSpPr/>
          <p:nvPr/>
        </p:nvSpPr>
        <p:spPr>
          <a:xfrm>
            <a:off x="5269634" y="3884516"/>
            <a:ext cx="761747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水果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B70D9995-3F40-D9C8-AA95-2C26D5466C47}"/>
              </a:ext>
            </a:extLst>
          </p:cNvPr>
          <p:cNvSpPr/>
          <p:nvPr/>
        </p:nvSpPr>
        <p:spPr>
          <a:xfrm>
            <a:off x="7743670" y="2867937"/>
            <a:ext cx="761747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饮品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2462554-4B8F-28C6-10A2-0FB4DF0A90C8}"/>
              </a:ext>
            </a:extLst>
          </p:cNvPr>
          <p:cNvCxnSpPr/>
          <p:nvPr/>
        </p:nvCxnSpPr>
        <p:spPr>
          <a:xfrm>
            <a:off x="5269634" y="3607804"/>
            <a:ext cx="2071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B6F0F9E5-6140-A96C-CD14-39176D10738C}"/>
              </a:ext>
            </a:extLst>
          </p:cNvPr>
          <p:cNvCxnSpPr/>
          <p:nvPr/>
        </p:nvCxnSpPr>
        <p:spPr>
          <a:xfrm>
            <a:off x="9182598" y="3401930"/>
            <a:ext cx="2071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464D6162-DBFB-BC71-5DF7-FDCF4A7E7AD1}"/>
              </a:ext>
            </a:extLst>
          </p:cNvPr>
          <p:cNvCxnSpPr>
            <a:cxnSpLocks/>
          </p:cNvCxnSpPr>
          <p:nvPr/>
        </p:nvCxnSpPr>
        <p:spPr>
          <a:xfrm>
            <a:off x="2908149" y="2524178"/>
            <a:ext cx="0" cy="1296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3D07FD4-6E3F-A9D8-02F8-DF670F9ECA06}"/>
              </a:ext>
            </a:extLst>
          </p:cNvPr>
          <p:cNvCxnSpPr>
            <a:cxnSpLocks/>
          </p:cNvCxnSpPr>
          <p:nvPr/>
        </p:nvCxnSpPr>
        <p:spPr>
          <a:xfrm>
            <a:off x="10218204" y="2720308"/>
            <a:ext cx="0" cy="1296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ffee_121628">
            <a:extLst>
              <a:ext uri="{FF2B5EF4-FFF2-40B4-BE49-F238E27FC236}">
                <a16:creationId xmlns:a16="http://schemas.microsoft.com/office/drawing/2014/main" id="{C5A07F27-7987-AB70-AA01-828A1F8A1B67}"/>
              </a:ext>
            </a:extLst>
          </p:cNvPr>
          <p:cNvSpPr/>
          <p:nvPr/>
        </p:nvSpPr>
        <p:spPr>
          <a:xfrm>
            <a:off x="9446616" y="2723850"/>
            <a:ext cx="609685" cy="589393"/>
          </a:xfrm>
          <a:custGeom>
            <a:avLst/>
            <a:gdLst>
              <a:gd name="connsiteX0" fmla="*/ 521979 w 608275"/>
              <a:gd name="connsiteY0" fmla="*/ 257211 h 604040"/>
              <a:gd name="connsiteX1" fmla="*/ 554451 w 608275"/>
              <a:gd name="connsiteY1" fmla="*/ 268208 h 604040"/>
              <a:gd name="connsiteX2" fmla="*/ 606790 w 608275"/>
              <a:gd name="connsiteY2" fmla="*/ 349043 h 604040"/>
              <a:gd name="connsiteX3" fmla="*/ 585511 w 608275"/>
              <a:gd name="connsiteY3" fmla="*/ 454439 h 604040"/>
              <a:gd name="connsiteX4" fmla="*/ 507053 w 608275"/>
              <a:gd name="connsiteY4" fmla="*/ 528126 h 604040"/>
              <a:gd name="connsiteX5" fmla="*/ 458647 w 608275"/>
              <a:gd name="connsiteY5" fmla="*/ 538696 h 604040"/>
              <a:gd name="connsiteX6" fmla="*/ 450277 w 608275"/>
              <a:gd name="connsiteY6" fmla="*/ 538394 h 604040"/>
              <a:gd name="connsiteX7" fmla="*/ 469942 w 608275"/>
              <a:gd name="connsiteY7" fmla="*/ 497423 h 604040"/>
              <a:gd name="connsiteX8" fmla="*/ 490918 w 608275"/>
              <a:gd name="connsiteY8" fmla="*/ 491182 h 604040"/>
              <a:gd name="connsiteX9" fmla="*/ 550215 w 608275"/>
              <a:gd name="connsiteY9" fmla="*/ 434910 h 604040"/>
              <a:gd name="connsiteX10" fmla="*/ 566855 w 608275"/>
              <a:gd name="connsiteY10" fmla="*/ 354781 h 604040"/>
              <a:gd name="connsiteX11" fmla="*/ 534887 w 608275"/>
              <a:gd name="connsiteY11" fmla="*/ 303441 h 604040"/>
              <a:gd name="connsiteX12" fmla="*/ 486783 w 608275"/>
              <a:gd name="connsiteY12" fmla="*/ 299113 h 604040"/>
              <a:gd name="connsiteX13" fmla="*/ 486783 w 608275"/>
              <a:gd name="connsiteY13" fmla="*/ 257840 h 604040"/>
              <a:gd name="connsiteX14" fmla="*/ 521979 w 608275"/>
              <a:gd name="connsiteY14" fmla="*/ 257211 h 604040"/>
              <a:gd name="connsiteX15" fmla="*/ 0 w 608275"/>
              <a:gd name="connsiteY15" fmla="*/ 247755 h 604040"/>
              <a:gd name="connsiteX16" fmla="*/ 446467 w 608275"/>
              <a:gd name="connsiteY16" fmla="*/ 247755 h 604040"/>
              <a:gd name="connsiteX17" fmla="*/ 446467 w 608275"/>
              <a:gd name="connsiteY17" fmla="*/ 404706 h 604040"/>
              <a:gd name="connsiteX18" fmla="*/ 323154 w 608275"/>
              <a:gd name="connsiteY18" fmla="*/ 604040 h 604040"/>
              <a:gd name="connsiteX19" fmla="*/ 123313 w 608275"/>
              <a:gd name="connsiteY19" fmla="*/ 604040 h 604040"/>
              <a:gd name="connsiteX20" fmla="*/ 0 w 608275"/>
              <a:gd name="connsiteY20" fmla="*/ 404706 h 604040"/>
              <a:gd name="connsiteX21" fmla="*/ 240346 w 608275"/>
              <a:gd name="connsiteY21" fmla="*/ 0 h 604040"/>
              <a:gd name="connsiteX22" fmla="*/ 280689 w 608275"/>
              <a:gd name="connsiteY22" fmla="*/ 0 h 604040"/>
              <a:gd name="connsiteX23" fmla="*/ 289162 w 608275"/>
              <a:gd name="connsiteY23" fmla="*/ 44794 h 604040"/>
              <a:gd name="connsiteX24" fmla="*/ 300256 w 608275"/>
              <a:gd name="connsiteY24" fmla="*/ 103781 h 604040"/>
              <a:gd name="connsiteX25" fmla="*/ 289162 w 608275"/>
              <a:gd name="connsiteY25" fmla="*/ 162668 h 604040"/>
              <a:gd name="connsiteX26" fmla="*/ 280689 w 608275"/>
              <a:gd name="connsiteY26" fmla="*/ 207462 h 604040"/>
              <a:gd name="connsiteX27" fmla="*/ 240346 w 608275"/>
              <a:gd name="connsiteY27" fmla="*/ 207462 h 604040"/>
              <a:gd name="connsiteX28" fmla="*/ 251440 w 608275"/>
              <a:gd name="connsiteY28" fmla="*/ 148575 h 604040"/>
              <a:gd name="connsiteX29" fmla="*/ 259913 w 608275"/>
              <a:gd name="connsiteY29" fmla="*/ 103781 h 604040"/>
              <a:gd name="connsiteX30" fmla="*/ 251440 w 608275"/>
              <a:gd name="connsiteY30" fmla="*/ 58987 h 604040"/>
              <a:gd name="connsiteX31" fmla="*/ 240346 w 608275"/>
              <a:gd name="connsiteY31" fmla="*/ 0 h 604040"/>
              <a:gd name="connsiteX32" fmla="*/ 146282 w 608275"/>
              <a:gd name="connsiteY32" fmla="*/ 0 h 604040"/>
              <a:gd name="connsiteX33" fmla="*/ 186646 w 608275"/>
              <a:gd name="connsiteY33" fmla="*/ 0 h 604040"/>
              <a:gd name="connsiteX34" fmla="*/ 195122 w 608275"/>
              <a:gd name="connsiteY34" fmla="*/ 44794 h 604040"/>
              <a:gd name="connsiteX35" fmla="*/ 206121 w 608275"/>
              <a:gd name="connsiteY35" fmla="*/ 103781 h 604040"/>
              <a:gd name="connsiteX36" fmla="*/ 195122 w 608275"/>
              <a:gd name="connsiteY36" fmla="*/ 162668 h 604040"/>
              <a:gd name="connsiteX37" fmla="*/ 186646 w 608275"/>
              <a:gd name="connsiteY37" fmla="*/ 207462 h 604040"/>
              <a:gd name="connsiteX38" fmla="*/ 146282 w 608275"/>
              <a:gd name="connsiteY38" fmla="*/ 207462 h 604040"/>
              <a:gd name="connsiteX39" fmla="*/ 157281 w 608275"/>
              <a:gd name="connsiteY39" fmla="*/ 148575 h 604040"/>
              <a:gd name="connsiteX40" fmla="*/ 165757 w 608275"/>
              <a:gd name="connsiteY40" fmla="*/ 103781 h 604040"/>
              <a:gd name="connsiteX41" fmla="*/ 157281 w 608275"/>
              <a:gd name="connsiteY41" fmla="*/ 58987 h 604040"/>
              <a:gd name="connsiteX42" fmla="*/ 146282 w 608275"/>
              <a:gd name="connsiteY42" fmla="*/ 0 h 60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8275" h="604040">
                <a:moveTo>
                  <a:pt x="521979" y="257211"/>
                </a:moveTo>
                <a:cubicBezTo>
                  <a:pt x="533374" y="258922"/>
                  <a:pt x="544316" y="262571"/>
                  <a:pt x="554451" y="268208"/>
                </a:cubicBezTo>
                <a:cubicBezTo>
                  <a:pt x="582889" y="284013"/>
                  <a:pt x="601445" y="312703"/>
                  <a:pt x="606790" y="349043"/>
                </a:cubicBezTo>
                <a:cubicBezTo>
                  <a:pt x="611731" y="383370"/>
                  <a:pt x="604268" y="420817"/>
                  <a:pt x="585511" y="454439"/>
                </a:cubicBezTo>
                <a:cubicBezTo>
                  <a:pt x="566754" y="488061"/>
                  <a:pt x="538920" y="514234"/>
                  <a:pt x="507053" y="528126"/>
                </a:cubicBezTo>
                <a:cubicBezTo>
                  <a:pt x="490817" y="535173"/>
                  <a:pt x="474480" y="538696"/>
                  <a:pt x="458647" y="538696"/>
                </a:cubicBezTo>
                <a:cubicBezTo>
                  <a:pt x="455824" y="538696"/>
                  <a:pt x="453101" y="538595"/>
                  <a:pt x="450277" y="538394"/>
                </a:cubicBezTo>
                <a:cubicBezTo>
                  <a:pt x="458042" y="525308"/>
                  <a:pt x="464597" y="511617"/>
                  <a:pt x="469942" y="497423"/>
                </a:cubicBezTo>
                <a:cubicBezTo>
                  <a:pt x="476799" y="496417"/>
                  <a:pt x="483859" y="494303"/>
                  <a:pt x="490918" y="491182"/>
                </a:cubicBezTo>
                <a:cubicBezTo>
                  <a:pt x="514717" y="480813"/>
                  <a:pt x="535794" y="460781"/>
                  <a:pt x="550215" y="434910"/>
                </a:cubicBezTo>
                <a:cubicBezTo>
                  <a:pt x="564737" y="408938"/>
                  <a:pt x="570586" y="380450"/>
                  <a:pt x="566855" y="354781"/>
                </a:cubicBezTo>
                <a:cubicBezTo>
                  <a:pt x="563426" y="331225"/>
                  <a:pt x="552030" y="312904"/>
                  <a:pt x="534887" y="303441"/>
                </a:cubicBezTo>
                <a:cubicBezTo>
                  <a:pt x="520970" y="295690"/>
                  <a:pt x="504129" y="294381"/>
                  <a:pt x="486783" y="299113"/>
                </a:cubicBezTo>
                <a:lnTo>
                  <a:pt x="486783" y="257840"/>
                </a:lnTo>
                <a:cubicBezTo>
                  <a:pt x="498733" y="255726"/>
                  <a:pt x="510583" y="255500"/>
                  <a:pt x="521979" y="257211"/>
                </a:cubicBezTo>
                <a:close/>
                <a:moveTo>
                  <a:pt x="0" y="247755"/>
                </a:moveTo>
                <a:lnTo>
                  <a:pt x="446467" y="247755"/>
                </a:lnTo>
                <a:lnTo>
                  <a:pt x="446467" y="404706"/>
                </a:lnTo>
                <a:cubicBezTo>
                  <a:pt x="446467" y="491990"/>
                  <a:pt x="396255" y="567495"/>
                  <a:pt x="323154" y="604040"/>
                </a:cubicBezTo>
                <a:lnTo>
                  <a:pt x="123313" y="604040"/>
                </a:lnTo>
                <a:cubicBezTo>
                  <a:pt x="50212" y="567495"/>
                  <a:pt x="0" y="491990"/>
                  <a:pt x="0" y="404706"/>
                </a:cubicBezTo>
                <a:close/>
                <a:moveTo>
                  <a:pt x="240346" y="0"/>
                </a:moveTo>
                <a:lnTo>
                  <a:pt x="280689" y="0"/>
                </a:lnTo>
                <a:cubicBezTo>
                  <a:pt x="280689" y="22347"/>
                  <a:pt x="284623" y="32715"/>
                  <a:pt x="289162" y="44794"/>
                </a:cubicBezTo>
                <a:cubicBezTo>
                  <a:pt x="294305" y="58585"/>
                  <a:pt x="300256" y="74187"/>
                  <a:pt x="300256" y="103781"/>
                </a:cubicBezTo>
                <a:cubicBezTo>
                  <a:pt x="300256" y="133376"/>
                  <a:pt x="294305" y="148978"/>
                  <a:pt x="289162" y="162668"/>
                </a:cubicBezTo>
                <a:cubicBezTo>
                  <a:pt x="284623" y="174747"/>
                  <a:pt x="280689" y="185216"/>
                  <a:pt x="280689" y="207462"/>
                </a:cubicBezTo>
                <a:lnTo>
                  <a:pt x="240346" y="207462"/>
                </a:lnTo>
                <a:cubicBezTo>
                  <a:pt x="240346" y="177868"/>
                  <a:pt x="246196" y="162265"/>
                  <a:pt x="251440" y="148575"/>
                </a:cubicBezTo>
                <a:cubicBezTo>
                  <a:pt x="255979" y="136496"/>
                  <a:pt x="259913" y="126027"/>
                  <a:pt x="259913" y="103781"/>
                </a:cubicBezTo>
                <a:cubicBezTo>
                  <a:pt x="259913" y="81435"/>
                  <a:pt x="255979" y="71067"/>
                  <a:pt x="251440" y="58987"/>
                </a:cubicBezTo>
                <a:cubicBezTo>
                  <a:pt x="246196" y="45197"/>
                  <a:pt x="240346" y="29594"/>
                  <a:pt x="240346" y="0"/>
                </a:cubicBezTo>
                <a:close/>
                <a:moveTo>
                  <a:pt x="146282" y="0"/>
                </a:moveTo>
                <a:lnTo>
                  <a:pt x="186646" y="0"/>
                </a:lnTo>
                <a:cubicBezTo>
                  <a:pt x="186646" y="22347"/>
                  <a:pt x="190581" y="32715"/>
                  <a:pt x="195122" y="44794"/>
                </a:cubicBezTo>
                <a:cubicBezTo>
                  <a:pt x="200268" y="58585"/>
                  <a:pt x="206121" y="74187"/>
                  <a:pt x="206121" y="103781"/>
                </a:cubicBezTo>
                <a:cubicBezTo>
                  <a:pt x="206121" y="133376"/>
                  <a:pt x="200268" y="148978"/>
                  <a:pt x="195122" y="162668"/>
                </a:cubicBezTo>
                <a:cubicBezTo>
                  <a:pt x="190581" y="174747"/>
                  <a:pt x="186646" y="185216"/>
                  <a:pt x="186646" y="207462"/>
                </a:cubicBezTo>
                <a:lnTo>
                  <a:pt x="146282" y="207462"/>
                </a:lnTo>
                <a:cubicBezTo>
                  <a:pt x="146282" y="177868"/>
                  <a:pt x="152135" y="162265"/>
                  <a:pt x="157281" y="148575"/>
                </a:cubicBezTo>
                <a:cubicBezTo>
                  <a:pt x="161822" y="136496"/>
                  <a:pt x="165757" y="126027"/>
                  <a:pt x="165757" y="103781"/>
                </a:cubicBezTo>
                <a:cubicBezTo>
                  <a:pt x="165757" y="81435"/>
                  <a:pt x="161822" y="71067"/>
                  <a:pt x="157281" y="58987"/>
                </a:cubicBezTo>
                <a:cubicBezTo>
                  <a:pt x="152135" y="45197"/>
                  <a:pt x="146282" y="29594"/>
                  <a:pt x="14628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coffee_121628">
            <a:extLst>
              <a:ext uri="{FF2B5EF4-FFF2-40B4-BE49-F238E27FC236}">
                <a16:creationId xmlns:a16="http://schemas.microsoft.com/office/drawing/2014/main" id="{07531D5F-6B15-C76F-5759-FE96A11C39A2}"/>
              </a:ext>
            </a:extLst>
          </p:cNvPr>
          <p:cNvSpPr/>
          <p:nvPr/>
        </p:nvSpPr>
        <p:spPr>
          <a:xfrm>
            <a:off x="7133985" y="3953139"/>
            <a:ext cx="609685" cy="417084"/>
          </a:xfrm>
          <a:custGeom>
            <a:avLst/>
            <a:gdLst>
              <a:gd name="connsiteX0" fmla="*/ 221251 w 608257"/>
              <a:gd name="connsiteY0" fmla="*/ 193931 h 416107"/>
              <a:gd name="connsiteX1" fmla="*/ 256098 w 608257"/>
              <a:gd name="connsiteY1" fmla="*/ 316107 h 416107"/>
              <a:gd name="connsiteX2" fmla="*/ 254798 w 608257"/>
              <a:gd name="connsiteY2" fmla="*/ 319976 h 416107"/>
              <a:gd name="connsiteX3" fmla="*/ 114436 w 608257"/>
              <a:gd name="connsiteY3" fmla="*/ 413899 h 416107"/>
              <a:gd name="connsiteX4" fmla="*/ 32488 w 608257"/>
              <a:gd name="connsiteY4" fmla="*/ 371765 h 416107"/>
              <a:gd name="connsiteX5" fmla="*/ 103189 w 608257"/>
              <a:gd name="connsiteY5" fmla="*/ 403658 h 416107"/>
              <a:gd name="connsiteX6" fmla="*/ 103191 w 608257"/>
              <a:gd name="connsiteY6" fmla="*/ 403658 h 416107"/>
              <a:gd name="connsiteX7" fmla="*/ 103226 w 608257"/>
              <a:gd name="connsiteY7" fmla="*/ 403669 h 416107"/>
              <a:gd name="connsiteX8" fmla="*/ 192734 w 608257"/>
              <a:gd name="connsiteY8" fmla="*/ 385904 h 416107"/>
              <a:gd name="connsiteX9" fmla="*/ 205955 w 608257"/>
              <a:gd name="connsiteY9" fmla="*/ 372524 h 416107"/>
              <a:gd name="connsiteX10" fmla="*/ 224495 w 608257"/>
              <a:gd name="connsiteY10" fmla="*/ 353766 h 416107"/>
              <a:gd name="connsiteX11" fmla="*/ 243551 w 608257"/>
              <a:gd name="connsiteY11" fmla="*/ 309735 h 416107"/>
              <a:gd name="connsiteX12" fmla="*/ 244851 w 608257"/>
              <a:gd name="connsiteY12" fmla="*/ 305866 h 416107"/>
              <a:gd name="connsiteX13" fmla="*/ 221251 w 608257"/>
              <a:gd name="connsiteY13" fmla="*/ 193931 h 416107"/>
              <a:gd name="connsiteX14" fmla="*/ 110377 w 608257"/>
              <a:gd name="connsiteY14" fmla="*/ 186522 h 416107"/>
              <a:gd name="connsiteX15" fmla="*/ 98676 w 608257"/>
              <a:gd name="connsiteY15" fmla="*/ 186620 h 416107"/>
              <a:gd name="connsiteX16" fmla="*/ 34780 w 608257"/>
              <a:gd name="connsiteY16" fmla="*/ 251374 h 416107"/>
              <a:gd name="connsiteX17" fmla="*/ 35137 w 608257"/>
              <a:gd name="connsiteY17" fmla="*/ 262784 h 416107"/>
              <a:gd name="connsiteX18" fmla="*/ 46545 w 608257"/>
              <a:gd name="connsiteY18" fmla="*/ 262946 h 416107"/>
              <a:gd name="connsiteX19" fmla="*/ 73228 w 608257"/>
              <a:gd name="connsiteY19" fmla="*/ 225388 h 416107"/>
              <a:gd name="connsiteX20" fmla="*/ 110442 w 608257"/>
              <a:gd name="connsiteY20" fmla="*/ 198192 h 416107"/>
              <a:gd name="connsiteX21" fmla="*/ 386983 w 608257"/>
              <a:gd name="connsiteY21" fmla="*/ 163978 h 416107"/>
              <a:gd name="connsiteX22" fmla="*/ 372075 w 608257"/>
              <a:gd name="connsiteY22" fmla="*/ 186168 h 416107"/>
              <a:gd name="connsiteX23" fmla="*/ 363408 w 608257"/>
              <a:gd name="connsiteY23" fmla="*/ 275863 h 416107"/>
              <a:gd name="connsiteX24" fmla="*/ 364708 w 608257"/>
              <a:gd name="connsiteY24" fmla="*/ 279731 h 416107"/>
              <a:gd name="connsiteX25" fmla="*/ 364844 w 608257"/>
              <a:gd name="connsiteY25" fmla="*/ 279982 h 416107"/>
              <a:gd name="connsiteX26" fmla="*/ 383790 w 608257"/>
              <a:gd name="connsiteY26" fmla="*/ 323758 h 416107"/>
              <a:gd name="connsiteX27" fmla="*/ 394515 w 608257"/>
              <a:gd name="connsiteY27" fmla="*/ 334610 h 416107"/>
              <a:gd name="connsiteX28" fmla="*/ 398245 w 608257"/>
              <a:gd name="connsiteY28" fmla="*/ 341478 h 416107"/>
              <a:gd name="connsiteX29" fmla="*/ 410278 w 608257"/>
              <a:gd name="connsiteY29" fmla="*/ 350559 h 416107"/>
              <a:gd name="connsiteX30" fmla="*/ 415545 w 608257"/>
              <a:gd name="connsiteY30" fmla="*/ 355888 h 416107"/>
              <a:gd name="connsiteX31" fmla="*/ 419626 w 608257"/>
              <a:gd name="connsiteY31" fmla="*/ 357615 h 416107"/>
              <a:gd name="connsiteX32" fmla="*/ 425093 w 608257"/>
              <a:gd name="connsiteY32" fmla="*/ 361741 h 416107"/>
              <a:gd name="connsiteX33" fmla="*/ 456966 w 608257"/>
              <a:gd name="connsiteY33" fmla="*/ 373413 h 416107"/>
              <a:gd name="connsiteX34" fmla="*/ 456973 w 608257"/>
              <a:gd name="connsiteY34" fmla="*/ 373413 h 416107"/>
              <a:gd name="connsiteX35" fmla="*/ 456985 w 608257"/>
              <a:gd name="connsiteY35" fmla="*/ 373418 h 416107"/>
              <a:gd name="connsiteX36" fmla="*/ 505095 w 608257"/>
              <a:gd name="connsiteY36" fmla="*/ 373651 h 416107"/>
              <a:gd name="connsiteX37" fmla="*/ 575796 w 608257"/>
              <a:gd name="connsiteY37" fmla="*/ 341758 h 416107"/>
              <a:gd name="connsiteX38" fmla="*/ 493848 w 608257"/>
              <a:gd name="connsiteY38" fmla="*/ 383892 h 416107"/>
              <a:gd name="connsiteX39" fmla="*/ 353454 w 608257"/>
              <a:gd name="connsiteY39" fmla="*/ 289936 h 416107"/>
              <a:gd name="connsiteX40" fmla="*/ 352154 w 608257"/>
              <a:gd name="connsiteY40" fmla="*/ 286067 h 416107"/>
              <a:gd name="connsiteX41" fmla="*/ 367517 w 608257"/>
              <a:gd name="connsiteY41" fmla="*/ 184869 h 416107"/>
              <a:gd name="connsiteX42" fmla="*/ 387028 w 608257"/>
              <a:gd name="connsiteY42" fmla="*/ 163929 h 416107"/>
              <a:gd name="connsiteX43" fmla="*/ 386983 w 608257"/>
              <a:gd name="connsiteY43" fmla="*/ 163978 h 416107"/>
              <a:gd name="connsiteX44" fmla="*/ 387009 w 608257"/>
              <a:gd name="connsiteY44" fmla="*/ 163939 h 416107"/>
              <a:gd name="connsiteX45" fmla="*/ 387033 w 608257"/>
              <a:gd name="connsiteY45" fmla="*/ 163924 h 416107"/>
              <a:gd name="connsiteX46" fmla="*/ 387030 w 608257"/>
              <a:gd name="connsiteY46" fmla="*/ 163928 h 416107"/>
              <a:gd name="connsiteX47" fmla="*/ 387028 w 608257"/>
              <a:gd name="connsiteY47" fmla="*/ 163929 h 416107"/>
              <a:gd name="connsiteX48" fmla="*/ 153245 w 608257"/>
              <a:gd name="connsiteY48" fmla="*/ 162792 h 416107"/>
              <a:gd name="connsiteX49" fmla="*/ 173895 w 608257"/>
              <a:gd name="connsiteY49" fmla="*/ 172768 h 416107"/>
              <a:gd name="connsiteX50" fmla="*/ 178461 w 608257"/>
              <a:gd name="connsiteY50" fmla="*/ 181265 h 416107"/>
              <a:gd name="connsiteX51" fmla="*/ 172796 w 608257"/>
              <a:gd name="connsiteY51" fmla="*/ 189114 h 416107"/>
              <a:gd name="connsiteX52" fmla="*/ 180110 w 608257"/>
              <a:gd name="connsiteY52" fmla="*/ 196525 h 416107"/>
              <a:gd name="connsiteX53" fmla="*/ 185037 w 608257"/>
              <a:gd name="connsiteY53" fmla="*/ 191953 h 416107"/>
              <a:gd name="connsiteX54" fmla="*/ 187830 w 608257"/>
              <a:gd name="connsiteY54" fmla="*/ 189299 h 416107"/>
              <a:gd name="connsiteX55" fmla="*/ 208529 w 608257"/>
              <a:gd name="connsiteY55" fmla="*/ 187400 h 416107"/>
              <a:gd name="connsiteX56" fmla="*/ 221237 w 608257"/>
              <a:gd name="connsiteY56" fmla="*/ 193966 h 416107"/>
              <a:gd name="connsiteX57" fmla="*/ 244833 w 608257"/>
              <a:gd name="connsiteY57" fmla="*/ 305855 h 416107"/>
              <a:gd name="connsiteX58" fmla="*/ 243533 w 608257"/>
              <a:gd name="connsiteY58" fmla="*/ 309724 h 416107"/>
              <a:gd name="connsiteX59" fmla="*/ 224480 w 608257"/>
              <a:gd name="connsiteY59" fmla="*/ 353778 h 416107"/>
              <a:gd name="connsiteX60" fmla="*/ 205955 w 608257"/>
              <a:gd name="connsiteY60" fmla="*/ 372524 h 416107"/>
              <a:gd name="connsiteX61" fmla="*/ 192740 w 608257"/>
              <a:gd name="connsiteY61" fmla="*/ 385896 h 416107"/>
              <a:gd name="connsiteX62" fmla="*/ 151300 w 608257"/>
              <a:gd name="connsiteY62" fmla="*/ 403425 h 416107"/>
              <a:gd name="connsiteX63" fmla="*/ 103191 w 608257"/>
              <a:gd name="connsiteY63" fmla="*/ 403658 h 416107"/>
              <a:gd name="connsiteX64" fmla="*/ 65188 w 608257"/>
              <a:gd name="connsiteY64" fmla="*/ 391820 h 416107"/>
              <a:gd name="connsiteX65" fmla="*/ 32537 w 608257"/>
              <a:gd name="connsiteY65" fmla="*/ 371780 h 416107"/>
              <a:gd name="connsiteX66" fmla="*/ 1856 w 608257"/>
              <a:gd name="connsiteY66" fmla="*/ 275364 h 416107"/>
              <a:gd name="connsiteX67" fmla="*/ 153245 w 608257"/>
              <a:gd name="connsiteY67" fmla="*/ 162792 h 416107"/>
              <a:gd name="connsiteX68" fmla="*/ 454985 w 608257"/>
              <a:gd name="connsiteY68" fmla="*/ 132764 h 416107"/>
              <a:gd name="connsiteX69" fmla="*/ 606412 w 608257"/>
              <a:gd name="connsiteY69" fmla="*/ 245338 h 416107"/>
              <a:gd name="connsiteX70" fmla="*/ 575788 w 608257"/>
              <a:gd name="connsiteY70" fmla="*/ 341756 h 416107"/>
              <a:gd name="connsiteX71" fmla="*/ 505081 w 608257"/>
              <a:gd name="connsiteY71" fmla="*/ 373646 h 416107"/>
              <a:gd name="connsiteX72" fmla="*/ 456973 w 608257"/>
              <a:gd name="connsiteY72" fmla="*/ 373413 h 416107"/>
              <a:gd name="connsiteX73" fmla="*/ 419626 w 608257"/>
              <a:gd name="connsiteY73" fmla="*/ 357615 h 416107"/>
              <a:gd name="connsiteX74" fmla="*/ 410278 w 608257"/>
              <a:gd name="connsiteY74" fmla="*/ 350559 h 416107"/>
              <a:gd name="connsiteX75" fmla="*/ 394515 w 608257"/>
              <a:gd name="connsiteY75" fmla="*/ 334610 h 416107"/>
              <a:gd name="connsiteX76" fmla="*/ 364844 w 608257"/>
              <a:gd name="connsiteY76" fmla="*/ 279982 h 416107"/>
              <a:gd name="connsiteX77" fmla="*/ 364734 w 608257"/>
              <a:gd name="connsiteY77" fmla="*/ 279727 h 416107"/>
              <a:gd name="connsiteX78" fmla="*/ 363433 w 608257"/>
              <a:gd name="connsiteY78" fmla="*/ 275859 h 416107"/>
              <a:gd name="connsiteX79" fmla="*/ 372101 w 608257"/>
              <a:gd name="connsiteY79" fmla="*/ 186155 h 416107"/>
              <a:gd name="connsiteX80" fmla="*/ 387030 w 608257"/>
              <a:gd name="connsiteY80" fmla="*/ 163928 h 416107"/>
              <a:gd name="connsiteX81" fmla="*/ 398304 w 608257"/>
              <a:gd name="connsiteY81" fmla="*/ 158103 h 416107"/>
              <a:gd name="connsiteX82" fmla="*/ 421540 w 608257"/>
              <a:gd name="connsiteY82" fmla="*/ 164150 h 416107"/>
              <a:gd name="connsiteX83" fmla="*/ 436428 w 608257"/>
              <a:gd name="connsiteY83" fmla="*/ 159599 h 416107"/>
              <a:gd name="connsiteX84" fmla="*/ 426296 w 608257"/>
              <a:gd name="connsiteY84" fmla="*/ 157657 h 416107"/>
              <a:gd name="connsiteX85" fmla="*/ 434314 w 608257"/>
              <a:gd name="connsiteY85" fmla="*/ 142732 h 416107"/>
              <a:gd name="connsiteX86" fmla="*/ 454985 w 608257"/>
              <a:gd name="connsiteY86" fmla="*/ 132764 h 416107"/>
              <a:gd name="connsiteX87" fmla="*/ 338192 w 608257"/>
              <a:gd name="connsiteY87" fmla="*/ 0 h 416107"/>
              <a:gd name="connsiteX88" fmla="*/ 421508 w 608257"/>
              <a:gd name="connsiteY88" fmla="*/ 156740 h 416107"/>
              <a:gd name="connsiteX89" fmla="*/ 426296 w 608257"/>
              <a:gd name="connsiteY89" fmla="*/ 157657 h 416107"/>
              <a:gd name="connsiteX90" fmla="*/ 425174 w 608257"/>
              <a:gd name="connsiteY90" fmla="*/ 159745 h 416107"/>
              <a:gd name="connsiteX91" fmla="*/ 399655 w 608257"/>
              <a:gd name="connsiteY91" fmla="*/ 157405 h 416107"/>
              <a:gd name="connsiteX92" fmla="*/ 398304 w 608257"/>
              <a:gd name="connsiteY92" fmla="*/ 158103 h 416107"/>
              <a:gd name="connsiteX93" fmla="*/ 385079 w 608257"/>
              <a:gd name="connsiteY93" fmla="*/ 154662 h 416107"/>
              <a:gd name="connsiteX94" fmla="*/ 318232 w 608257"/>
              <a:gd name="connsiteY94" fmla="*/ 35853 h 416107"/>
              <a:gd name="connsiteX95" fmla="*/ 198236 w 608257"/>
              <a:gd name="connsiteY95" fmla="*/ 179415 h 416107"/>
              <a:gd name="connsiteX96" fmla="*/ 187830 w 608257"/>
              <a:gd name="connsiteY96" fmla="*/ 189299 h 416107"/>
              <a:gd name="connsiteX97" fmla="*/ 183016 w 608257"/>
              <a:gd name="connsiteY97" fmla="*/ 189741 h 416107"/>
              <a:gd name="connsiteX98" fmla="*/ 178461 w 608257"/>
              <a:gd name="connsiteY98" fmla="*/ 181265 h 416107"/>
              <a:gd name="connsiteX99" fmla="*/ 307505 w 608257"/>
              <a:gd name="connsiteY99" fmla="*/ 2470 h 41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08257" h="416107">
                <a:moveTo>
                  <a:pt x="221251" y="193931"/>
                </a:moveTo>
                <a:cubicBezTo>
                  <a:pt x="249499" y="214186"/>
                  <a:pt x="271246" y="268544"/>
                  <a:pt x="256098" y="316107"/>
                </a:cubicBezTo>
                <a:cubicBezTo>
                  <a:pt x="255675" y="317407"/>
                  <a:pt x="255253" y="318675"/>
                  <a:pt x="254798" y="319976"/>
                </a:cubicBezTo>
                <a:cubicBezTo>
                  <a:pt x="239195" y="385420"/>
                  <a:pt x="181691" y="426286"/>
                  <a:pt x="114436" y="413899"/>
                </a:cubicBezTo>
                <a:cubicBezTo>
                  <a:pt x="82353" y="407982"/>
                  <a:pt x="53292" y="392995"/>
                  <a:pt x="32488" y="371765"/>
                </a:cubicBezTo>
                <a:cubicBezTo>
                  <a:pt x="51959" y="387598"/>
                  <a:pt x="76534" y="398749"/>
                  <a:pt x="103189" y="403658"/>
                </a:cubicBezTo>
                <a:lnTo>
                  <a:pt x="103191" y="403658"/>
                </a:lnTo>
                <a:lnTo>
                  <a:pt x="103226" y="403669"/>
                </a:lnTo>
                <a:cubicBezTo>
                  <a:pt x="136832" y="409862"/>
                  <a:pt x="168009" y="402751"/>
                  <a:pt x="192734" y="385904"/>
                </a:cubicBezTo>
                <a:lnTo>
                  <a:pt x="205955" y="372524"/>
                </a:lnTo>
                <a:lnTo>
                  <a:pt x="224495" y="353766"/>
                </a:lnTo>
                <a:cubicBezTo>
                  <a:pt x="233131" y="340923"/>
                  <a:pt x="239650" y="326096"/>
                  <a:pt x="243551" y="309735"/>
                </a:cubicBezTo>
                <a:cubicBezTo>
                  <a:pt x="244006" y="308467"/>
                  <a:pt x="244428" y="307166"/>
                  <a:pt x="244851" y="305866"/>
                </a:cubicBezTo>
                <a:cubicBezTo>
                  <a:pt x="257918" y="264870"/>
                  <a:pt x="243551" y="218835"/>
                  <a:pt x="221251" y="193931"/>
                </a:cubicBezTo>
                <a:close/>
                <a:moveTo>
                  <a:pt x="110377" y="186522"/>
                </a:moveTo>
                <a:cubicBezTo>
                  <a:pt x="107126" y="183337"/>
                  <a:pt x="101894" y="183369"/>
                  <a:pt x="98676" y="186620"/>
                </a:cubicBezTo>
                <a:cubicBezTo>
                  <a:pt x="70921" y="200728"/>
                  <a:pt x="48495" y="223450"/>
                  <a:pt x="34780" y="251374"/>
                </a:cubicBezTo>
                <a:cubicBezTo>
                  <a:pt x="31822" y="254657"/>
                  <a:pt x="31984" y="259696"/>
                  <a:pt x="35137" y="262784"/>
                </a:cubicBezTo>
                <a:cubicBezTo>
                  <a:pt x="38257" y="265872"/>
                  <a:pt x="43295" y="265969"/>
                  <a:pt x="46545" y="262946"/>
                </a:cubicBezTo>
                <a:cubicBezTo>
                  <a:pt x="53403" y="248985"/>
                  <a:pt x="62438" y="236323"/>
                  <a:pt x="73228" y="225388"/>
                </a:cubicBezTo>
                <a:lnTo>
                  <a:pt x="110442" y="198192"/>
                </a:lnTo>
                <a:close/>
                <a:moveTo>
                  <a:pt x="386983" y="163978"/>
                </a:moveTo>
                <a:lnTo>
                  <a:pt x="372075" y="186168"/>
                </a:lnTo>
                <a:cubicBezTo>
                  <a:pt x="359238" y="211541"/>
                  <a:pt x="353606" y="245119"/>
                  <a:pt x="363408" y="275863"/>
                </a:cubicBezTo>
                <a:cubicBezTo>
                  <a:pt x="363830" y="277163"/>
                  <a:pt x="364253" y="278431"/>
                  <a:pt x="364708" y="279731"/>
                </a:cubicBezTo>
                <a:lnTo>
                  <a:pt x="364844" y="279982"/>
                </a:lnTo>
                <a:lnTo>
                  <a:pt x="383790" y="323758"/>
                </a:lnTo>
                <a:lnTo>
                  <a:pt x="394515" y="334610"/>
                </a:lnTo>
                <a:lnTo>
                  <a:pt x="398245" y="341478"/>
                </a:lnTo>
                <a:lnTo>
                  <a:pt x="410278" y="350559"/>
                </a:lnTo>
                <a:lnTo>
                  <a:pt x="415545" y="355888"/>
                </a:lnTo>
                <a:lnTo>
                  <a:pt x="419626" y="357615"/>
                </a:lnTo>
                <a:lnTo>
                  <a:pt x="425093" y="361741"/>
                </a:lnTo>
                <a:cubicBezTo>
                  <a:pt x="434951" y="367127"/>
                  <a:pt x="445646" y="371081"/>
                  <a:pt x="456966" y="373413"/>
                </a:cubicBezTo>
                <a:lnTo>
                  <a:pt x="456973" y="373413"/>
                </a:lnTo>
                <a:lnTo>
                  <a:pt x="456985" y="373418"/>
                </a:lnTo>
                <a:cubicBezTo>
                  <a:pt x="472077" y="376528"/>
                  <a:pt x="488281" y="376756"/>
                  <a:pt x="505095" y="373651"/>
                </a:cubicBezTo>
                <a:cubicBezTo>
                  <a:pt x="531750" y="368742"/>
                  <a:pt x="556292" y="357558"/>
                  <a:pt x="575796" y="341758"/>
                </a:cubicBezTo>
                <a:cubicBezTo>
                  <a:pt x="554960" y="362988"/>
                  <a:pt x="525899" y="377975"/>
                  <a:pt x="493848" y="383892"/>
                </a:cubicBezTo>
                <a:cubicBezTo>
                  <a:pt x="426560" y="396279"/>
                  <a:pt x="369057" y="355412"/>
                  <a:pt x="353454" y="289936"/>
                </a:cubicBezTo>
                <a:cubicBezTo>
                  <a:pt x="352999" y="288668"/>
                  <a:pt x="352576" y="287367"/>
                  <a:pt x="352154" y="286067"/>
                </a:cubicBezTo>
                <a:cubicBezTo>
                  <a:pt x="340768" y="250419"/>
                  <a:pt x="350172" y="210930"/>
                  <a:pt x="367517" y="184869"/>
                </a:cubicBezTo>
                <a:close/>
                <a:moveTo>
                  <a:pt x="387028" y="163929"/>
                </a:moveTo>
                <a:lnTo>
                  <a:pt x="386983" y="163978"/>
                </a:lnTo>
                <a:lnTo>
                  <a:pt x="387009" y="163939"/>
                </a:lnTo>
                <a:close/>
                <a:moveTo>
                  <a:pt x="387033" y="163924"/>
                </a:moveTo>
                <a:lnTo>
                  <a:pt x="387030" y="163928"/>
                </a:lnTo>
                <a:lnTo>
                  <a:pt x="387028" y="163929"/>
                </a:lnTo>
                <a:close/>
                <a:moveTo>
                  <a:pt x="153245" y="162792"/>
                </a:moveTo>
                <a:cubicBezTo>
                  <a:pt x="163353" y="164662"/>
                  <a:pt x="169585" y="168132"/>
                  <a:pt x="173895" y="172768"/>
                </a:cubicBezTo>
                <a:lnTo>
                  <a:pt x="178461" y="181265"/>
                </a:lnTo>
                <a:lnTo>
                  <a:pt x="172796" y="189114"/>
                </a:lnTo>
                <a:lnTo>
                  <a:pt x="180110" y="196525"/>
                </a:lnTo>
                <a:cubicBezTo>
                  <a:pt x="180110" y="196525"/>
                  <a:pt x="181884" y="194903"/>
                  <a:pt x="185037" y="191953"/>
                </a:cubicBezTo>
                <a:lnTo>
                  <a:pt x="187830" y="189299"/>
                </a:lnTo>
                <a:lnTo>
                  <a:pt x="208529" y="187400"/>
                </a:lnTo>
                <a:cubicBezTo>
                  <a:pt x="213079" y="188928"/>
                  <a:pt x="217369" y="191138"/>
                  <a:pt x="221237" y="193966"/>
                </a:cubicBezTo>
                <a:cubicBezTo>
                  <a:pt x="243533" y="218867"/>
                  <a:pt x="257898" y="264897"/>
                  <a:pt x="244833" y="305855"/>
                </a:cubicBezTo>
                <a:cubicBezTo>
                  <a:pt x="244410" y="307156"/>
                  <a:pt x="243988" y="308456"/>
                  <a:pt x="243533" y="309724"/>
                </a:cubicBezTo>
                <a:cubicBezTo>
                  <a:pt x="239633" y="326099"/>
                  <a:pt x="233114" y="340932"/>
                  <a:pt x="224480" y="353778"/>
                </a:cubicBezTo>
                <a:lnTo>
                  <a:pt x="205955" y="372524"/>
                </a:lnTo>
                <a:lnTo>
                  <a:pt x="192740" y="385896"/>
                </a:lnTo>
                <a:cubicBezTo>
                  <a:pt x="180373" y="394322"/>
                  <a:pt x="166392" y="400315"/>
                  <a:pt x="151300" y="403425"/>
                </a:cubicBezTo>
                <a:lnTo>
                  <a:pt x="103191" y="403658"/>
                </a:lnTo>
                <a:lnTo>
                  <a:pt x="65188" y="391820"/>
                </a:lnTo>
                <a:cubicBezTo>
                  <a:pt x="53281" y="386440"/>
                  <a:pt x="42271" y="379695"/>
                  <a:pt x="32537" y="371780"/>
                </a:cubicBezTo>
                <a:cubicBezTo>
                  <a:pt x="7999" y="346782"/>
                  <a:pt x="-5099" y="313104"/>
                  <a:pt x="1856" y="275364"/>
                </a:cubicBezTo>
                <a:cubicBezTo>
                  <a:pt x="14727" y="205539"/>
                  <a:pt x="83466" y="149952"/>
                  <a:pt x="153245" y="162792"/>
                </a:cubicBezTo>
                <a:close/>
                <a:moveTo>
                  <a:pt x="454985" y="132764"/>
                </a:moveTo>
                <a:cubicBezTo>
                  <a:pt x="524782" y="119891"/>
                  <a:pt x="593571" y="175512"/>
                  <a:pt x="606412" y="245338"/>
                </a:cubicBezTo>
                <a:cubicBezTo>
                  <a:pt x="613336" y="283080"/>
                  <a:pt x="600267" y="316758"/>
                  <a:pt x="575788" y="341756"/>
                </a:cubicBezTo>
                <a:cubicBezTo>
                  <a:pt x="556283" y="357555"/>
                  <a:pt x="531739" y="368737"/>
                  <a:pt x="505081" y="373646"/>
                </a:cubicBezTo>
                <a:lnTo>
                  <a:pt x="456973" y="373413"/>
                </a:lnTo>
                <a:lnTo>
                  <a:pt x="419626" y="357615"/>
                </a:lnTo>
                <a:lnTo>
                  <a:pt x="410278" y="350559"/>
                </a:lnTo>
                <a:lnTo>
                  <a:pt x="394515" y="334610"/>
                </a:lnTo>
                <a:lnTo>
                  <a:pt x="364844" y="279982"/>
                </a:lnTo>
                <a:lnTo>
                  <a:pt x="364734" y="279727"/>
                </a:lnTo>
                <a:cubicBezTo>
                  <a:pt x="364278" y="278427"/>
                  <a:pt x="363856" y="277159"/>
                  <a:pt x="363433" y="275859"/>
                </a:cubicBezTo>
                <a:cubicBezTo>
                  <a:pt x="353633" y="245112"/>
                  <a:pt x="359265" y="211530"/>
                  <a:pt x="372101" y="186155"/>
                </a:cubicBezTo>
                <a:lnTo>
                  <a:pt x="387030" y="163928"/>
                </a:lnTo>
                <a:lnTo>
                  <a:pt x="398304" y="158103"/>
                </a:lnTo>
                <a:lnTo>
                  <a:pt x="421540" y="164150"/>
                </a:lnTo>
                <a:lnTo>
                  <a:pt x="436428" y="159599"/>
                </a:lnTo>
                <a:lnTo>
                  <a:pt x="426296" y="157657"/>
                </a:lnTo>
                <a:lnTo>
                  <a:pt x="434314" y="142732"/>
                </a:lnTo>
                <a:cubicBezTo>
                  <a:pt x="438625" y="138087"/>
                  <a:pt x="444858" y="134617"/>
                  <a:pt x="454985" y="132764"/>
                </a:cubicBezTo>
                <a:close/>
                <a:moveTo>
                  <a:pt x="338192" y="0"/>
                </a:moveTo>
                <a:cubicBezTo>
                  <a:pt x="340483" y="117749"/>
                  <a:pt x="394595" y="148649"/>
                  <a:pt x="421508" y="156740"/>
                </a:cubicBezTo>
                <a:lnTo>
                  <a:pt x="426296" y="157657"/>
                </a:lnTo>
                <a:lnTo>
                  <a:pt x="425174" y="159745"/>
                </a:lnTo>
                <a:cubicBezTo>
                  <a:pt x="416885" y="155714"/>
                  <a:pt x="408302" y="154642"/>
                  <a:pt x="399655" y="157405"/>
                </a:cubicBezTo>
                <a:lnTo>
                  <a:pt x="398304" y="158103"/>
                </a:lnTo>
                <a:lnTo>
                  <a:pt x="385079" y="154662"/>
                </a:lnTo>
                <a:cubicBezTo>
                  <a:pt x="311935" y="123479"/>
                  <a:pt x="318232" y="35853"/>
                  <a:pt x="318232" y="35853"/>
                </a:cubicBezTo>
                <a:cubicBezTo>
                  <a:pt x="299801" y="78491"/>
                  <a:pt x="231323" y="147550"/>
                  <a:pt x="198236" y="179415"/>
                </a:cubicBezTo>
                <a:lnTo>
                  <a:pt x="187830" y="189299"/>
                </a:lnTo>
                <a:lnTo>
                  <a:pt x="183016" y="189741"/>
                </a:lnTo>
                <a:lnTo>
                  <a:pt x="178461" y="181265"/>
                </a:lnTo>
                <a:lnTo>
                  <a:pt x="307505" y="247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coffee_121628">
            <a:extLst>
              <a:ext uri="{FF2B5EF4-FFF2-40B4-BE49-F238E27FC236}">
                <a16:creationId xmlns:a16="http://schemas.microsoft.com/office/drawing/2014/main" id="{F43DCDC3-F93A-C0F8-46ED-D4FB42B7F1D7}"/>
              </a:ext>
            </a:extLst>
          </p:cNvPr>
          <p:cNvSpPr/>
          <p:nvPr/>
        </p:nvSpPr>
        <p:spPr>
          <a:xfrm>
            <a:off x="4104238" y="3242068"/>
            <a:ext cx="609685" cy="608341"/>
          </a:xfrm>
          <a:custGeom>
            <a:avLst/>
            <a:gdLst>
              <a:gd name="connsiteX0" fmla="*/ 53619 w 608415"/>
              <a:gd name="connsiteY0" fmla="*/ 464038 h 607074"/>
              <a:gd name="connsiteX1" fmla="*/ 86435 w 608415"/>
              <a:gd name="connsiteY1" fmla="*/ 490234 h 607074"/>
              <a:gd name="connsiteX2" fmla="*/ 88492 w 608415"/>
              <a:gd name="connsiteY2" fmla="*/ 490188 h 607074"/>
              <a:gd name="connsiteX3" fmla="*/ 129629 w 608415"/>
              <a:gd name="connsiteY3" fmla="*/ 531280 h 607074"/>
              <a:gd name="connsiteX4" fmla="*/ 100459 w 608415"/>
              <a:gd name="connsiteY4" fmla="*/ 570644 h 607074"/>
              <a:gd name="connsiteX5" fmla="*/ 64558 w 608415"/>
              <a:gd name="connsiteY5" fmla="*/ 598475 h 607074"/>
              <a:gd name="connsiteX6" fmla="*/ 34546 w 608415"/>
              <a:gd name="connsiteY6" fmla="*/ 572372 h 607074"/>
              <a:gd name="connsiteX7" fmla="*/ 33704 w 608415"/>
              <a:gd name="connsiteY7" fmla="*/ 572372 h 607074"/>
              <a:gd name="connsiteX8" fmla="*/ 0 w 608415"/>
              <a:gd name="connsiteY8" fmla="*/ 538751 h 607074"/>
              <a:gd name="connsiteX9" fmla="*/ 21363 w 608415"/>
              <a:gd name="connsiteY9" fmla="*/ 507418 h 607074"/>
              <a:gd name="connsiteX10" fmla="*/ 19961 w 608415"/>
              <a:gd name="connsiteY10" fmla="*/ 497659 h 607074"/>
              <a:gd name="connsiteX11" fmla="*/ 53619 w 608415"/>
              <a:gd name="connsiteY11" fmla="*/ 464038 h 607074"/>
              <a:gd name="connsiteX12" fmla="*/ 92187 w 608415"/>
              <a:gd name="connsiteY12" fmla="*/ 344218 h 607074"/>
              <a:gd name="connsiteX13" fmla="*/ 112897 w 608415"/>
              <a:gd name="connsiteY13" fmla="*/ 358363 h 607074"/>
              <a:gd name="connsiteX14" fmla="*/ 119348 w 608415"/>
              <a:gd name="connsiteY14" fmla="*/ 357430 h 607074"/>
              <a:gd name="connsiteX15" fmla="*/ 141554 w 608415"/>
              <a:gd name="connsiteY15" fmla="*/ 379604 h 607074"/>
              <a:gd name="connsiteX16" fmla="*/ 124210 w 608415"/>
              <a:gd name="connsiteY16" fmla="*/ 401266 h 607074"/>
              <a:gd name="connsiteX17" fmla="*/ 124304 w 608415"/>
              <a:gd name="connsiteY17" fmla="*/ 402620 h 607074"/>
              <a:gd name="connsiteX18" fmla="*/ 97095 w 608415"/>
              <a:gd name="connsiteY18" fmla="*/ 429743 h 607074"/>
              <a:gd name="connsiteX19" fmla="*/ 71103 w 608415"/>
              <a:gd name="connsiteY19" fmla="*/ 410509 h 607074"/>
              <a:gd name="connsiteX20" fmla="*/ 52777 w 608415"/>
              <a:gd name="connsiteY20" fmla="*/ 386747 h 607074"/>
              <a:gd name="connsiteX21" fmla="*/ 69981 w 608415"/>
              <a:gd name="connsiteY21" fmla="*/ 366953 h 607074"/>
              <a:gd name="connsiteX22" fmla="*/ 69981 w 608415"/>
              <a:gd name="connsiteY22" fmla="*/ 366393 h 607074"/>
              <a:gd name="connsiteX23" fmla="*/ 92187 w 608415"/>
              <a:gd name="connsiteY23" fmla="*/ 344218 h 607074"/>
              <a:gd name="connsiteX24" fmla="*/ 171403 w 608415"/>
              <a:gd name="connsiteY24" fmla="*/ 340831 h 607074"/>
              <a:gd name="connsiteX25" fmla="*/ 175611 w 608415"/>
              <a:gd name="connsiteY25" fmla="*/ 344519 h 607074"/>
              <a:gd name="connsiteX26" fmla="*/ 197678 w 608415"/>
              <a:gd name="connsiteY26" fmla="*/ 358898 h 607074"/>
              <a:gd name="connsiteX27" fmla="*/ 225916 w 608415"/>
              <a:gd name="connsiteY27" fmla="*/ 368235 h 607074"/>
              <a:gd name="connsiteX28" fmla="*/ 233210 w 608415"/>
              <a:gd name="connsiteY28" fmla="*/ 582098 h 607074"/>
              <a:gd name="connsiteX29" fmla="*/ 283048 w 608415"/>
              <a:gd name="connsiteY29" fmla="*/ 582098 h 607074"/>
              <a:gd name="connsiteX30" fmla="*/ 276128 w 608415"/>
              <a:gd name="connsiteY30" fmla="*/ 376545 h 607074"/>
              <a:gd name="connsiteX31" fmla="*/ 296793 w 608415"/>
              <a:gd name="connsiteY31" fmla="*/ 394098 h 607074"/>
              <a:gd name="connsiteX32" fmla="*/ 331577 w 608415"/>
              <a:gd name="connsiteY32" fmla="*/ 409037 h 607074"/>
              <a:gd name="connsiteX33" fmla="*/ 331577 w 608415"/>
              <a:gd name="connsiteY33" fmla="*/ 582144 h 607074"/>
              <a:gd name="connsiteX34" fmla="*/ 381414 w 608415"/>
              <a:gd name="connsiteY34" fmla="*/ 582144 h 607074"/>
              <a:gd name="connsiteX35" fmla="*/ 381414 w 608415"/>
              <a:gd name="connsiteY35" fmla="*/ 409131 h 607074"/>
              <a:gd name="connsiteX36" fmla="*/ 416198 w 608415"/>
              <a:gd name="connsiteY36" fmla="*/ 394192 h 607074"/>
              <a:gd name="connsiteX37" fmla="*/ 436863 w 608415"/>
              <a:gd name="connsiteY37" fmla="*/ 376638 h 607074"/>
              <a:gd name="connsiteX38" fmla="*/ 429943 w 608415"/>
              <a:gd name="connsiteY38" fmla="*/ 582098 h 607074"/>
              <a:gd name="connsiteX39" fmla="*/ 479781 w 608415"/>
              <a:gd name="connsiteY39" fmla="*/ 582098 h 607074"/>
              <a:gd name="connsiteX40" fmla="*/ 486841 w 608415"/>
              <a:gd name="connsiteY40" fmla="*/ 368235 h 607074"/>
              <a:gd name="connsiteX41" fmla="*/ 515079 w 608415"/>
              <a:gd name="connsiteY41" fmla="*/ 358898 h 607074"/>
              <a:gd name="connsiteX42" fmla="*/ 537146 w 608415"/>
              <a:gd name="connsiteY42" fmla="*/ 344519 h 607074"/>
              <a:gd name="connsiteX43" fmla="*/ 541307 w 608415"/>
              <a:gd name="connsiteY43" fmla="*/ 340831 h 607074"/>
              <a:gd name="connsiteX44" fmla="*/ 525318 w 608415"/>
              <a:gd name="connsiteY44" fmla="*/ 572387 h 607074"/>
              <a:gd name="connsiteX45" fmla="*/ 525131 w 608415"/>
              <a:gd name="connsiteY45" fmla="*/ 574208 h 607074"/>
              <a:gd name="connsiteX46" fmla="*/ 524102 w 608415"/>
              <a:gd name="connsiteY46" fmla="*/ 579483 h 607074"/>
              <a:gd name="connsiteX47" fmla="*/ 523074 w 608415"/>
              <a:gd name="connsiteY47" fmla="*/ 582845 h 607074"/>
              <a:gd name="connsiteX48" fmla="*/ 521765 w 608415"/>
              <a:gd name="connsiteY48" fmla="*/ 586066 h 607074"/>
              <a:gd name="connsiteX49" fmla="*/ 519941 w 608415"/>
              <a:gd name="connsiteY49" fmla="*/ 589521 h 607074"/>
              <a:gd name="connsiteX50" fmla="*/ 518960 w 608415"/>
              <a:gd name="connsiteY50" fmla="*/ 591014 h 607074"/>
              <a:gd name="connsiteX51" fmla="*/ 498295 w 608415"/>
              <a:gd name="connsiteY51" fmla="*/ 605860 h 607074"/>
              <a:gd name="connsiteX52" fmla="*/ 497874 w 608415"/>
              <a:gd name="connsiteY52" fmla="*/ 606000 h 607074"/>
              <a:gd name="connsiteX53" fmla="*/ 496332 w 608415"/>
              <a:gd name="connsiteY53" fmla="*/ 606374 h 607074"/>
              <a:gd name="connsiteX54" fmla="*/ 494882 w 608415"/>
              <a:gd name="connsiteY54" fmla="*/ 606607 h 607074"/>
              <a:gd name="connsiteX55" fmla="*/ 489225 w 608415"/>
              <a:gd name="connsiteY55" fmla="*/ 607074 h 607074"/>
              <a:gd name="connsiteX56" fmla="*/ 478799 w 608415"/>
              <a:gd name="connsiteY56" fmla="*/ 607074 h 607074"/>
              <a:gd name="connsiteX57" fmla="*/ 428915 w 608415"/>
              <a:gd name="connsiteY57" fmla="*/ 607074 h 607074"/>
              <a:gd name="connsiteX58" fmla="*/ 381321 w 608415"/>
              <a:gd name="connsiteY58" fmla="*/ 607074 h 607074"/>
              <a:gd name="connsiteX59" fmla="*/ 331436 w 608415"/>
              <a:gd name="connsiteY59" fmla="*/ 607074 h 607074"/>
              <a:gd name="connsiteX60" fmla="*/ 283796 w 608415"/>
              <a:gd name="connsiteY60" fmla="*/ 607074 h 607074"/>
              <a:gd name="connsiteX61" fmla="*/ 233958 w 608415"/>
              <a:gd name="connsiteY61" fmla="*/ 607074 h 607074"/>
              <a:gd name="connsiteX62" fmla="*/ 223532 w 608415"/>
              <a:gd name="connsiteY62" fmla="*/ 607074 h 607074"/>
              <a:gd name="connsiteX63" fmla="*/ 189076 w 608415"/>
              <a:gd name="connsiteY63" fmla="*/ 581164 h 607074"/>
              <a:gd name="connsiteX64" fmla="*/ 188187 w 608415"/>
              <a:gd name="connsiteY64" fmla="*/ 577756 h 607074"/>
              <a:gd name="connsiteX65" fmla="*/ 187439 w 608415"/>
              <a:gd name="connsiteY65" fmla="*/ 572387 h 607074"/>
              <a:gd name="connsiteX66" fmla="*/ 356496 w 608415"/>
              <a:gd name="connsiteY66" fmla="*/ 0 h 607074"/>
              <a:gd name="connsiteX67" fmla="*/ 432240 w 608415"/>
              <a:gd name="connsiteY67" fmla="*/ 47809 h 607074"/>
              <a:gd name="connsiteX68" fmla="*/ 457629 w 608415"/>
              <a:gd name="connsiteY68" fmla="*/ 43888 h 607074"/>
              <a:gd name="connsiteX69" fmla="*/ 540479 w 608415"/>
              <a:gd name="connsiteY69" fmla="*/ 114061 h 607074"/>
              <a:gd name="connsiteX70" fmla="*/ 608415 w 608415"/>
              <a:gd name="connsiteY70" fmla="*/ 196420 h 607074"/>
              <a:gd name="connsiteX71" fmla="*/ 549737 w 608415"/>
              <a:gd name="connsiteY71" fmla="*/ 276398 h 607074"/>
              <a:gd name="connsiteX72" fmla="*/ 544687 w 608415"/>
              <a:gd name="connsiteY72" fmla="*/ 293486 h 607074"/>
              <a:gd name="connsiteX73" fmla="*/ 517289 w 608415"/>
              <a:gd name="connsiteY73" fmla="*/ 328503 h 607074"/>
              <a:gd name="connsiteX74" fmla="*/ 487833 w 608415"/>
              <a:gd name="connsiteY74" fmla="*/ 342510 h 607074"/>
              <a:gd name="connsiteX75" fmla="*/ 467167 w 608415"/>
              <a:gd name="connsiteY75" fmla="*/ 345078 h 607074"/>
              <a:gd name="connsiteX76" fmla="*/ 438038 w 608415"/>
              <a:gd name="connsiteY76" fmla="*/ 339895 h 607074"/>
              <a:gd name="connsiteX77" fmla="*/ 432942 w 608415"/>
              <a:gd name="connsiteY77" fmla="*/ 337841 h 607074"/>
              <a:gd name="connsiteX78" fmla="*/ 381370 w 608415"/>
              <a:gd name="connsiteY78" fmla="*/ 383316 h 607074"/>
              <a:gd name="connsiteX79" fmla="*/ 356450 w 608415"/>
              <a:gd name="connsiteY79" fmla="*/ 387051 h 607074"/>
              <a:gd name="connsiteX80" fmla="*/ 331482 w 608415"/>
              <a:gd name="connsiteY80" fmla="*/ 383223 h 607074"/>
              <a:gd name="connsiteX81" fmla="*/ 279958 w 608415"/>
              <a:gd name="connsiteY81" fmla="*/ 337794 h 607074"/>
              <a:gd name="connsiteX82" fmla="*/ 274814 w 608415"/>
              <a:gd name="connsiteY82" fmla="*/ 339849 h 607074"/>
              <a:gd name="connsiteX83" fmla="*/ 245732 w 608415"/>
              <a:gd name="connsiteY83" fmla="*/ 345031 h 607074"/>
              <a:gd name="connsiteX84" fmla="*/ 225020 w 608415"/>
              <a:gd name="connsiteY84" fmla="*/ 342463 h 607074"/>
              <a:gd name="connsiteX85" fmla="*/ 195611 w 608415"/>
              <a:gd name="connsiteY85" fmla="*/ 328456 h 607074"/>
              <a:gd name="connsiteX86" fmla="*/ 168165 w 608415"/>
              <a:gd name="connsiteY86" fmla="*/ 293393 h 607074"/>
              <a:gd name="connsiteX87" fmla="*/ 163115 w 608415"/>
              <a:gd name="connsiteY87" fmla="*/ 276352 h 607074"/>
              <a:gd name="connsiteX88" fmla="*/ 104531 w 608415"/>
              <a:gd name="connsiteY88" fmla="*/ 196374 h 607074"/>
              <a:gd name="connsiteX89" fmla="*/ 172467 w 608415"/>
              <a:gd name="connsiteY89" fmla="*/ 114014 h 607074"/>
              <a:gd name="connsiteX90" fmla="*/ 255317 w 608415"/>
              <a:gd name="connsiteY90" fmla="*/ 43841 h 607074"/>
              <a:gd name="connsiteX91" fmla="*/ 280706 w 608415"/>
              <a:gd name="connsiteY91" fmla="*/ 47763 h 607074"/>
              <a:gd name="connsiteX92" fmla="*/ 356496 w 608415"/>
              <a:gd name="connsiteY92" fmla="*/ 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8415" h="607074">
                <a:moveTo>
                  <a:pt x="53619" y="464038"/>
                </a:moveTo>
                <a:cubicBezTo>
                  <a:pt x="69700" y="464038"/>
                  <a:pt x="83069" y="475245"/>
                  <a:pt x="86435" y="490234"/>
                </a:cubicBezTo>
                <a:cubicBezTo>
                  <a:pt x="87136" y="490188"/>
                  <a:pt x="87838" y="490188"/>
                  <a:pt x="88492" y="490188"/>
                </a:cubicBezTo>
                <a:cubicBezTo>
                  <a:pt x="111258" y="490188"/>
                  <a:pt x="129629" y="508539"/>
                  <a:pt x="129629" y="531280"/>
                </a:cubicBezTo>
                <a:cubicBezTo>
                  <a:pt x="129629" y="549818"/>
                  <a:pt x="117382" y="565508"/>
                  <a:pt x="100459" y="570644"/>
                </a:cubicBezTo>
                <a:cubicBezTo>
                  <a:pt x="97608" y="587642"/>
                  <a:pt x="82088" y="599876"/>
                  <a:pt x="64558" y="598475"/>
                </a:cubicBezTo>
                <a:cubicBezTo>
                  <a:pt x="49598" y="597214"/>
                  <a:pt x="37724" y="586334"/>
                  <a:pt x="34546" y="572372"/>
                </a:cubicBezTo>
                <a:lnTo>
                  <a:pt x="33704" y="572372"/>
                </a:lnTo>
                <a:cubicBezTo>
                  <a:pt x="15099" y="572372"/>
                  <a:pt x="46" y="557289"/>
                  <a:pt x="0" y="538751"/>
                </a:cubicBezTo>
                <a:cubicBezTo>
                  <a:pt x="0" y="524509"/>
                  <a:pt x="8835" y="512368"/>
                  <a:pt x="21363" y="507418"/>
                </a:cubicBezTo>
                <a:cubicBezTo>
                  <a:pt x="20428" y="504336"/>
                  <a:pt x="19961" y="501068"/>
                  <a:pt x="19961" y="497659"/>
                </a:cubicBezTo>
                <a:cubicBezTo>
                  <a:pt x="19961" y="479121"/>
                  <a:pt x="35013" y="464038"/>
                  <a:pt x="53619" y="464038"/>
                </a:cubicBezTo>
                <a:close/>
                <a:moveTo>
                  <a:pt x="92187" y="344218"/>
                </a:moveTo>
                <a:cubicBezTo>
                  <a:pt x="101583" y="344218"/>
                  <a:pt x="109624" y="350100"/>
                  <a:pt x="112897" y="358363"/>
                </a:cubicBezTo>
                <a:cubicBezTo>
                  <a:pt x="114954" y="357756"/>
                  <a:pt x="117104" y="357430"/>
                  <a:pt x="119348" y="357430"/>
                </a:cubicBezTo>
                <a:cubicBezTo>
                  <a:pt x="131597" y="357430"/>
                  <a:pt x="141554" y="367327"/>
                  <a:pt x="141554" y="379604"/>
                </a:cubicBezTo>
                <a:cubicBezTo>
                  <a:pt x="141554" y="390155"/>
                  <a:pt x="134121" y="399025"/>
                  <a:pt x="124210" y="401266"/>
                </a:cubicBezTo>
                <a:cubicBezTo>
                  <a:pt x="124304" y="401686"/>
                  <a:pt x="124304" y="402199"/>
                  <a:pt x="124304" y="402620"/>
                </a:cubicBezTo>
                <a:cubicBezTo>
                  <a:pt x="124304" y="417605"/>
                  <a:pt x="112149" y="429743"/>
                  <a:pt x="97095" y="429743"/>
                </a:cubicBezTo>
                <a:cubicBezTo>
                  <a:pt x="84847" y="429743"/>
                  <a:pt x="74469" y="421667"/>
                  <a:pt x="71103" y="410509"/>
                </a:cubicBezTo>
                <a:cubicBezTo>
                  <a:pt x="59883" y="408595"/>
                  <a:pt x="51795" y="398371"/>
                  <a:pt x="52777" y="386747"/>
                </a:cubicBezTo>
                <a:cubicBezTo>
                  <a:pt x="53618" y="376850"/>
                  <a:pt x="60771" y="369054"/>
                  <a:pt x="69981" y="366953"/>
                </a:cubicBezTo>
                <a:lnTo>
                  <a:pt x="69981" y="366393"/>
                </a:lnTo>
                <a:cubicBezTo>
                  <a:pt x="69981" y="354208"/>
                  <a:pt x="79892" y="344218"/>
                  <a:pt x="92187" y="344218"/>
                </a:cubicBezTo>
                <a:close/>
                <a:moveTo>
                  <a:pt x="171403" y="340831"/>
                </a:moveTo>
                <a:cubicBezTo>
                  <a:pt x="172806" y="342091"/>
                  <a:pt x="174162" y="343305"/>
                  <a:pt x="175611" y="344519"/>
                </a:cubicBezTo>
                <a:cubicBezTo>
                  <a:pt x="182343" y="350215"/>
                  <a:pt x="189824" y="355023"/>
                  <a:pt x="197678" y="358898"/>
                </a:cubicBezTo>
                <a:cubicBezTo>
                  <a:pt x="206561" y="363240"/>
                  <a:pt x="216098" y="366414"/>
                  <a:pt x="225916" y="368235"/>
                </a:cubicBezTo>
                <a:lnTo>
                  <a:pt x="233210" y="582098"/>
                </a:lnTo>
                <a:lnTo>
                  <a:pt x="283048" y="582098"/>
                </a:lnTo>
                <a:lnTo>
                  <a:pt x="276128" y="376545"/>
                </a:lnTo>
                <a:cubicBezTo>
                  <a:pt x="282253" y="383221"/>
                  <a:pt x="289172" y="389150"/>
                  <a:pt x="296793" y="394098"/>
                </a:cubicBezTo>
                <a:cubicBezTo>
                  <a:pt x="307499" y="401148"/>
                  <a:pt x="319234" y="406190"/>
                  <a:pt x="331577" y="409037"/>
                </a:cubicBezTo>
                <a:lnTo>
                  <a:pt x="331577" y="582144"/>
                </a:lnTo>
                <a:lnTo>
                  <a:pt x="381414" y="582144"/>
                </a:lnTo>
                <a:lnTo>
                  <a:pt x="381414" y="409131"/>
                </a:lnTo>
                <a:cubicBezTo>
                  <a:pt x="393710" y="406236"/>
                  <a:pt x="405492" y="401194"/>
                  <a:pt x="416198" y="394192"/>
                </a:cubicBezTo>
                <a:cubicBezTo>
                  <a:pt x="423819" y="389150"/>
                  <a:pt x="430738" y="383267"/>
                  <a:pt x="436863" y="376638"/>
                </a:cubicBezTo>
                <a:lnTo>
                  <a:pt x="429943" y="582098"/>
                </a:lnTo>
                <a:lnTo>
                  <a:pt x="479781" y="582098"/>
                </a:lnTo>
                <a:lnTo>
                  <a:pt x="486841" y="368235"/>
                </a:lnTo>
                <a:cubicBezTo>
                  <a:pt x="496612" y="366414"/>
                  <a:pt x="506150" y="363240"/>
                  <a:pt x="515079" y="358898"/>
                </a:cubicBezTo>
                <a:cubicBezTo>
                  <a:pt x="522934" y="355023"/>
                  <a:pt x="530367" y="350215"/>
                  <a:pt x="537146" y="344519"/>
                </a:cubicBezTo>
                <a:cubicBezTo>
                  <a:pt x="538596" y="343305"/>
                  <a:pt x="539951" y="342091"/>
                  <a:pt x="541307" y="340831"/>
                </a:cubicBezTo>
                <a:lnTo>
                  <a:pt x="525318" y="572387"/>
                </a:lnTo>
                <a:cubicBezTo>
                  <a:pt x="525224" y="572994"/>
                  <a:pt x="525178" y="573554"/>
                  <a:pt x="525131" y="574208"/>
                </a:cubicBezTo>
                <a:cubicBezTo>
                  <a:pt x="524944" y="575982"/>
                  <a:pt x="524570" y="577756"/>
                  <a:pt x="524102" y="579483"/>
                </a:cubicBezTo>
                <a:cubicBezTo>
                  <a:pt x="523822" y="580604"/>
                  <a:pt x="523448" y="581724"/>
                  <a:pt x="523074" y="582845"/>
                </a:cubicBezTo>
                <a:cubicBezTo>
                  <a:pt x="522700" y="583965"/>
                  <a:pt x="522232" y="585039"/>
                  <a:pt x="521765" y="586066"/>
                </a:cubicBezTo>
                <a:cubicBezTo>
                  <a:pt x="521204" y="587280"/>
                  <a:pt x="520643" y="588400"/>
                  <a:pt x="519941" y="589521"/>
                </a:cubicBezTo>
                <a:cubicBezTo>
                  <a:pt x="519614" y="589987"/>
                  <a:pt x="519240" y="590501"/>
                  <a:pt x="518960" y="591014"/>
                </a:cubicBezTo>
                <a:cubicBezTo>
                  <a:pt x="514004" y="598204"/>
                  <a:pt x="506804" y="603573"/>
                  <a:pt x="498295" y="605860"/>
                </a:cubicBezTo>
                <a:cubicBezTo>
                  <a:pt x="498202" y="605954"/>
                  <a:pt x="498015" y="605954"/>
                  <a:pt x="497874" y="606000"/>
                </a:cubicBezTo>
                <a:cubicBezTo>
                  <a:pt x="497360" y="606140"/>
                  <a:pt x="496799" y="606234"/>
                  <a:pt x="496332" y="606374"/>
                </a:cubicBezTo>
                <a:cubicBezTo>
                  <a:pt x="495864" y="606420"/>
                  <a:pt x="495397" y="606561"/>
                  <a:pt x="494882" y="606607"/>
                </a:cubicBezTo>
                <a:cubicBezTo>
                  <a:pt x="493012" y="606887"/>
                  <a:pt x="491142" y="607074"/>
                  <a:pt x="489225" y="607074"/>
                </a:cubicBezTo>
                <a:lnTo>
                  <a:pt x="478799" y="607074"/>
                </a:lnTo>
                <a:lnTo>
                  <a:pt x="428915" y="607074"/>
                </a:lnTo>
                <a:lnTo>
                  <a:pt x="381321" y="607074"/>
                </a:lnTo>
                <a:lnTo>
                  <a:pt x="331436" y="607074"/>
                </a:lnTo>
                <a:lnTo>
                  <a:pt x="283796" y="607074"/>
                </a:lnTo>
                <a:lnTo>
                  <a:pt x="233958" y="607074"/>
                </a:lnTo>
                <a:lnTo>
                  <a:pt x="223532" y="607074"/>
                </a:lnTo>
                <a:cubicBezTo>
                  <a:pt x="207496" y="607074"/>
                  <a:pt x="193798" y="596290"/>
                  <a:pt x="189076" y="581164"/>
                </a:cubicBezTo>
                <a:cubicBezTo>
                  <a:pt x="188748" y="580044"/>
                  <a:pt x="188421" y="578923"/>
                  <a:pt x="188187" y="577756"/>
                </a:cubicBezTo>
                <a:cubicBezTo>
                  <a:pt x="187813" y="575982"/>
                  <a:pt x="187580" y="574208"/>
                  <a:pt x="187439" y="572387"/>
                </a:cubicBezTo>
                <a:close/>
                <a:moveTo>
                  <a:pt x="356496" y="0"/>
                </a:moveTo>
                <a:cubicBezTo>
                  <a:pt x="389927" y="0"/>
                  <a:pt x="418775" y="19516"/>
                  <a:pt x="432240" y="47809"/>
                </a:cubicBezTo>
                <a:cubicBezTo>
                  <a:pt x="440282" y="45288"/>
                  <a:pt x="448745" y="43888"/>
                  <a:pt x="457629" y="43888"/>
                </a:cubicBezTo>
                <a:cubicBezTo>
                  <a:pt x="499335" y="43888"/>
                  <a:pt x="533934" y="74282"/>
                  <a:pt x="540479" y="114061"/>
                </a:cubicBezTo>
                <a:cubicBezTo>
                  <a:pt x="579193" y="121531"/>
                  <a:pt x="608415" y="155567"/>
                  <a:pt x="608415" y="196420"/>
                </a:cubicBezTo>
                <a:cubicBezTo>
                  <a:pt x="608415" y="233958"/>
                  <a:pt x="583728" y="265707"/>
                  <a:pt x="549737" y="276398"/>
                </a:cubicBezTo>
                <a:cubicBezTo>
                  <a:pt x="548708" y="282328"/>
                  <a:pt x="546932" y="288071"/>
                  <a:pt x="544687" y="293486"/>
                </a:cubicBezTo>
                <a:cubicBezTo>
                  <a:pt x="538843" y="307493"/>
                  <a:pt x="529305" y="319539"/>
                  <a:pt x="517289" y="328503"/>
                </a:cubicBezTo>
                <a:cubicBezTo>
                  <a:pt x="508592" y="334993"/>
                  <a:pt x="498633" y="339802"/>
                  <a:pt x="487833" y="342510"/>
                </a:cubicBezTo>
                <a:cubicBezTo>
                  <a:pt x="481240" y="344191"/>
                  <a:pt x="474320" y="345078"/>
                  <a:pt x="467167" y="345078"/>
                </a:cubicBezTo>
                <a:cubicBezTo>
                  <a:pt x="456927" y="345078"/>
                  <a:pt x="447155" y="343257"/>
                  <a:pt x="438038" y="339895"/>
                </a:cubicBezTo>
                <a:cubicBezTo>
                  <a:pt x="436308" y="339288"/>
                  <a:pt x="434625" y="338588"/>
                  <a:pt x="432942" y="337841"/>
                </a:cubicBezTo>
                <a:cubicBezTo>
                  <a:pt x="423076" y="359458"/>
                  <a:pt x="404374" y="376219"/>
                  <a:pt x="381370" y="383316"/>
                </a:cubicBezTo>
                <a:cubicBezTo>
                  <a:pt x="373515" y="385744"/>
                  <a:pt x="365099" y="387051"/>
                  <a:pt x="356450" y="387051"/>
                </a:cubicBezTo>
                <a:cubicBezTo>
                  <a:pt x="347753" y="387051"/>
                  <a:pt x="339337" y="385650"/>
                  <a:pt x="331482" y="383223"/>
                </a:cubicBezTo>
                <a:cubicBezTo>
                  <a:pt x="308572" y="376079"/>
                  <a:pt x="289776" y="359411"/>
                  <a:pt x="279958" y="337794"/>
                </a:cubicBezTo>
                <a:cubicBezTo>
                  <a:pt x="278274" y="338541"/>
                  <a:pt x="276591" y="339242"/>
                  <a:pt x="274814" y="339849"/>
                </a:cubicBezTo>
                <a:cubicBezTo>
                  <a:pt x="265791" y="343163"/>
                  <a:pt x="255925" y="345031"/>
                  <a:pt x="245732" y="345031"/>
                </a:cubicBezTo>
                <a:cubicBezTo>
                  <a:pt x="238532" y="345031"/>
                  <a:pt x="231612" y="344144"/>
                  <a:pt x="225020" y="342463"/>
                </a:cubicBezTo>
                <a:cubicBezTo>
                  <a:pt x="214219" y="339708"/>
                  <a:pt x="204260" y="334946"/>
                  <a:pt x="195611" y="328456"/>
                </a:cubicBezTo>
                <a:cubicBezTo>
                  <a:pt x="183548" y="319492"/>
                  <a:pt x="174009" y="307400"/>
                  <a:pt x="168165" y="293393"/>
                </a:cubicBezTo>
                <a:cubicBezTo>
                  <a:pt x="165921" y="287977"/>
                  <a:pt x="164191" y="282281"/>
                  <a:pt x="163115" y="276352"/>
                </a:cubicBezTo>
                <a:cubicBezTo>
                  <a:pt x="129124" y="265660"/>
                  <a:pt x="104437" y="233911"/>
                  <a:pt x="104531" y="196374"/>
                </a:cubicBezTo>
                <a:cubicBezTo>
                  <a:pt x="104531" y="155521"/>
                  <a:pt x="133753" y="121485"/>
                  <a:pt x="172467" y="114014"/>
                </a:cubicBezTo>
                <a:cubicBezTo>
                  <a:pt x="179012" y="74235"/>
                  <a:pt x="213611" y="43841"/>
                  <a:pt x="255317" y="43841"/>
                </a:cubicBezTo>
                <a:cubicBezTo>
                  <a:pt x="264154" y="43841"/>
                  <a:pt x="272710" y="45195"/>
                  <a:pt x="280706" y="47763"/>
                </a:cubicBezTo>
                <a:cubicBezTo>
                  <a:pt x="294218" y="19516"/>
                  <a:pt x="323066" y="0"/>
                  <a:pt x="35649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4258878-A239-7144-8832-30C5FADABEDB}"/>
              </a:ext>
            </a:extLst>
          </p:cNvPr>
          <p:cNvGrpSpPr/>
          <p:nvPr/>
        </p:nvGrpSpPr>
        <p:grpSpPr>
          <a:xfrm>
            <a:off x="858011" y="1675851"/>
            <a:ext cx="1546812" cy="3901448"/>
            <a:chOff x="858011" y="1675851"/>
            <a:chExt cx="1546812" cy="3901448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96AF4872-44BF-CA38-2F21-A1DB250EEC64}"/>
                </a:ext>
              </a:extLst>
            </p:cNvPr>
            <p:cNvSpPr/>
            <p:nvPr/>
          </p:nvSpPr>
          <p:spPr>
            <a:xfrm>
              <a:off x="858011" y="1675851"/>
              <a:ext cx="1546812" cy="3901448"/>
            </a:xfrm>
            <a:prstGeom prst="roundRect">
              <a:avLst>
                <a:gd name="adj" fmla="val 22237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  <a:gs pos="79000">
                  <a:schemeClr val="bg1">
                    <a:lumMod val="65000"/>
                  </a:schemeClr>
                </a:gs>
                <a:gs pos="51000">
                  <a:schemeClr val="bg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2B24A423-58F8-FF49-7FA7-1E0A5853C237}"/>
                </a:ext>
              </a:extLst>
            </p:cNvPr>
            <p:cNvGrpSpPr/>
            <p:nvPr/>
          </p:nvGrpSpPr>
          <p:grpSpPr>
            <a:xfrm>
              <a:off x="942767" y="2045585"/>
              <a:ext cx="1377300" cy="3161981"/>
              <a:chOff x="942767" y="2125159"/>
              <a:chExt cx="1377300" cy="3161981"/>
            </a:xfrm>
          </p:grpSpPr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9A86AC56-5FA0-991A-480B-7DC1D982A006}"/>
                  </a:ext>
                </a:extLst>
              </p:cNvPr>
              <p:cNvSpPr/>
              <p:nvPr/>
            </p:nvSpPr>
            <p:spPr>
              <a:xfrm>
                <a:off x="1250544" y="2125159"/>
                <a:ext cx="76174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准</a:t>
                </a:r>
                <a:r>
                  <a:rPr lang="zh-CN" alt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备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5860670B-CF43-6637-3689-B555F322733B}"/>
                  </a:ext>
                </a:extLst>
              </p:cNvPr>
              <p:cNvSpPr/>
              <p:nvPr/>
            </p:nvSpPr>
            <p:spPr>
              <a:xfrm>
                <a:off x="1250544" y="2796006"/>
                <a:ext cx="76174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开始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80A97D31-093A-57BF-1A01-511E5A3088A8}"/>
                  </a:ext>
                </a:extLst>
              </p:cNvPr>
              <p:cNvSpPr/>
              <p:nvPr/>
            </p:nvSpPr>
            <p:spPr>
              <a:xfrm>
                <a:off x="942767" y="3466853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中途游戏</a:t>
                </a:r>
                <a:endParaRPr lang="zh-CN" sz="24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00052063-2E18-8A2F-2517-5D1CFFD2FAA6}"/>
                  </a:ext>
                </a:extLst>
              </p:cNvPr>
              <p:cNvSpPr/>
              <p:nvPr/>
            </p:nvSpPr>
            <p:spPr>
              <a:xfrm>
                <a:off x="942767" y="4137700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颁奖仪式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5CB28773-5921-6C3F-EB05-99E13539BD36}"/>
                  </a:ext>
                </a:extLst>
              </p:cNvPr>
              <p:cNvSpPr/>
              <p:nvPr/>
            </p:nvSpPr>
            <p:spPr>
              <a:xfrm>
                <a:off x="942767" y="4808547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总结陈词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9" name="图片 38" descr="图片包含 图标&#10;&#10;描述已自动生成">
            <a:extLst>
              <a:ext uri="{FF2B5EF4-FFF2-40B4-BE49-F238E27FC236}">
                <a16:creationId xmlns:a16="http://schemas.microsoft.com/office/drawing/2014/main" id="{A975AAE7-80C1-AF31-7889-62AC40E9D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4" y="2945744"/>
            <a:ext cx="1361661" cy="1361661"/>
          </a:xfrm>
          <a:prstGeom prst="rect">
            <a:avLst/>
          </a:prstGeom>
        </p:spPr>
      </p:pic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380FC4E2-8F93-BD28-CE06-32E920962805}"/>
              </a:ext>
            </a:extLst>
          </p:cNvPr>
          <p:cNvCxnSpPr/>
          <p:nvPr/>
        </p:nvCxnSpPr>
        <p:spPr>
          <a:xfrm>
            <a:off x="2542996" y="3165997"/>
            <a:ext cx="2071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786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26E84D-C006-E2EF-6678-E4B225C8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5059398" cy="535531"/>
          </a:xfrm>
        </p:spPr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二、活动流程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ACTIVITYPROCESS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2B1DF1A-CDE8-D6ED-AA8B-1BC22BFFA5BC}"/>
              </a:ext>
            </a:extLst>
          </p:cNvPr>
          <p:cNvSpPr/>
          <p:nvPr/>
        </p:nvSpPr>
        <p:spPr>
          <a:xfrm>
            <a:off x="623888" y="1349830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F80DA74E-99B9-A712-A6EB-D96AA4A9289B}"/>
              </a:ext>
            </a:extLst>
          </p:cNvPr>
          <p:cNvSpPr/>
          <p:nvPr/>
        </p:nvSpPr>
        <p:spPr>
          <a:xfrm>
            <a:off x="461985" y="1520189"/>
            <a:ext cx="10944225" cy="4397828"/>
          </a:xfrm>
          <a:prstGeom prst="roundRect">
            <a:avLst>
              <a:gd name="adj" fmla="val 10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7" name="图片 26" descr="形状&#10;&#10;低可信度描述已自动生成">
            <a:extLst>
              <a:ext uri="{FF2B5EF4-FFF2-40B4-BE49-F238E27FC236}">
                <a16:creationId xmlns:a16="http://schemas.microsoft.com/office/drawing/2014/main" id="{4182ADED-5B3C-6651-4E52-8062C83CB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30" y="5102780"/>
            <a:ext cx="1136314" cy="1189887"/>
          </a:xfrm>
          <a:prstGeom prst="rect">
            <a:avLst/>
          </a:prstGeom>
        </p:spPr>
      </p:pic>
      <p:pic>
        <p:nvPicPr>
          <p:cNvPr id="29" name="图片 28" descr="形状&#10;&#10;低可信度描述已自动生成">
            <a:extLst>
              <a:ext uri="{FF2B5EF4-FFF2-40B4-BE49-F238E27FC236}">
                <a16:creationId xmlns:a16="http://schemas.microsoft.com/office/drawing/2014/main" id="{9216E9B4-8E48-F78D-9DE9-39E962CF0E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84" y="1473425"/>
            <a:ext cx="840260" cy="87987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77191349-232C-84E1-C84B-59C8DE04E996}"/>
              </a:ext>
            </a:extLst>
          </p:cNvPr>
          <p:cNvGrpSpPr/>
          <p:nvPr/>
        </p:nvGrpSpPr>
        <p:grpSpPr>
          <a:xfrm>
            <a:off x="3947391" y="2503944"/>
            <a:ext cx="1377300" cy="1631436"/>
            <a:chOff x="3947391" y="2503944"/>
            <a:chExt cx="1377300" cy="1631436"/>
          </a:xfrm>
        </p:grpSpPr>
        <p:sp>
          <p:nvSpPr>
            <p:cNvPr id="16" name="score_144790">
              <a:extLst>
                <a:ext uri="{FF2B5EF4-FFF2-40B4-BE49-F238E27FC236}">
                  <a16:creationId xmlns:a16="http://schemas.microsoft.com/office/drawing/2014/main" id="{807FA5DF-C91B-D1B2-84BF-0CCEC647C12F}"/>
                </a:ext>
              </a:extLst>
            </p:cNvPr>
            <p:cNvSpPr>
              <a:spLocks/>
            </p:cNvSpPr>
            <p:nvPr/>
          </p:nvSpPr>
          <p:spPr>
            <a:xfrm>
              <a:off x="4123549" y="2503944"/>
              <a:ext cx="1024984" cy="1023437"/>
            </a:xfrm>
            <a:custGeom>
              <a:avLst/>
              <a:gdLst>
                <a:gd name="connsiteX0" fmla="*/ 534533 w 608415"/>
                <a:gd name="connsiteY0" fmla="*/ 448090 h 536015"/>
                <a:gd name="connsiteX1" fmla="*/ 546823 w 608415"/>
                <a:gd name="connsiteY1" fmla="*/ 453159 h 536015"/>
                <a:gd name="connsiteX2" fmla="*/ 551892 w 608415"/>
                <a:gd name="connsiteY2" fmla="*/ 465449 h 536015"/>
                <a:gd name="connsiteX3" fmla="*/ 546823 w 608415"/>
                <a:gd name="connsiteY3" fmla="*/ 477739 h 536015"/>
                <a:gd name="connsiteX4" fmla="*/ 534533 w 608415"/>
                <a:gd name="connsiteY4" fmla="*/ 482808 h 536015"/>
                <a:gd name="connsiteX5" fmla="*/ 522244 w 608415"/>
                <a:gd name="connsiteY5" fmla="*/ 477739 h 536015"/>
                <a:gd name="connsiteX6" fmla="*/ 517174 w 608415"/>
                <a:gd name="connsiteY6" fmla="*/ 465449 h 536015"/>
                <a:gd name="connsiteX7" fmla="*/ 522244 w 608415"/>
                <a:gd name="connsiteY7" fmla="*/ 453159 h 536015"/>
                <a:gd name="connsiteX8" fmla="*/ 534533 w 608415"/>
                <a:gd name="connsiteY8" fmla="*/ 448090 h 536015"/>
                <a:gd name="connsiteX9" fmla="*/ 71765 w 608415"/>
                <a:gd name="connsiteY9" fmla="*/ 448090 h 536015"/>
                <a:gd name="connsiteX10" fmla="*/ 84054 w 608415"/>
                <a:gd name="connsiteY10" fmla="*/ 453159 h 536015"/>
                <a:gd name="connsiteX11" fmla="*/ 89124 w 608415"/>
                <a:gd name="connsiteY11" fmla="*/ 465449 h 536015"/>
                <a:gd name="connsiteX12" fmla="*/ 84054 w 608415"/>
                <a:gd name="connsiteY12" fmla="*/ 477739 h 536015"/>
                <a:gd name="connsiteX13" fmla="*/ 71765 w 608415"/>
                <a:gd name="connsiteY13" fmla="*/ 482808 h 536015"/>
                <a:gd name="connsiteX14" fmla="*/ 59475 w 608415"/>
                <a:gd name="connsiteY14" fmla="*/ 477739 h 536015"/>
                <a:gd name="connsiteX15" fmla="*/ 54406 w 608415"/>
                <a:gd name="connsiteY15" fmla="*/ 465449 h 536015"/>
                <a:gd name="connsiteX16" fmla="*/ 59475 w 608415"/>
                <a:gd name="connsiteY16" fmla="*/ 453159 h 536015"/>
                <a:gd name="connsiteX17" fmla="*/ 71765 w 608415"/>
                <a:gd name="connsiteY17" fmla="*/ 448090 h 536015"/>
                <a:gd name="connsiteX18" fmla="*/ 393784 w 608415"/>
                <a:gd name="connsiteY18" fmla="*/ 356967 h 536015"/>
                <a:gd name="connsiteX19" fmla="*/ 357513 w 608415"/>
                <a:gd name="connsiteY19" fmla="*/ 393338 h 536015"/>
                <a:gd name="connsiteX20" fmla="*/ 393784 w 608415"/>
                <a:gd name="connsiteY20" fmla="*/ 429555 h 536015"/>
                <a:gd name="connsiteX21" fmla="*/ 430209 w 608415"/>
                <a:gd name="connsiteY21" fmla="*/ 393338 h 536015"/>
                <a:gd name="connsiteX22" fmla="*/ 393784 w 608415"/>
                <a:gd name="connsiteY22" fmla="*/ 356967 h 536015"/>
                <a:gd name="connsiteX23" fmla="*/ 214631 w 608415"/>
                <a:gd name="connsiteY23" fmla="*/ 356967 h 536015"/>
                <a:gd name="connsiteX24" fmla="*/ 178206 w 608415"/>
                <a:gd name="connsiteY24" fmla="*/ 393338 h 536015"/>
                <a:gd name="connsiteX25" fmla="*/ 214631 w 608415"/>
                <a:gd name="connsiteY25" fmla="*/ 429555 h 536015"/>
                <a:gd name="connsiteX26" fmla="*/ 250902 w 608415"/>
                <a:gd name="connsiteY26" fmla="*/ 393338 h 536015"/>
                <a:gd name="connsiteX27" fmla="*/ 214631 w 608415"/>
                <a:gd name="connsiteY27" fmla="*/ 356967 h 536015"/>
                <a:gd name="connsiteX28" fmla="*/ 393784 w 608415"/>
                <a:gd name="connsiteY28" fmla="*/ 322131 h 536015"/>
                <a:gd name="connsiteX29" fmla="*/ 465097 w 608415"/>
                <a:gd name="connsiteY29" fmla="*/ 393338 h 536015"/>
                <a:gd name="connsiteX30" fmla="*/ 393784 w 608415"/>
                <a:gd name="connsiteY30" fmla="*/ 464391 h 536015"/>
                <a:gd name="connsiteX31" fmla="*/ 322625 w 608415"/>
                <a:gd name="connsiteY31" fmla="*/ 393338 h 536015"/>
                <a:gd name="connsiteX32" fmla="*/ 393784 w 608415"/>
                <a:gd name="connsiteY32" fmla="*/ 322131 h 536015"/>
                <a:gd name="connsiteX33" fmla="*/ 214631 w 608415"/>
                <a:gd name="connsiteY33" fmla="*/ 322131 h 536015"/>
                <a:gd name="connsiteX34" fmla="*/ 285790 w 608415"/>
                <a:gd name="connsiteY34" fmla="*/ 393338 h 536015"/>
                <a:gd name="connsiteX35" fmla="*/ 214631 w 608415"/>
                <a:gd name="connsiteY35" fmla="*/ 464391 h 536015"/>
                <a:gd name="connsiteX36" fmla="*/ 143318 w 608415"/>
                <a:gd name="connsiteY36" fmla="*/ 393338 h 536015"/>
                <a:gd name="connsiteX37" fmla="*/ 214631 w 608415"/>
                <a:gd name="connsiteY37" fmla="*/ 322131 h 536015"/>
                <a:gd name="connsiteX38" fmla="*/ 285806 w 608415"/>
                <a:gd name="connsiteY38" fmla="*/ 142156 h 536015"/>
                <a:gd name="connsiteX39" fmla="*/ 285806 w 608415"/>
                <a:gd name="connsiteY39" fmla="*/ 250623 h 536015"/>
                <a:gd name="connsiteX40" fmla="*/ 322679 w 608415"/>
                <a:gd name="connsiteY40" fmla="*/ 250623 h 536015"/>
                <a:gd name="connsiteX41" fmla="*/ 322679 w 608415"/>
                <a:gd name="connsiteY41" fmla="*/ 142156 h 536015"/>
                <a:gd name="connsiteX42" fmla="*/ 142421 w 608415"/>
                <a:gd name="connsiteY42" fmla="*/ 142156 h 536015"/>
                <a:gd name="connsiteX43" fmla="*/ 142421 w 608415"/>
                <a:gd name="connsiteY43" fmla="*/ 250623 h 536015"/>
                <a:gd name="connsiteX44" fmla="*/ 179299 w 608415"/>
                <a:gd name="connsiteY44" fmla="*/ 250623 h 536015"/>
                <a:gd name="connsiteX45" fmla="*/ 179299 w 608415"/>
                <a:gd name="connsiteY45" fmla="*/ 142156 h 536015"/>
                <a:gd name="connsiteX46" fmla="*/ 411753 w 608415"/>
                <a:gd name="connsiteY46" fmla="*/ 107330 h 536015"/>
                <a:gd name="connsiteX47" fmla="*/ 483510 w 608415"/>
                <a:gd name="connsiteY47" fmla="*/ 107330 h 536015"/>
                <a:gd name="connsiteX48" fmla="*/ 500873 w 608415"/>
                <a:gd name="connsiteY48" fmla="*/ 124820 h 536015"/>
                <a:gd name="connsiteX49" fmla="*/ 500873 w 608415"/>
                <a:gd name="connsiteY49" fmla="*/ 267960 h 536015"/>
                <a:gd name="connsiteX50" fmla="*/ 483510 w 608415"/>
                <a:gd name="connsiteY50" fmla="*/ 285296 h 536015"/>
                <a:gd name="connsiteX51" fmla="*/ 411753 w 608415"/>
                <a:gd name="connsiteY51" fmla="*/ 285296 h 536015"/>
                <a:gd name="connsiteX52" fmla="*/ 394390 w 608415"/>
                <a:gd name="connsiteY52" fmla="*/ 267960 h 536015"/>
                <a:gd name="connsiteX53" fmla="*/ 411753 w 608415"/>
                <a:gd name="connsiteY53" fmla="*/ 250623 h 536015"/>
                <a:gd name="connsiteX54" fmla="*/ 465993 w 608415"/>
                <a:gd name="connsiteY54" fmla="*/ 250623 h 536015"/>
                <a:gd name="connsiteX55" fmla="*/ 465993 w 608415"/>
                <a:gd name="connsiteY55" fmla="*/ 213803 h 536015"/>
                <a:gd name="connsiteX56" fmla="*/ 411753 w 608415"/>
                <a:gd name="connsiteY56" fmla="*/ 213803 h 536015"/>
                <a:gd name="connsiteX57" fmla="*/ 394390 w 608415"/>
                <a:gd name="connsiteY57" fmla="*/ 196313 h 536015"/>
                <a:gd name="connsiteX58" fmla="*/ 411753 w 608415"/>
                <a:gd name="connsiteY58" fmla="*/ 178977 h 536015"/>
                <a:gd name="connsiteX59" fmla="*/ 465993 w 608415"/>
                <a:gd name="connsiteY59" fmla="*/ 178977 h 536015"/>
                <a:gd name="connsiteX60" fmla="*/ 465993 w 608415"/>
                <a:gd name="connsiteY60" fmla="*/ 142156 h 536015"/>
                <a:gd name="connsiteX61" fmla="*/ 411753 w 608415"/>
                <a:gd name="connsiteY61" fmla="*/ 142156 h 536015"/>
                <a:gd name="connsiteX62" fmla="*/ 394390 w 608415"/>
                <a:gd name="connsiteY62" fmla="*/ 124820 h 536015"/>
                <a:gd name="connsiteX63" fmla="*/ 411753 w 608415"/>
                <a:gd name="connsiteY63" fmla="*/ 107330 h 536015"/>
                <a:gd name="connsiteX64" fmla="*/ 268445 w 608415"/>
                <a:gd name="connsiteY64" fmla="*/ 107330 h 536015"/>
                <a:gd name="connsiteX65" fmla="*/ 340040 w 608415"/>
                <a:gd name="connsiteY65" fmla="*/ 107330 h 536015"/>
                <a:gd name="connsiteX66" fmla="*/ 357555 w 608415"/>
                <a:gd name="connsiteY66" fmla="*/ 124820 h 536015"/>
                <a:gd name="connsiteX67" fmla="*/ 357555 w 608415"/>
                <a:gd name="connsiteY67" fmla="*/ 267960 h 536015"/>
                <a:gd name="connsiteX68" fmla="*/ 340040 w 608415"/>
                <a:gd name="connsiteY68" fmla="*/ 285296 h 536015"/>
                <a:gd name="connsiteX69" fmla="*/ 268445 w 608415"/>
                <a:gd name="connsiteY69" fmla="*/ 285296 h 536015"/>
                <a:gd name="connsiteX70" fmla="*/ 250931 w 608415"/>
                <a:gd name="connsiteY70" fmla="*/ 267960 h 536015"/>
                <a:gd name="connsiteX71" fmla="*/ 250931 w 608415"/>
                <a:gd name="connsiteY71" fmla="*/ 124820 h 536015"/>
                <a:gd name="connsiteX72" fmla="*/ 268445 w 608415"/>
                <a:gd name="connsiteY72" fmla="*/ 107330 h 536015"/>
                <a:gd name="connsiteX73" fmla="*/ 124905 w 608415"/>
                <a:gd name="connsiteY73" fmla="*/ 107330 h 536015"/>
                <a:gd name="connsiteX74" fmla="*/ 196662 w 608415"/>
                <a:gd name="connsiteY74" fmla="*/ 107330 h 536015"/>
                <a:gd name="connsiteX75" fmla="*/ 214025 w 608415"/>
                <a:gd name="connsiteY75" fmla="*/ 124820 h 536015"/>
                <a:gd name="connsiteX76" fmla="*/ 214025 w 608415"/>
                <a:gd name="connsiteY76" fmla="*/ 267960 h 536015"/>
                <a:gd name="connsiteX77" fmla="*/ 196662 w 608415"/>
                <a:gd name="connsiteY77" fmla="*/ 285296 h 536015"/>
                <a:gd name="connsiteX78" fmla="*/ 124905 w 608415"/>
                <a:gd name="connsiteY78" fmla="*/ 285296 h 536015"/>
                <a:gd name="connsiteX79" fmla="*/ 107542 w 608415"/>
                <a:gd name="connsiteY79" fmla="*/ 267960 h 536015"/>
                <a:gd name="connsiteX80" fmla="*/ 107542 w 608415"/>
                <a:gd name="connsiteY80" fmla="*/ 124820 h 536015"/>
                <a:gd name="connsiteX81" fmla="*/ 124905 w 608415"/>
                <a:gd name="connsiteY81" fmla="*/ 107330 h 536015"/>
                <a:gd name="connsiteX82" fmla="*/ 534533 w 608415"/>
                <a:gd name="connsiteY82" fmla="*/ 53206 h 536015"/>
                <a:gd name="connsiteX83" fmla="*/ 546823 w 608415"/>
                <a:gd name="connsiteY83" fmla="*/ 58274 h 536015"/>
                <a:gd name="connsiteX84" fmla="*/ 551892 w 608415"/>
                <a:gd name="connsiteY84" fmla="*/ 70559 h 536015"/>
                <a:gd name="connsiteX85" fmla="*/ 546823 w 608415"/>
                <a:gd name="connsiteY85" fmla="*/ 82844 h 536015"/>
                <a:gd name="connsiteX86" fmla="*/ 534533 w 608415"/>
                <a:gd name="connsiteY86" fmla="*/ 88065 h 536015"/>
                <a:gd name="connsiteX87" fmla="*/ 522244 w 608415"/>
                <a:gd name="connsiteY87" fmla="*/ 82844 h 536015"/>
                <a:gd name="connsiteX88" fmla="*/ 517174 w 608415"/>
                <a:gd name="connsiteY88" fmla="*/ 70559 h 536015"/>
                <a:gd name="connsiteX89" fmla="*/ 522244 w 608415"/>
                <a:gd name="connsiteY89" fmla="*/ 58274 h 536015"/>
                <a:gd name="connsiteX90" fmla="*/ 534533 w 608415"/>
                <a:gd name="connsiteY90" fmla="*/ 53206 h 536015"/>
                <a:gd name="connsiteX91" fmla="*/ 71765 w 608415"/>
                <a:gd name="connsiteY91" fmla="*/ 53206 h 536015"/>
                <a:gd name="connsiteX92" fmla="*/ 84054 w 608415"/>
                <a:gd name="connsiteY92" fmla="*/ 58274 h 536015"/>
                <a:gd name="connsiteX93" fmla="*/ 89124 w 608415"/>
                <a:gd name="connsiteY93" fmla="*/ 70559 h 536015"/>
                <a:gd name="connsiteX94" fmla="*/ 84054 w 608415"/>
                <a:gd name="connsiteY94" fmla="*/ 82844 h 536015"/>
                <a:gd name="connsiteX95" fmla="*/ 71765 w 608415"/>
                <a:gd name="connsiteY95" fmla="*/ 88065 h 536015"/>
                <a:gd name="connsiteX96" fmla="*/ 59475 w 608415"/>
                <a:gd name="connsiteY96" fmla="*/ 82844 h 536015"/>
                <a:gd name="connsiteX97" fmla="*/ 54406 w 608415"/>
                <a:gd name="connsiteY97" fmla="*/ 70559 h 536015"/>
                <a:gd name="connsiteX98" fmla="*/ 59475 w 608415"/>
                <a:gd name="connsiteY98" fmla="*/ 58274 h 536015"/>
                <a:gd name="connsiteX99" fmla="*/ 71765 w 608415"/>
                <a:gd name="connsiteY99" fmla="*/ 53206 h 536015"/>
                <a:gd name="connsiteX100" fmla="*/ 34876 w 608415"/>
                <a:gd name="connsiteY100" fmla="*/ 34824 h 536015"/>
                <a:gd name="connsiteX101" fmla="*/ 34876 w 608415"/>
                <a:gd name="connsiteY101" fmla="*/ 501191 h 536015"/>
                <a:gd name="connsiteX102" fmla="*/ 573539 w 608415"/>
                <a:gd name="connsiteY102" fmla="*/ 501191 h 536015"/>
                <a:gd name="connsiteX103" fmla="*/ 573539 w 608415"/>
                <a:gd name="connsiteY103" fmla="*/ 34824 h 536015"/>
                <a:gd name="connsiteX104" fmla="*/ 17361 w 608415"/>
                <a:gd name="connsiteY104" fmla="*/ 0 h 536015"/>
                <a:gd name="connsiteX105" fmla="*/ 591054 w 608415"/>
                <a:gd name="connsiteY105" fmla="*/ 0 h 536015"/>
                <a:gd name="connsiteX106" fmla="*/ 608415 w 608415"/>
                <a:gd name="connsiteY106" fmla="*/ 17489 h 536015"/>
                <a:gd name="connsiteX107" fmla="*/ 608415 w 608415"/>
                <a:gd name="connsiteY107" fmla="*/ 518526 h 536015"/>
                <a:gd name="connsiteX108" fmla="*/ 591054 w 608415"/>
                <a:gd name="connsiteY108" fmla="*/ 536015 h 536015"/>
                <a:gd name="connsiteX109" fmla="*/ 17361 w 608415"/>
                <a:gd name="connsiteY109" fmla="*/ 536015 h 536015"/>
                <a:gd name="connsiteX110" fmla="*/ 0 w 608415"/>
                <a:gd name="connsiteY110" fmla="*/ 518526 h 536015"/>
                <a:gd name="connsiteX111" fmla="*/ 0 w 608415"/>
                <a:gd name="connsiteY111" fmla="*/ 17489 h 536015"/>
                <a:gd name="connsiteX112" fmla="*/ 17361 w 608415"/>
                <a:gd name="connsiteY112" fmla="*/ 0 h 53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608415" h="536015">
                  <a:moveTo>
                    <a:pt x="534533" y="448090"/>
                  </a:moveTo>
                  <a:cubicBezTo>
                    <a:pt x="539142" y="448090"/>
                    <a:pt x="543597" y="449933"/>
                    <a:pt x="546823" y="453159"/>
                  </a:cubicBezTo>
                  <a:cubicBezTo>
                    <a:pt x="550049" y="456385"/>
                    <a:pt x="551892" y="460840"/>
                    <a:pt x="551892" y="465449"/>
                  </a:cubicBezTo>
                  <a:cubicBezTo>
                    <a:pt x="551892" y="470058"/>
                    <a:pt x="550049" y="474513"/>
                    <a:pt x="546823" y="477739"/>
                  </a:cubicBezTo>
                  <a:cubicBezTo>
                    <a:pt x="543597" y="480965"/>
                    <a:pt x="539142" y="482808"/>
                    <a:pt x="534533" y="482808"/>
                  </a:cubicBezTo>
                  <a:cubicBezTo>
                    <a:pt x="529925" y="482808"/>
                    <a:pt x="525470" y="480965"/>
                    <a:pt x="522244" y="477739"/>
                  </a:cubicBezTo>
                  <a:cubicBezTo>
                    <a:pt x="519018" y="474513"/>
                    <a:pt x="517174" y="470058"/>
                    <a:pt x="517174" y="465449"/>
                  </a:cubicBezTo>
                  <a:cubicBezTo>
                    <a:pt x="517174" y="460840"/>
                    <a:pt x="519018" y="456385"/>
                    <a:pt x="522244" y="453159"/>
                  </a:cubicBezTo>
                  <a:cubicBezTo>
                    <a:pt x="525470" y="449933"/>
                    <a:pt x="529925" y="448090"/>
                    <a:pt x="534533" y="448090"/>
                  </a:cubicBezTo>
                  <a:close/>
                  <a:moveTo>
                    <a:pt x="71765" y="448090"/>
                  </a:moveTo>
                  <a:cubicBezTo>
                    <a:pt x="76373" y="448090"/>
                    <a:pt x="80828" y="449933"/>
                    <a:pt x="84054" y="453159"/>
                  </a:cubicBezTo>
                  <a:cubicBezTo>
                    <a:pt x="87280" y="456385"/>
                    <a:pt x="89124" y="460840"/>
                    <a:pt x="89124" y="465449"/>
                  </a:cubicBezTo>
                  <a:cubicBezTo>
                    <a:pt x="89124" y="470058"/>
                    <a:pt x="87280" y="474513"/>
                    <a:pt x="84054" y="477739"/>
                  </a:cubicBezTo>
                  <a:cubicBezTo>
                    <a:pt x="80828" y="480965"/>
                    <a:pt x="76373" y="482808"/>
                    <a:pt x="71765" y="482808"/>
                  </a:cubicBezTo>
                  <a:cubicBezTo>
                    <a:pt x="67156" y="482808"/>
                    <a:pt x="62701" y="480965"/>
                    <a:pt x="59475" y="477739"/>
                  </a:cubicBezTo>
                  <a:cubicBezTo>
                    <a:pt x="56249" y="474513"/>
                    <a:pt x="54406" y="470058"/>
                    <a:pt x="54406" y="465449"/>
                  </a:cubicBezTo>
                  <a:cubicBezTo>
                    <a:pt x="54406" y="460840"/>
                    <a:pt x="56249" y="456385"/>
                    <a:pt x="59475" y="453159"/>
                  </a:cubicBezTo>
                  <a:cubicBezTo>
                    <a:pt x="62701" y="449933"/>
                    <a:pt x="67156" y="448090"/>
                    <a:pt x="71765" y="448090"/>
                  </a:cubicBezTo>
                  <a:close/>
                  <a:moveTo>
                    <a:pt x="393784" y="356967"/>
                  </a:moveTo>
                  <a:cubicBezTo>
                    <a:pt x="373804" y="356967"/>
                    <a:pt x="357513" y="373234"/>
                    <a:pt x="357513" y="393338"/>
                  </a:cubicBezTo>
                  <a:cubicBezTo>
                    <a:pt x="357513" y="413288"/>
                    <a:pt x="373804" y="429555"/>
                    <a:pt x="393784" y="429555"/>
                  </a:cubicBezTo>
                  <a:cubicBezTo>
                    <a:pt x="413917" y="429555"/>
                    <a:pt x="430209" y="413288"/>
                    <a:pt x="430209" y="393338"/>
                  </a:cubicBezTo>
                  <a:cubicBezTo>
                    <a:pt x="430209" y="373234"/>
                    <a:pt x="413917" y="356967"/>
                    <a:pt x="393784" y="356967"/>
                  </a:cubicBezTo>
                  <a:close/>
                  <a:moveTo>
                    <a:pt x="214631" y="356967"/>
                  </a:moveTo>
                  <a:cubicBezTo>
                    <a:pt x="194497" y="356967"/>
                    <a:pt x="178206" y="373234"/>
                    <a:pt x="178206" y="393338"/>
                  </a:cubicBezTo>
                  <a:cubicBezTo>
                    <a:pt x="178206" y="413288"/>
                    <a:pt x="194497" y="429555"/>
                    <a:pt x="214631" y="429555"/>
                  </a:cubicBezTo>
                  <a:cubicBezTo>
                    <a:pt x="234610" y="429555"/>
                    <a:pt x="250902" y="413288"/>
                    <a:pt x="250902" y="393338"/>
                  </a:cubicBezTo>
                  <a:cubicBezTo>
                    <a:pt x="250902" y="373234"/>
                    <a:pt x="234610" y="356967"/>
                    <a:pt x="214631" y="356967"/>
                  </a:cubicBezTo>
                  <a:close/>
                  <a:moveTo>
                    <a:pt x="393784" y="322131"/>
                  </a:moveTo>
                  <a:cubicBezTo>
                    <a:pt x="433129" y="322131"/>
                    <a:pt x="465097" y="354051"/>
                    <a:pt x="465097" y="393338"/>
                  </a:cubicBezTo>
                  <a:cubicBezTo>
                    <a:pt x="465097" y="432471"/>
                    <a:pt x="433129" y="464391"/>
                    <a:pt x="393784" y="464391"/>
                  </a:cubicBezTo>
                  <a:cubicBezTo>
                    <a:pt x="354593" y="464391"/>
                    <a:pt x="322625" y="432471"/>
                    <a:pt x="322625" y="393338"/>
                  </a:cubicBezTo>
                  <a:cubicBezTo>
                    <a:pt x="322625" y="354051"/>
                    <a:pt x="354593" y="322131"/>
                    <a:pt x="393784" y="322131"/>
                  </a:cubicBezTo>
                  <a:close/>
                  <a:moveTo>
                    <a:pt x="214631" y="322131"/>
                  </a:moveTo>
                  <a:cubicBezTo>
                    <a:pt x="253822" y="322131"/>
                    <a:pt x="285790" y="354051"/>
                    <a:pt x="285790" y="393338"/>
                  </a:cubicBezTo>
                  <a:cubicBezTo>
                    <a:pt x="285790" y="432471"/>
                    <a:pt x="253822" y="464391"/>
                    <a:pt x="214631" y="464391"/>
                  </a:cubicBezTo>
                  <a:cubicBezTo>
                    <a:pt x="175286" y="464391"/>
                    <a:pt x="143318" y="432471"/>
                    <a:pt x="143318" y="393338"/>
                  </a:cubicBezTo>
                  <a:cubicBezTo>
                    <a:pt x="143318" y="354051"/>
                    <a:pt x="175286" y="322131"/>
                    <a:pt x="214631" y="322131"/>
                  </a:cubicBezTo>
                  <a:close/>
                  <a:moveTo>
                    <a:pt x="285806" y="142156"/>
                  </a:moveTo>
                  <a:lnTo>
                    <a:pt x="285806" y="250623"/>
                  </a:lnTo>
                  <a:lnTo>
                    <a:pt x="322679" y="250623"/>
                  </a:lnTo>
                  <a:lnTo>
                    <a:pt x="322679" y="142156"/>
                  </a:lnTo>
                  <a:close/>
                  <a:moveTo>
                    <a:pt x="142421" y="142156"/>
                  </a:moveTo>
                  <a:lnTo>
                    <a:pt x="142421" y="250623"/>
                  </a:lnTo>
                  <a:lnTo>
                    <a:pt x="179299" y="250623"/>
                  </a:lnTo>
                  <a:lnTo>
                    <a:pt x="179299" y="142156"/>
                  </a:lnTo>
                  <a:close/>
                  <a:moveTo>
                    <a:pt x="411753" y="107330"/>
                  </a:moveTo>
                  <a:lnTo>
                    <a:pt x="483510" y="107330"/>
                  </a:lnTo>
                  <a:cubicBezTo>
                    <a:pt x="493036" y="107330"/>
                    <a:pt x="500873" y="115154"/>
                    <a:pt x="500873" y="124820"/>
                  </a:cubicBezTo>
                  <a:lnTo>
                    <a:pt x="500873" y="267960"/>
                  </a:lnTo>
                  <a:cubicBezTo>
                    <a:pt x="500873" y="277625"/>
                    <a:pt x="493036" y="285296"/>
                    <a:pt x="483510" y="285296"/>
                  </a:cubicBezTo>
                  <a:lnTo>
                    <a:pt x="411753" y="285296"/>
                  </a:lnTo>
                  <a:cubicBezTo>
                    <a:pt x="402073" y="285296"/>
                    <a:pt x="394390" y="277625"/>
                    <a:pt x="394390" y="267960"/>
                  </a:cubicBezTo>
                  <a:cubicBezTo>
                    <a:pt x="394390" y="258294"/>
                    <a:pt x="402073" y="250623"/>
                    <a:pt x="411753" y="250623"/>
                  </a:cubicBezTo>
                  <a:lnTo>
                    <a:pt x="465993" y="250623"/>
                  </a:lnTo>
                  <a:lnTo>
                    <a:pt x="465993" y="213803"/>
                  </a:lnTo>
                  <a:lnTo>
                    <a:pt x="411753" y="213803"/>
                  </a:lnTo>
                  <a:cubicBezTo>
                    <a:pt x="402073" y="213803"/>
                    <a:pt x="394390" y="205978"/>
                    <a:pt x="394390" y="196313"/>
                  </a:cubicBezTo>
                  <a:cubicBezTo>
                    <a:pt x="394390" y="186801"/>
                    <a:pt x="402073" y="178977"/>
                    <a:pt x="411753" y="178977"/>
                  </a:cubicBezTo>
                  <a:lnTo>
                    <a:pt x="465993" y="178977"/>
                  </a:lnTo>
                  <a:lnTo>
                    <a:pt x="465993" y="142156"/>
                  </a:lnTo>
                  <a:lnTo>
                    <a:pt x="411753" y="142156"/>
                  </a:lnTo>
                  <a:cubicBezTo>
                    <a:pt x="402073" y="142156"/>
                    <a:pt x="394390" y="134332"/>
                    <a:pt x="394390" y="124820"/>
                  </a:cubicBezTo>
                  <a:cubicBezTo>
                    <a:pt x="394390" y="115154"/>
                    <a:pt x="402073" y="107330"/>
                    <a:pt x="411753" y="107330"/>
                  </a:cubicBezTo>
                  <a:close/>
                  <a:moveTo>
                    <a:pt x="268445" y="107330"/>
                  </a:moveTo>
                  <a:lnTo>
                    <a:pt x="340040" y="107330"/>
                  </a:lnTo>
                  <a:cubicBezTo>
                    <a:pt x="349719" y="107330"/>
                    <a:pt x="357555" y="115154"/>
                    <a:pt x="357555" y="124820"/>
                  </a:cubicBezTo>
                  <a:lnTo>
                    <a:pt x="357555" y="267960"/>
                  </a:lnTo>
                  <a:cubicBezTo>
                    <a:pt x="357555" y="277625"/>
                    <a:pt x="349719" y="285296"/>
                    <a:pt x="340040" y="285296"/>
                  </a:cubicBezTo>
                  <a:lnTo>
                    <a:pt x="268445" y="285296"/>
                  </a:lnTo>
                  <a:cubicBezTo>
                    <a:pt x="258766" y="285296"/>
                    <a:pt x="250931" y="277625"/>
                    <a:pt x="250931" y="267960"/>
                  </a:cubicBezTo>
                  <a:lnTo>
                    <a:pt x="250931" y="124820"/>
                  </a:lnTo>
                  <a:cubicBezTo>
                    <a:pt x="250931" y="115154"/>
                    <a:pt x="258766" y="107330"/>
                    <a:pt x="268445" y="107330"/>
                  </a:cubicBezTo>
                  <a:close/>
                  <a:moveTo>
                    <a:pt x="124905" y="107330"/>
                  </a:moveTo>
                  <a:lnTo>
                    <a:pt x="196662" y="107330"/>
                  </a:lnTo>
                  <a:cubicBezTo>
                    <a:pt x="206342" y="107330"/>
                    <a:pt x="214025" y="115154"/>
                    <a:pt x="214025" y="124820"/>
                  </a:cubicBezTo>
                  <a:lnTo>
                    <a:pt x="214025" y="267960"/>
                  </a:lnTo>
                  <a:cubicBezTo>
                    <a:pt x="214025" y="277625"/>
                    <a:pt x="206342" y="285296"/>
                    <a:pt x="196662" y="285296"/>
                  </a:cubicBezTo>
                  <a:lnTo>
                    <a:pt x="124905" y="285296"/>
                  </a:lnTo>
                  <a:cubicBezTo>
                    <a:pt x="115378" y="285296"/>
                    <a:pt x="107542" y="277625"/>
                    <a:pt x="107542" y="267960"/>
                  </a:cubicBezTo>
                  <a:lnTo>
                    <a:pt x="107542" y="124820"/>
                  </a:lnTo>
                  <a:cubicBezTo>
                    <a:pt x="107542" y="115154"/>
                    <a:pt x="115378" y="107330"/>
                    <a:pt x="124905" y="107330"/>
                  </a:cubicBezTo>
                  <a:close/>
                  <a:moveTo>
                    <a:pt x="534533" y="53206"/>
                  </a:moveTo>
                  <a:cubicBezTo>
                    <a:pt x="539142" y="53206"/>
                    <a:pt x="543597" y="55049"/>
                    <a:pt x="546823" y="58274"/>
                  </a:cubicBezTo>
                  <a:cubicBezTo>
                    <a:pt x="550049" y="61499"/>
                    <a:pt x="551892" y="65952"/>
                    <a:pt x="551892" y="70559"/>
                  </a:cubicBezTo>
                  <a:cubicBezTo>
                    <a:pt x="551892" y="75166"/>
                    <a:pt x="550049" y="79619"/>
                    <a:pt x="546823" y="82844"/>
                  </a:cubicBezTo>
                  <a:cubicBezTo>
                    <a:pt x="543597" y="86069"/>
                    <a:pt x="539142" y="88065"/>
                    <a:pt x="534533" y="88065"/>
                  </a:cubicBezTo>
                  <a:cubicBezTo>
                    <a:pt x="529925" y="88065"/>
                    <a:pt x="525470" y="86069"/>
                    <a:pt x="522244" y="82844"/>
                  </a:cubicBezTo>
                  <a:cubicBezTo>
                    <a:pt x="519018" y="79619"/>
                    <a:pt x="517174" y="75166"/>
                    <a:pt x="517174" y="70559"/>
                  </a:cubicBezTo>
                  <a:cubicBezTo>
                    <a:pt x="517174" y="65952"/>
                    <a:pt x="519018" y="61499"/>
                    <a:pt x="522244" y="58274"/>
                  </a:cubicBezTo>
                  <a:cubicBezTo>
                    <a:pt x="525470" y="55049"/>
                    <a:pt x="529925" y="53206"/>
                    <a:pt x="534533" y="53206"/>
                  </a:cubicBezTo>
                  <a:close/>
                  <a:moveTo>
                    <a:pt x="71765" y="53206"/>
                  </a:moveTo>
                  <a:cubicBezTo>
                    <a:pt x="76373" y="53206"/>
                    <a:pt x="80828" y="55049"/>
                    <a:pt x="84054" y="58274"/>
                  </a:cubicBezTo>
                  <a:cubicBezTo>
                    <a:pt x="87280" y="61499"/>
                    <a:pt x="89124" y="65952"/>
                    <a:pt x="89124" y="70559"/>
                  </a:cubicBezTo>
                  <a:cubicBezTo>
                    <a:pt x="89124" y="75166"/>
                    <a:pt x="87280" y="79619"/>
                    <a:pt x="84054" y="82844"/>
                  </a:cubicBezTo>
                  <a:cubicBezTo>
                    <a:pt x="80828" y="86069"/>
                    <a:pt x="76373" y="88065"/>
                    <a:pt x="71765" y="88065"/>
                  </a:cubicBezTo>
                  <a:cubicBezTo>
                    <a:pt x="67156" y="88065"/>
                    <a:pt x="62701" y="86069"/>
                    <a:pt x="59475" y="82844"/>
                  </a:cubicBezTo>
                  <a:cubicBezTo>
                    <a:pt x="56249" y="79619"/>
                    <a:pt x="54406" y="75166"/>
                    <a:pt x="54406" y="70559"/>
                  </a:cubicBezTo>
                  <a:cubicBezTo>
                    <a:pt x="54406" y="65952"/>
                    <a:pt x="56249" y="61499"/>
                    <a:pt x="59475" y="58274"/>
                  </a:cubicBezTo>
                  <a:cubicBezTo>
                    <a:pt x="62701" y="55049"/>
                    <a:pt x="67156" y="53206"/>
                    <a:pt x="71765" y="53206"/>
                  </a:cubicBezTo>
                  <a:close/>
                  <a:moveTo>
                    <a:pt x="34876" y="34824"/>
                  </a:moveTo>
                  <a:lnTo>
                    <a:pt x="34876" y="501191"/>
                  </a:lnTo>
                  <a:lnTo>
                    <a:pt x="573539" y="501191"/>
                  </a:lnTo>
                  <a:lnTo>
                    <a:pt x="573539" y="34824"/>
                  </a:lnTo>
                  <a:close/>
                  <a:moveTo>
                    <a:pt x="17361" y="0"/>
                  </a:moveTo>
                  <a:lnTo>
                    <a:pt x="591054" y="0"/>
                  </a:lnTo>
                  <a:cubicBezTo>
                    <a:pt x="600580" y="0"/>
                    <a:pt x="608415" y="7824"/>
                    <a:pt x="608415" y="17489"/>
                  </a:cubicBezTo>
                  <a:lnTo>
                    <a:pt x="608415" y="518526"/>
                  </a:lnTo>
                  <a:cubicBezTo>
                    <a:pt x="608415" y="528191"/>
                    <a:pt x="600580" y="536015"/>
                    <a:pt x="591054" y="536015"/>
                  </a:cubicBezTo>
                  <a:lnTo>
                    <a:pt x="17361" y="536015"/>
                  </a:lnTo>
                  <a:cubicBezTo>
                    <a:pt x="7835" y="536015"/>
                    <a:pt x="0" y="528191"/>
                    <a:pt x="0" y="518526"/>
                  </a:cubicBezTo>
                  <a:lnTo>
                    <a:pt x="0" y="17489"/>
                  </a:lnTo>
                  <a:cubicBezTo>
                    <a:pt x="0" y="7824"/>
                    <a:pt x="7835" y="0"/>
                    <a:pt x="173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704E7515-5F59-2454-7D8C-0F08AE2D039A}"/>
                </a:ext>
              </a:extLst>
            </p:cNvPr>
            <p:cNvSpPr/>
            <p:nvPr/>
          </p:nvSpPr>
          <p:spPr>
            <a:xfrm>
              <a:off x="3947391" y="3656787"/>
              <a:ext cx="1377300" cy="478593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现场评分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74D9AD0-CB58-085E-0CBC-405329007058}"/>
              </a:ext>
            </a:extLst>
          </p:cNvPr>
          <p:cNvGrpSpPr/>
          <p:nvPr/>
        </p:nvGrpSpPr>
        <p:grpSpPr>
          <a:xfrm>
            <a:off x="6439923" y="2512366"/>
            <a:ext cx="1377300" cy="1623014"/>
            <a:chOff x="6439923" y="2512366"/>
            <a:chExt cx="1377300" cy="1623014"/>
          </a:xfrm>
        </p:grpSpPr>
        <p:sp>
          <p:nvSpPr>
            <p:cNvPr id="18" name="rugby-scores_26967">
              <a:extLst>
                <a:ext uri="{FF2B5EF4-FFF2-40B4-BE49-F238E27FC236}">
                  <a16:creationId xmlns:a16="http://schemas.microsoft.com/office/drawing/2014/main" id="{04C859CD-0858-48E6-5431-C062177B1706}"/>
                </a:ext>
              </a:extLst>
            </p:cNvPr>
            <p:cNvSpPr>
              <a:spLocks/>
            </p:cNvSpPr>
            <p:nvPr/>
          </p:nvSpPr>
          <p:spPr>
            <a:xfrm>
              <a:off x="6616081" y="2512366"/>
              <a:ext cx="1024984" cy="1023437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607639" h="606722">
                  <a:moveTo>
                    <a:pt x="303775" y="459107"/>
                  </a:moveTo>
                  <a:lnTo>
                    <a:pt x="303775" y="586459"/>
                  </a:lnTo>
                  <a:lnTo>
                    <a:pt x="431409" y="586459"/>
                  </a:lnTo>
                  <a:close/>
                  <a:moveTo>
                    <a:pt x="283571" y="459107"/>
                  </a:moveTo>
                  <a:lnTo>
                    <a:pt x="155937" y="586459"/>
                  </a:lnTo>
                  <a:lnTo>
                    <a:pt x="283571" y="586459"/>
                  </a:lnTo>
                  <a:close/>
                  <a:moveTo>
                    <a:pt x="222780" y="384278"/>
                  </a:moveTo>
                  <a:lnTo>
                    <a:pt x="222780" y="424714"/>
                  </a:lnTo>
                  <a:lnTo>
                    <a:pt x="364566" y="424714"/>
                  </a:lnTo>
                  <a:lnTo>
                    <a:pt x="364566" y="384278"/>
                  </a:lnTo>
                  <a:lnTo>
                    <a:pt x="293718" y="384278"/>
                  </a:lnTo>
                  <a:close/>
                  <a:moveTo>
                    <a:pt x="509377" y="285187"/>
                  </a:moveTo>
                  <a:cubicBezTo>
                    <a:pt x="513472" y="307405"/>
                    <a:pt x="513472" y="329622"/>
                    <a:pt x="510356" y="350863"/>
                  </a:cubicBezTo>
                  <a:cubicBezTo>
                    <a:pt x="534655" y="331666"/>
                    <a:pt x="556995" y="310426"/>
                    <a:pt x="575241" y="286164"/>
                  </a:cubicBezTo>
                  <a:cubicBezTo>
                    <a:pt x="552901" y="289186"/>
                    <a:pt x="531629" y="288209"/>
                    <a:pt x="509377" y="285187"/>
                  </a:cubicBezTo>
                  <a:close/>
                  <a:moveTo>
                    <a:pt x="141756" y="222422"/>
                  </a:moveTo>
                  <a:lnTo>
                    <a:pt x="222786" y="222422"/>
                  </a:lnTo>
                  <a:cubicBezTo>
                    <a:pt x="228841" y="222422"/>
                    <a:pt x="232937" y="226522"/>
                    <a:pt x="232937" y="232583"/>
                  </a:cubicBezTo>
                  <a:cubicBezTo>
                    <a:pt x="232937" y="238645"/>
                    <a:pt x="228841" y="242745"/>
                    <a:pt x="222786" y="242745"/>
                  </a:cubicBezTo>
                  <a:lnTo>
                    <a:pt x="141756" y="242745"/>
                  </a:lnTo>
                  <a:cubicBezTo>
                    <a:pt x="135701" y="242745"/>
                    <a:pt x="131605" y="238645"/>
                    <a:pt x="131605" y="232583"/>
                  </a:cubicBezTo>
                  <a:cubicBezTo>
                    <a:pt x="131605" y="226522"/>
                    <a:pt x="135701" y="222422"/>
                    <a:pt x="141756" y="222422"/>
                  </a:cubicBezTo>
                  <a:close/>
                  <a:moveTo>
                    <a:pt x="445540" y="192150"/>
                  </a:moveTo>
                  <a:lnTo>
                    <a:pt x="526570" y="192150"/>
                  </a:lnTo>
                  <a:cubicBezTo>
                    <a:pt x="532714" y="192150"/>
                    <a:pt x="536721" y="196151"/>
                    <a:pt x="536721" y="202285"/>
                  </a:cubicBezTo>
                  <a:cubicBezTo>
                    <a:pt x="536721" y="208331"/>
                    <a:pt x="532714" y="212332"/>
                    <a:pt x="526570" y="212332"/>
                  </a:cubicBezTo>
                  <a:lnTo>
                    <a:pt x="445540" y="212332"/>
                  </a:lnTo>
                  <a:cubicBezTo>
                    <a:pt x="439485" y="212332"/>
                    <a:pt x="435389" y="208331"/>
                    <a:pt x="435389" y="202285"/>
                  </a:cubicBezTo>
                  <a:cubicBezTo>
                    <a:pt x="435389" y="196151"/>
                    <a:pt x="439485" y="192150"/>
                    <a:pt x="445540" y="192150"/>
                  </a:cubicBezTo>
                  <a:close/>
                  <a:moveTo>
                    <a:pt x="70817" y="181988"/>
                  </a:moveTo>
                  <a:lnTo>
                    <a:pt x="222788" y="181988"/>
                  </a:lnTo>
                  <a:cubicBezTo>
                    <a:pt x="228842" y="181988"/>
                    <a:pt x="232937" y="186074"/>
                    <a:pt x="232937" y="192114"/>
                  </a:cubicBezTo>
                  <a:cubicBezTo>
                    <a:pt x="232937" y="198154"/>
                    <a:pt x="228842" y="202240"/>
                    <a:pt x="222788" y="202240"/>
                  </a:cubicBezTo>
                  <a:lnTo>
                    <a:pt x="70817" y="202240"/>
                  </a:lnTo>
                  <a:cubicBezTo>
                    <a:pt x="64764" y="202240"/>
                    <a:pt x="60757" y="198154"/>
                    <a:pt x="60757" y="192114"/>
                  </a:cubicBezTo>
                  <a:cubicBezTo>
                    <a:pt x="60757" y="186074"/>
                    <a:pt x="64764" y="181988"/>
                    <a:pt x="70817" y="181988"/>
                  </a:cubicBezTo>
                  <a:close/>
                  <a:moveTo>
                    <a:pt x="374690" y="151716"/>
                  </a:moveTo>
                  <a:lnTo>
                    <a:pt x="526572" y="151716"/>
                  </a:lnTo>
                  <a:cubicBezTo>
                    <a:pt x="532715" y="151716"/>
                    <a:pt x="536721" y="155717"/>
                    <a:pt x="536721" y="161763"/>
                  </a:cubicBezTo>
                  <a:cubicBezTo>
                    <a:pt x="536721" y="167897"/>
                    <a:pt x="532715" y="171898"/>
                    <a:pt x="526572" y="171898"/>
                  </a:cubicBezTo>
                  <a:lnTo>
                    <a:pt x="374690" y="171898"/>
                  </a:lnTo>
                  <a:cubicBezTo>
                    <a:pt x="368637" y="171898"/>
                    <a:pt x="364541" y="167897"/>
                    <a:pt x="364541" y="161763"/>
                  </a:cubicBezTo>
                  <a:cubicBezTo>
                    <a:pt x="364541" y="155717"/>
                    <a:pt x="368637" y="151716"/>
                    <a:pt x="374690" y="151716"/>
                  </a:cubicBezTo>
                  <a:close/>
                  <a:moveTo>
                    <a:pt x="70817" y="141554"/>
                  </a:moveTo>
                  <a:lnTo>
                    <a:pt x="222788" y="141554"/>
                  </a:lnTo>
                  <a:cubicBezTo>
                    <a:pt x="228842" y="141554"/>
                    <a:pt x="232937" y="145555"/>
                    <a:pt x="232937" y="151689"/>
                  </a:cubicBezTo>
                  <a:cubicBezTo>
                    <a:pt x="232937" y="157735"/>
                    <a:pt x="228842" y="161736"/>
                    <a:pt x="222788" y="161736"/>
                  </a:cubicBezTo>
                  <a:lnTo>
                    <a:pt x="70817" y="161736"/>
                  </a:lnTo>
                  <a:cubicBezTo>
                    <a:pt x="64764" y="161736"/>
                    <a:pt x="60757" y="157735"/>
                    <a:pt x="60757" y="151689"/>
                  </a:cubicBezTo>
                  <a:cubicBezTo>
                    <a:pt x="60757" y="145555"/>
                    <a:pt x="64764" y="141554"/>
                    <a:pt x="70817" y="141554"/>
                  </a:cubicBezTo>
                  <a:close/>
                  <a:moveTo>
                    <a:pt x="425348" y="111282"/>
                  </a:moveTo>
                  <a:lnTo>
                    <a:pt x="465823" y="111282"/>
                  </a:lnTo>
                  <a:cubicBezTo>
                    <a:pt x="471872" y="111282"/>
                    <a:pt x="475964" y="115283"/>
                    <a:pt x="475964" y="121329"/>
                  </a:cubicBezTo>
                  <a:cubicBezTo>
                    <a:pt x="475964" y="127463"/>
                    <a:pt x="471872" y="131464"/>
                    <a:pt x="465823" y="131464"/>
                  </a:cubicBezTo>
                  <a:lnTo>
                    <a:pt x="425348" y="131464"/>
                  </a:lnTo>
                  <a:cubicBezTo>
                    <a:pt x="419210" y="131464"/>
                    <a:pt x="415207" y="127463"/>
                    <a:pt x="415207" y="121329"/>
                  </a:cubicBezTo>
                  <a:cubicBezTo>
                    <a:pt x="415207" y="115283"/>
                    <a:pt x="419210" y="111282"/>
                    <a:pt x="425348" y="111282"/>
                  </a:cubicBezTo>
                  <a:close/>
                  <a:moveTo>
                    <a:pt x="121478" y="101120"/>
                  </a:moveTo>
                  <a:lnTo>
                    <a:pt x="161965" y="101120"/>
                  </a:lnTo>
                  <a:cubicBezTo>
                    <a:pt x="168105" y="101120"/>
                    <a:pt x="172109" y="105121"/>
                    <a:pt x="172109" y="111255"/>
                  </a:cubicBezTo>
                  <a:cubicBezTo>
                    <a:pt x="172109" y="117301"/>
                    <a:pt x="168105" y="121302"/>
                    <a:pt x="161965" y="121302"/>
                  </a:cubicBezTo>
                  <a:lnTo>
                    <a:pt x="121478" y="121302"/>
                  </a:lnTo>
                  <a:cubicBezTo>
                    <a:pt x="115427" y="121302"/>
                    <a:pt x="111423" y="117301"/>
                    <a:pt x="111423" y="111255"/>
                  </a:cubicBezTo>
                  <a:cubicBezTo>
                    <a:pt x="111423" y="105121"/>
                    <a:pt x="115427" y="101120"/>
                    <a:pt x="121478" y="101120"/>
                  </a:cubicBezTo>
                  <a:close/>
                  <a:moveTo>
                    <a:pt x="303775" y="20263"/>
                  </a:moveTo>
                  <a:lnTo>
                    <a:pt x="303775" y="364015"/>
                  </a:lnTo>
                  <a:lnTo>
                    <a:pt x="374712" y="364015"/>
                  </a:lnTo>
                  <a:lnTo>
                    <a:pt x="421262" y="364015"/>
                  </a:lnTo>
                  <a:lnTo>
                    <a:pt x="357445" y="300295"/>
                  </a:lnTo>
                  <a:cubicBezTo>
                    <a:pt x="353440" y="296296"/>
                    <a:pt x="353440" y="290164"/>
                    <a:pt x="357445" y="286164"/>
                  </a:cubicBezTo>
                  <a:cubicBezTo>
                    <a:pt x="361540" y="282076"/>
                    <a:pt x="367592" y="282076"/>
                    <a:pt x="371686" y="286164"/>
                  </a:cubicBezTo>
                  <a:lnTo>
                    <a:pt x="449655" y="364015"/>
                  </a:lnTo>
                  <a:lnTo>
                    <a:pt x="488372" y="364015"/>
                  </a:lnTo>
                  <a:lnTo>
                    <a:pt x="490152" y="352907"/>
                  </a:lnTo>
                  <a:cubicBezTo>
                    <a:pt x="494158" y="326601"/>
                    <a:pt x="493178" y="301361"/>
                    <a:pt x="487126" y="275056"/>
                  </a:cubicBezTo>
                  <a:cubicBezTo>
                    <a:pt x="486058" y="272034"/>
                    <a:pt x="487126" y="267946"/>
                    <a:pt x="489084" y="265902"/>
                  </a:cubicBezTo>
                  <a:cubicBezTo>
                    <a:pt x="491131" y="263947"/>
                    <a:pt x="495226" y="261903"/>
                    <a:pt x="498252" y="262880"/>
                  </a:cubicBezTo>
                  <a:cubicBezTo>
                    <a:pt x="527979" y="268479"/>
                    <a:pt x="557618" y="268923"/>
                    <a:pt x="587346" y="264302"/>
                  </a:cubicBezTo>
                  <a:lnTo>
                    <a:pt x="587346" y="20263"/>
                  </a:lnTo>
                  <a:close/>
                  <a:moveTo>
                    <a:pt x="20293" y="20263"/>
                  </a:moveTo>
                  <a:lnTo>
                    <a:pt x="20293" y="364015"/>
                  </a:lnTo>
                  <a:lnTo>
                    <a:pt x="212634" y="364015"/>
                  </a:lnTo>
                  <a:lnTo>
                    <a:pt x="283571" y="364015"/>
                  </a:lnTo>
                  <a:lnTo>
                    <a:pt x="283571" y="20263"/>
                  </a:lnTo>
                  <a:close/>
                  <a:moveTo>
                    <a:pt x="10147" y="0"/>
                  </a:moveTo>
                  <a:lnTo>
                    <a:pt x="293718" y="0"/>
                  </a:lnTo>
                  <a:lnTo>
                    <a:pt x="597493" y="0"/>
                  </a:lnTo>
                  <a:cubicBezTo>
                    <a:pt x="603545" y="0"/>
                    <a:pt x="607639" y="4088"/>
                    <a:pt x="607639" y="10131"/>
                  </a:cubicBezTo>
                  <a:lnTo>
                    <a:pt x="607639" y="273012"/>
                  </a:lnTo>
                  <a:cubicBezTo>
                    <a:pt x="607639" y="275056"/>
                    <a:pt x="606571" y="277100"/>
                    <a:pt x="605592" y="279055"/>
                  </a:cubicBezTo>
                  <a:cubicBezTo>
                    <a:pt x="578267" y="320558"/>
                    <a:pt x="542754" y="354951"/>
                    <a:pt x="501278" y="383212"/>
                  </a:cubicBezTo>
                  <a:cubicBezTo>
                    <a:pt x="500299" y="383212"/>
                    <a:pt x="498252" y="384278"/>
                    <a:pt x="496205" y="384278"/>
                  </a:cubicBezTo>
                  <a:lnTo>
                    <a:pt x="469859" y="384278"/>
                  </a:lnTo>
                  <a:lnTo>
                    <a:pt x="574173" y="488346"/>
                  </a:lnTo>
                  <a:cubicBezTo>
                    <a:pt x="578267" y="492434"/>
                    <a:pt x="578267" y="498477"/>
                    <a:pt x="574173" y="502565"/>
                  </a:cubicBezTo>
                  <a:cubicBezTo>
                    <a:pt x="572126" y="504609"/>
                    <a:pt x="570168" y="505587"/>
                    <a:pt x="567142" y="505587"/>
                  </a:cubicBezTo>
                  <a:cubicBezTo>
                    <a:pt x="564027" y="505587"/>
                    <a:pt x="562069" y="504609"/>
                    <a:pt x="560021" y="502565"/>
                  </a:cubicBezTo>
                  <a:lnTo>
                    <a:pt x="441555" y="384278"/>
                  </a:lnTo>
                  <a:lnTo>
                    <a:pt x="384859" y="384278"/>
                  </a:lnTo>
                  <a:lnTo>
                    <a:pt x="384859" y="434757"/>
                  </a:lnTo>
                  <a:cubicBezTo>
                    <a:pt x="384859" y="440889"/>
                    <a:pt x="380765" y="444888"/>
                    <a:pt x="374712" y="444888"/>
                  </a:cubicBezTo>
                  <a:lnTo>
                    <a:pt x="318016" y="444888"/>
                  </a:lnTo>
                  <a:lnTo>
                    <a:pt x="459801" y="586459"/>
                  </a:lnTo>
                  <a:lnTo>
                    <a:pt x="597493" y="586459"/>
                  </a:lnTo>
                  <a:cubicBezTo>
                    <a:pt x="603545" y="586459"/>
                    <a:pt x="607639" y="590547"/>
                    <a:pt x="607639" y="596591"/>
                  </a:cubicBezTo>
                  <a:cubicBezTo>
                    <a:pt x="607639" y="602634"/>
                    <a:pt x="603545" y="606722"/>
                    <a:pt x="597493" y="606722"/>
                  </a:cubicBezTo>
                  <a:lnTo>
                    <a:pt x="293718" y="606722"/>
                  </a:lnTo>
                  <a:lnTo>
                    <a:pt x="10147" y="606722"/>
                  </a:lnTo>
                  <a:cubicBezTo>
                    <a:pt x="4094" y="606722"/>
                    <a:pt x="0" y="602634"/>
                    <a:pt x="0" y="596591"/>
                  </a:cubicBezTo>
                  <a:cubicBezTo>
                    <a:pt x="0" y="590547"/>
                    <a:pt x="4094" y="586459"/>
                    <a:pt x="10147" y="586459"/>
                  </a:cubicBezTo>
                  <a:lnTo>
                    <a:pt x="127634" y="586459"/>
                  </a:lnTo>
                  <a:lnTo>
                    <a:pt x="269330" y="444888"/>
                  </a:lnTo>
                  <a:lnTo>
                    <a:pt x="212634" y="444888"/>
                  </a:lnTo>
                  <a:cubicBezTo>
                    <a:pt x="206581" y="444888"/>
                    <a:pt x="202576" y="440889"/>
                    <a:pt x="202576" y="434757"/>
                  </a:cubicBezTo>
                  <a:lnTo>
                    <a:pt x="202576" y="384278"/>
                  </a:lnTo>
                  <a:lnTo>
                    <a:pt x="10147" y="384278"/>
                  </a:lnTo>
                  <a:cubicBezTo>
                    <a:pt x="4094" y="384278"/>
                    <a:pt x="0" y="380190"/>
                    <a:pt x="0" y="374147"/>
                  </a:cubicBezTo>
                  <a:lnTo>
                    <a:pt x="0" y="10131"/>
                  </a:lnTo>
                  <a:cubicBezTo>
                    <a:pt x="0" y="4088"/>
                    <a:pt x="4094" y="0"/>
                    <a:pt x="10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FCE913B-A503-E0BA-C40B-25615EA4718E}"/>
                </a:ext>
              </a:extLst>
            </p:cNvPr>
            <p:cNvSpPr/>
            <p:nvPr/>
          </p:nvSpPr>
          <p:spPr>
            <a:xfrm>
              <a:off x="6439923" y="3656787"/>
              <a:ext cx="1377300" cy="478593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现场公开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5D5B3E9-0963-B09B-1E17-5E40AC7E9534}"/>
              </a:ext>
            </a:extLst>
          </p:cNvPr>
          <p:cNvGrpSpPr/>
          <p:nvPr/>
        </p:nvGrpSpPr>
        <p:grpSpPr>
          <a:xfrm>
            <a:off x="8932455" y="2454077"/>
            <a:ext cx="1377300" cy="1681303"/>
            <a:chOff x="8932455" y="2454077"/>
            <a:chExt cx="1377300" cy="1681303"/>
          </a:xfrm>
        </p:grpSpPr>
        <p:sp>
          <p:nvSpPr>
            <p:cNvPr id="20" name="rugby-scores_26967">
              <a:extLst>
                <a:ext uri="{FF2B5EF4-FFF2-40B4-BE49-F238E27FC236}">
                  <a16:creationId xmlns:a16="http://schemas.microsoft.com/office/drawing/2014/main" id="{ACE1FF3E-F19D-578E-B700-56979B207D68}"/>
                </a:ext>
              </a:extLst>
            </p:cNvPr>
            <p:cNvSpPr>
              <a:spLocks/>
            </p:cNvSpPr>
            <p:nvPr/>
          </p:nvSpPr>
          <p:spPr>
            <a:xfrm>
              <a:off x="9108613" y="2454077"/>
              <a:ext cx="1024984" cy="1023437"/>
            </a:xfrm>
            <a:custGeom>
              <a:avLst/>
              <a:gdLst>
                <a:gd name="connsiteX0" fmla="*/ 152037 w 608133"/>
                <a:gd name="connsiteY0" fmla="*/ 251919 h 607216"/>
                <a:gd name="connsiteX1" fmla="*/ 239391 w 608133"/>
                <a:gd name="connsiteY1" fmla="*/ 251919 h 607216"/>
                <a:gd name="connsiteX2" fmla="*/ 249097 w 608133"/>
                <a:gd name="connsiteY2" fmla="*/ 261622 h 607216"/>
                <a:gd name="connsiteX3" fmla="*/ 239391 w 608133"/>
                <a:gd name="connsiteY3" fmla="*/ 271325 h 607216"/>
                <a:gd name="connsiteX4" fmla="*/ 152037 w 608133"/>
                <a:gd name="connsiteY4" fmla="*/ 271325 h 607216"/>
                <a:gd name="connsiteX5" fmla="*/ 142331 w 608133"/>
                <a:gd name="connsiteY5" fmla="*/ 261622 h 607216"/>
                <a:gd name="connsiteX6" fmla="*/ 152037 w 608133"/>
                <a:gd name="connsiteY6" fmla="*/ 251919 h 607216"/>
                <a:gd name="connsiteX7" fmla="*/ 588726 w 608133"/>
                <a:gd name="connsiteY7" fmla="*/ 248429 h 607216"/>
                <a:gd name="connsiteX8" fmla="*/ 377766 w 608133"/>
                <a:gd name="connsiteY8" fmla="*/ 413046 h 607216"/>
                <a:gd name="connsiteX9" fmla="*/ 470922 w 608133"/>
                <a:gd name="connsiteY9" fmla="*/ 485715 h 607216"/>
                <a:gd name="connsiteX10" fmla="*/ 472572 w 608133"/>
                <a:gd name="connsiteY10" fmla="*/ 499279 h 607216"/>
                <a:gd name="connsiteX11" fmla="*/ 464906 w 608133"/>
                <a:gd name="connsiteY11" fmla="*/ 503058 h 607216"/>
                <a:gd name="connsiteX12" fmla="*/ 458890 w 608133"/>
                <a:gd name="connsiteY12" fmla="*/ 501023 h 607216"/>
                <a:gd name="connsiteX13" fmla="*/ 362046 w 608133"/>
                <a:gd name="connsiteY13" fmla="*/ 425352 h 607216"/>
                <a:gd name="connsiteX14" fmla="*/ 310034 w 608133"/>
                <a:gd name="connsiteY14" fmla="*/ 465949 h 607216"/>
                <a:gd name="connsiteX15" fmla="*/ 304018 w 608133"/>
                <a:gd name="connsiteY15" fmla="*/ 467984 h 607216"/>
                <a:gd name="connsiteX16" fmla="*/ 298099 w 608133"/>
                <a:gd name="connsiteY16" fmla="*/ 465949 h 607216"/>
                <a:gd name="connsiteX17" fmla="*/ 246087 w 608133"/>
                <a:gd name="connsiteY17" fmla="*/ 425352 h 607216"/>
                <a:gd name="connsiteX18" fmla="*/ 37845 w 608133"/>
                <a:gd name="connsiteY18" fmla="*/ 587838 h 607216"/>
                <a:gd name="connsiteX19" fmla="*/ 570191 w 608133"/>
                <a:gd name="connsiteY19" fmla="*/ 587838 h 607216"/>
                <a:gd name="connsiteX20" fmla="*/ 489553 w 608133"/>
                <a:gd name="connsiteY20" fmla="*/ 524859 h 607216"/>
                <a:gd name="connsiteX21" fmla="*/ 487807 w 608133"/>
                <a:gd name="connsiteY21" fmla="*/ 511197 h 607216"/>
                <a:gd name="connsiteX22" fmla="*/ 501489 w 608133"/>
                <a:gd name="connsiteY22" fmla="*/ 509550 h 607216"/>
                <a:gd name="connsiteX23" fmla="*/ 588726 w 608133"/>
                <a:gd name="connsiteY23" fmla="*/ 577664 h 607216"/>
                <a:gd name="connsiteX24" fmla="*/ 19408 w 608133"/>
                <a:gd name="connsiteY24" fmla="*/ 248429 h 607216"/>
                <a:gd name="connsiteX25" fmla="*/ 19408 w 608133"/>
                <a:gd name="connsiteY25" fmla="*/ 577664 h 607216"/>
                <a:gd name="connsiteX26" fmla="*/ 230367 w 608133"/>
                <a:gd name="connsiteY26" fmla="*/ 413046 h 607216"/>
                <a:gd name="connsiteX27" fmla="*/ 530503 w 608133"/>
                <a:gd name="connsiteY27" fmla="*/ 238255 h 607216"/>
                <a:gd name="connsiteX28" fmla="*/ 530503 w 608133"/>
                <a:gd name="connsiteY28" fmla="*/ 269357 h 607216"/>
                <a:gd name="connsiteX29" fmla="*/ 570191 w 608133"/>
                <a:gd name="connsiteY29" fmla="*/ 238255 h 607216"/>
                <a:gd name="connsiteX30" fmla="*/ 37845 w 608133"/>
                <a:gd name="connsiteY30" fmla="*/ 238255 h 607216"/>
                <a:gd name="connsiteX31" fmla="*/ 77630 w 608133"/>
                <a:gd name="connsiteY31" fmla="*/ 269357 h 607216"/>
                <a:gd name="connsiteX32" fmla="*/ 77630 w 608133"/>
                <a:gd name="connsiteY32" fmla="*/ 238255 h 607216"/>
                <a:gd name="connsiteX33" fmla="*/ 152037 w 608133"/>
                <a:gd name="connsiteY33" fmla="*/ 193773 h 607216"/>
                <a:gd name="connsiteX34" fmla="*/ 239391 w 608133"/>
                <a:gd name="connsiteY34" fmla="*/ 193773 h 607216"/>
                <a:gd name="connsiteX35" fmla="*/ 249097 w 608133"/>
                <a:gd name="connsiteY35" fmla="*/ 203476 h 607216"/>
                <a:gd name="connsiteX36" fmla="*/ 239391 w 608133"/>
                <a:gd name="connsiteY36" fmla="*/ 213179 h 607216"/>
                <a:gd name="connsiteX37" fmla="*/ 152037 w 608133"/>
                <a:gd name="connsiteY37" fmla="*/ 213179 h 607216"/>
                <a:gd name="connsiteX38" fmla="*/ 142331 w 608133"/>
                <a:gd name="connsiteY38" fmla="*/ 203476 h 607216"/>
                <a:gd name="connsiteX39" fmla="*/ 152037 w 608133"/>
                <a:gd name="connsiteY39" fmla="*/ 193773 h 607216"/>
                <a:gd name="connsiteX40" fmla="*/ 386474 w 608133"/>
                <a:gd name="connsiteY40" fmla="*/ 149786 h 607216"/>
                <a:gd name="connsiteX41" fmla="*/ 375991 w 608133"/>
                <a:gd name="connsiteY41" fmla="*/ 175267 h 607216"/>
                <a:gd name="connsiteX42" fmla="*/ 397054 w 608133"/>
                <a:gd name="connsiteY42" fmla="*/ 175267 h 607216"/>
                <a:gd name="connsiteX43" fmla="*/ 152037 w 608133"/>
                <a:gd name="connsiteY43" fmla="*/ 135627 h 607216"/>
                <a:gd name="connsiteX44" fmla="*/ 239391 w 608133"/>
                <a:gd name="connsiteY44" fmla="*/ 135627 h 607216"/>
                <a:gd name="connsiteX45" fmla="*/ 249097 w 608133"/>
                <a:gd name="connsiteY45" fmla="*/ 145330 h 607216"/>
                <a:gd name="connsiteX46" fmla="*/ 239391 w 608133"/>
                <a:gd name="connsiteY46" fmla="*/ 155033 h 607216"/>
                <a:gd name="connsiteX47" fmla="*/ 152037 w 608133"/>
                <a:gd name="connsiteY47" fmla="*/ 155033 h 607216"/>
                <a:gd name="connsiteX48" fmla="*/ 142331 w 608133"/>
                <a:gd name="connsiteY48" fmla="*/ 145330 h 607216"/>
                <a:gd name="connsiteX49" fmla="*/ 152037 w 608133"/>
                <a:gd name="connsiteY49" fmla="*/ 135627 h 607216"/>
                <a:gd name="connsiteX50" fmla="*/ 453855 w 608133"/>
                <a:gd name="connsiteY50" fmla="*/ 114810 h 607216"/>
                <a:gd name="connsiteX51" fmla="*/ 463558 w 608133"/>
                <a:gd name="connsiteY51" fmla="*/ 124504 h 607216"/>
                <a:gd name="connsiteX52" fmla="*/ 463558 w 608133"/>
                <a:gd name="connsiteY52" fmla="*/ 140694 h 607216"/>
                <a:gd name="connsiteX53" fmla="*/ 479667 w 608133"/>
                <a:gd name="connsiteY53" fmla="*/ 140694 h 607216"/>
                <a:gd name="connsiteX54" fmla="*/ 489371 w 608133"/>
                <a:gd name="connsiteY54" fmla="*/ 150388 h 607216"/>
                <a:gd name="connsiteX55" fmla="*/ 479667 w 608133"/>
                <a:gd name="connsiteY55" fmla="*/ 160082 h 607216"/>
                <a:gd name="connsiteX56" fmla="*/ 463558 w 608133"/>
                <a:gd name="connsiteY56" fmla="*/ 160082 h 607216"/>
                <a:gd name="connsiteX57" fmla="*/ 463558 w 608133"/>
                <a:gd name="connsiteY57" fmla="*/ 176175 h 607216"/>
                <a:gd name="connsiteX58" fmla="*/ 453855 w 608133"/>
                <a:gd name="connsiteY58" fmla="*/ 185869 h 607216"/>
                <a:gd name="connsiteX59" fmla="*/ 444151 w 608133"/>
                <a:gd name="connsiteY59" fmla="*/ 176175 h 607216"/>
                <a:gd name="connsiteX60" fmla="*/ 444151 w 608133"/>
                <a:gd name="connsiteY60" fmla="*/ 160082 h 607216"/>
                <a:gd name="connsiteX61" fmla="*/ 427945 w 608133"/>
                <a:gd name="connsiteY61" fmla="*/ 160082 h 607216"/>
                <a:gd name="connsiteX62" fmla="*/ 418241 w 608133"/>
                <a:gd name="connsiteY62" fmla="*/ 150388 h 607216"/>
                <a:gd name="connsiteX63" fmla="*/ 427945 w 608133"/>
                <a:gd name="connsiteY63" fmla="*/ 140694 h 607216"/>
                <a:gd name="connsiteX64" fmla="*/ 444151 w 608133"/>
                <a:gd name="connsiteY64" fmla="*/ 140694 h 607216"/>
                <a:gd name="connsiteX65" fmla="*/ 444151 w 608133"/>
                <a:gd name="connsiteY65" fmla="*/ 124504 h 607216"/>
                <a:gd name="connsiteX66" fmla="*/ 453855 w 608133"/>
                <a:gd name="connsiteY66" fmla="*/ 114810 h 607216"/>
                <a:gd name="connsiteX67" fmla="*/ 386474 w 608133"/>
                <a:gd name="connsiteY67" fmla="*/ 114810 h 607216"/>
                <a:gd name="connsiteX68" fmla="*/ 395501 w 608133"/>
                <a:gd name="connsiteY68" fmla="*/ 120817 h 607216"/>
                <a:gd name="connsiteX69" fmla="*/ 420545 w 608133"/>
                <a:gd name="connsiteY69" fmla="*/ 181080 h 607216"/>
                <a:gd name="connsiteX70" fmla="*/ 420545 w 608133"/>
                <a:gd name="connsiteY70" fmla="*/ 181274 h 607216"/>
                <a:gd name="connsiteX71" fmla="*/ 436853 w 608133"/>
                <a:gd name="connsiteY71" fmla="*/ 220609 h 607216"/>
                <a:gd name="connsiteX72" fmla="*/ 431611 w 608133"/>
                <a:gd name="connsiteY72" fmla="*/ 233205 h 607216"/>
                <a:gd name="connsiteX73" fmla="*/ 427922 w 608133"/>
                <a:gd name="connsiteY73" fmla="*/ 233980 h 607216"/>
                <a:gd name="connsiteX74" fmla="*/ 418992 w 608133"/>
                <a:gd name="connsiteY74" fmla="*/ 227973 h 607216"/>
                <a:gd name="connsiteX75" fmla="*/ 405111 w 608133"/>
                <a:gd name="connsiteY75" fmla="*/ 194644 h 607216"/>
                <a:gd name="connsiteX76" fmla="*/ 367934 w 608133"/>
                <a:gd name="connsiteY76" fmla="*/ 194644 h 607216"/>
                <a:gd name="connsiteX77" fmla="*/ 354053 w 608133"/>
                <a:gd name="connsiteY77" fmla="*/ 227973 h 607216"/>
                <a:gd name="connsiteX78" fmla="*/ 341337 w 608133"/>
                <a:gd name="connsiteY78" fmla="*/ 233205 h 607216"/>
                <a:gd name="connsiteX79" fmla="*/ 336095 w 608133"/>
                <a:gd name="connsiteY79" fmla="*/ 220609 h 607216"/>
                <a:gd name="connsiteX80" fmla="*/ 352500 w 608133"/>
                <a:gd name="connsiteY80" fmla="*/ 181177 h 607216"/>
                <a:gd name="connsiteX81" fmla="*/ 352500 w 608133"/>
                <a:gd name="connsiteY81" fmla="*/ 181080 h 607216"/>
                <a:gd name="connsiteX82" fmla="*/ 377544 w 608133"/>
                <a:gd name="connsiteY82" fmla="*/ 120817 h 607216"/>
                <a:gd name="connsiteX83" fmla="*/ 386474 w 608133"/>
                <a:gd name="connsiteY83" fmla="*/ 114810 h 607216"/>
                <a:gd name="connsiteX84" fmla="*/ 152037 w 608133"/>
                <a:gd name="connsiteY84" fmla="*/ 77481 h 607216"/>
                <a:gd name="connsiteX85" fmla="*/ 239391 w 608133"/>
                <a:gd name="connsiteY85" fmla="*/ 77481 h 607216"/>
                <a:gd name="connsiteX86" fmla="*/ 249097 w 608133"/>
                <a:gd name="connsiteY86" fmla="*/ 87184 h 607216"/>
                <a:gd name="connsiteX87" fmla="*/ 239391 w 608133"/>
                <a:gd name="connsiteY87" fmla="*/ 96887 h 607216"/>
                <a:gd name="connsiteX88" fmla="*/ 152037 w 608133"/>
                <a:gd name="connsiteY88" fmla="*/ 96887 h 607216"/>
                <a:gd name="connsiteX89" fmla="*/ 142331 w 608133"/>
                <a:gd name="connsiteY89" fmla="*/ 87184 h 607216"/>
                <a:gd name="connsiteX90" fmla="*/ 152037 w 608133"/>
                <a:gd name="connsiteY90" fmla="*/ 77481 h 607216"/>
                <a:gd name="connsiteX91" fmla="*/ 304031 w 608133"/>
                <a:gd name="connsiteY91" fmla="*/ 38740 h 607216"/>
                <a:gd name="connsiteX92" fmla="*/ 313733 w 608133"/>
                <a:gd name="connsiteY92" fmla="*/ 48429 h 607216"/>
                <a:gd name="connsiteX93" fmla="*/ 313733 w 608133"/>
                <a:gd name="connsiteY93" fmla="*/ 406153 h 607216"/>
                <a:gd name="connsiteX94" fmla="*/ 304031 w 608133"/>
                <a:gd name="connsiteY94" fmla="*/ 415842 h 607216"/>
                <a:gd name="connsiteX95" fmla="*/ 294328 w 608133"/>
                <a:gd name="connsiteY95" fmla="*/ 406153 h 607216"/>
                <a:gd name="connsiteX96" fmla="*/ 294328 w 608133"/>
                <a:gd name="connsiteY96" fmla="*/ 48429 h 607216"/>
                <a:gd name="connsiteX97" fmla="*/ 304031 w 608133"/>
                <a:gd name="connsiteY97" fmla="*/ 38740 h 607216"/>
                <a:gd name="connsiteX98" fmla="*/ 97037 w 608133"/>
                <a:gd name="connsiteY98" fmla="*/ 19378 h 607216"/>
                <a:gd name="connsiteX99" fmla="*/ 97037 w 608133"/>
                <a:gd name="connsiteY99" fmla="*/ 284472 h 607216"/>
                <a:gd name="connsiteX100" fmla="*/ 304018 w 608133"/>
                <a:gd name="connsiteY100" fmla="*/ 445989 h 607216"/>
                <a:gd name="connsiteX101" fmla="*/ 511096 w 608133"/>
                <a:gd name="connsiteY101" fmla="*/ 284472 h 607216"/>
                <a:gd name="connsiteX102" fmla="*/ 511096 w 608133"/>
                <a:gd name="connsiteY102" fmla="*/ 19378 h 607216"/>
                <a:gd name="connsiteX103" fmla="*/ 87334 w 608133"/>
                <a:gd name="connsiteY103" fmla="*/ 0 h 607216"/>
                <a:gd name="connsiteX104" fmla="*/ 520799 w 608133"/>
                <a:gd name="connsiteY104" fmla="*/ 0 h 607216"/>
                <a:gd name="connsiteX105" fmla="*/ 530503 w 608133"/>
                <a:gd name="connsiteY105" fmla="*/ 9689 h 607216"/>
                <a:gd name="connsiteX106" fmla="*/ 530503 w 608133"/>
                <a:gd name="connsiteY106" fmla="*/ 218877 h 607216"/>
                <a:gd name="connsiteX107" fmla="*/ 598429 w 608133"/>
                <a:gd name="connsiteY107" fmla="*/ 218877 h 607216"/>
                <a:gd name="connsiteX108" fmla="*/ 598526 w 608133"/>
                <a:gd name="connsiteY108" fmla="*/ 218974 h 607216"/>
                <a:gd name="connsiteX109" fmla="*/ 599012 w 608133"/>
                <a:gd name="connsiteY109" fmla="*/ 218974 h 607216"/>
                <a:gd name="connsiteX110" fmla="*/ 599497 w 608133"/>
                <a:gd name="connsiteY110" fmla="*/ 218974 h 607216"/>
                <a:gd name="connsiteX111" fmla="*/ 599885 w 608133"/>
                <a:gd name="connsiteY111" fmla="*/ 219071 h 607216"/>
                <a:gd name="connsiteX112" fmla="*/ 600467 w 608133"/>
                <a:gd name="connsiteY112" fmla="*/ 219167 h 607216"/>
                <a:gd name="connsiteX113" fmla="*/ 600758 w 608133"/>
                <a:gd name="connsiteY113" fmla="*/ 219264 h 607216"/>
                <a:gd name="connsiteX114" fmla="*/ 601340 w 608133"/>
                <a:gd name="connsiteY114" fmla="*/ 219361 h 607216"/>
                <a:gd name="connsiteX115" fmla="*/ 601729 w 608133"/>
                <a:gd name="connsiteY115" fmla="*/ 219458 h 607216"/>
                <a:gd name="connsiteX116" fmla="*/ 602214 w 608133"/>
                <a:gd name="connsiteY116" fmla="*/ 219749 h 607216"/>
                <a:gd name="connsiteX117" fmla="*/ 602602 w 608133"/>
                <a:gd name="connsiteY117" fmla="*/ 219943 h 607216"/>
                <a:gd name="connsiteX118" fmla="*/ 603087 w 608133"/>
                <a:gd name="connsiteY118" fmla="*/ 220136 h 607216"/>
                <a:gd name="connsiteX119" fmla="*/ 603475 w 608133"/>
                <a:gd name="connsiteY119" fmla="*/ 220427 h 607216"/>
                <a:gd name="connsiteX120" fmla="*/ 603863 w 608133"/>
                <a:gd name="connsiteY120" fmla="*/ 220621 h 607216"/>
                <a:gd name="connsiteX121" fmla="*/ 604252 w 608133"/>
                <a:gd name="connsiteY121" fmla="*/ 220912 h 607216"/>
                <a:gd name="connsiteX122" fmla="*/ 604640 w 608133"/>
                <a:gd name="connsiteY122" fmla="*/ 221202 h 607216"/>
                <a:gd name="connsiteX123" fmla="*/ 605028 w 608133"/>
                <a:gd name="connsiteY123" fmla="*/ 221493 h 607216"/>
                <a:gd name="connsiteX124" fmla="*/ 605319 w 608133"/>
                <a:gd name="connsiteY124" fmla="*/ 221784 h 607216"/>
                <a:gd name="connsiteX125" fmla="*/ 605610 w 608133"/>
                <a:gd name="connsiteY125" fmla="*/ 222171 h 607216"/>
                <a:gd name="connsiteX126" fmla="*/ 605998 w 608133"/>
                <a:gd name="connsiteY126" fmla="*/ 222559 h 607216"/>
                <a:gd name="connsiteX127" fmla="*/ 605998 w 608133"/>
                <a:gd name="connsiteY127" fmla="*/ 222656 h 607216"/>
                <a:gd name="connsiteX128" fmla="*/ 606192 w 608133"/>
                <a:gd name="connsiteY128" fmla="*/ 222849 h 607216"/>
                <a:gd name="connsiteX129" fmla="*/ 606483 w 608133"/>
                <a:gd name="connsiteY129" fmla="*/ 223334 h 607216"/>
                <a:gd name="connsiteX130" fmla="*/ 606775 w 608133"/>
                <a:gd name="connsiteY130" fmla="*/ 223721 h 607216"/>
                <a:gd name="connsiteX131" fmla="*/ 606969 w 608133"/>
                <a:gd name="connsiteY131" fmla="*/ 224109 h 607216"/>
                <a:gd name="connsiteX132" fmla="*/ 607163 w 608133"/>
                <a:gd name="connsiteY132" fmla="*/ 224593 h 607216"/>
                <a:gd name="connsiteX133" fmla="*/ 607357 w 608133"/>
                <a:gd name="connsiteY133" fmla="*/ 224981 h 607216"/>
                <a:gd name="connsiteX134" fmla="*/ 607551 w 608133"/>
                <a:gd name="connsiteY134" fmla="*/ 225465 h 607216"/>
                <a:gd name="connsiteX135" fmla="*/ 607745 w 608133"/>
                <a:gd name="connsiteY135" fmla="*/ 225950 h 607216"/>
                <a:gd name="connsiteX136" fmla="*/ 607842 w 608133"/>
                <a:gd name="connsiteY136" fmla="*/ 226434 h 607216"/>
                <a:gd name="connsiteX137" fmla="*/ 607939 w 608133"/>
                <a:gd name="connsiteY137" fmla="*/ 226822 h 607216"/>
                <a:gd name="connsiteX138" fmla="*/ 608036 w 608133"/>
                <a:gd name="connsiteY138" fmla="*/ 227306 h 607216"/>
                <a:gd name="connsiteX139" fmla="*/ 608036 w 608133"/>
                <a:gd name="connsiteY139" fmla="*/ 227791 h 607216"/>
                <a:gd name="connsiteX140" fmla="*/ 608036 w 608133"/>
                <a:gd name="connsiteY140" fmla="*/ 228275 h 607216"/>
                <a:gd name="connsiteX141" fmla="*/ 608133 w 608133"/>
                <a:gd name="connsiteY141" fmla="*/ 228566 h 607216"/>
                <a:gd name="connsiteX142" fmla="*/ 608133 w 608133"/>
                <a:gd name="connsiteY142" fmla="*/ 597527 h 607216"/>
                <a:gd name="connsiteX143" fmla="*/ 608036 w 608133"/>
                <a:gd name="connsiteY143" fmla="*/ 597818 h 607216"/>
                <a:gd name="connsiteX144" fmla="*/ 608036 w 608133"/>
                <a:gd name="connsiteY144" fmla="*/ 598302 h 607216"/>
                <a:gd name="connsiteX145" fmla="*/ 608036 w 608133"/>
                <a:gd name="connsiteY145" fmla="*/ 598786 h 607216"/>
                <a:gd name="connsiteX146" fmla="*/ 607939 w 608133"/>
                <a:gd name="connsiteY146" fmla="*/ 599271 h 607216"/>
                <a:gd name="connsiteX147" fmla="*/ 607842 w 608133"/>
                <a:gd name="connsiteY147" fmla="*/ 599755 h 607216"/>
                <a:gd name="connsiteX148" fmla="*/ 607745 w 608133"/>
                <a:gd name="connsiteY148" fmla="*/ 600240 h 607216"/>
                <a:gd name="connsiteX149" fmla="*/ 607551 w 608133"/>
                <a:gd name="connsiteY149" fmla="*/ 600627 h 607216"/>
                <a:gd name="connsiteX150" fmla="*/ 607357 w 608133"/>
                <a:gd name="connsiteY150" fmla="*/ 601112 h 607216"/>
                <a:gd name="connsiteX151" fmla="*/ 607163 w 608133"/>
                <a:gd name="connsiteY151" fmla="*/ 601499 h 607216"/>
                <a:gd name="connsiteX152" fmla="*/ 606969 w 608133"/>
                <a:gd name="connsiteY152" fmla="*/ 601984 h 607216"/>
                <a:gd name="connsiteX153" fmla="*/ 606775 w 608133"/>
                <a:gd name="connsiteY153" fmla="*/ 602371 h 607216"/>
                <a:gd name="connsiteX154" fmla="*/ 606483 w 608133"/>
                <a:gd name="connsiteY154" fmla="*/ 602759 h 607216"/>
                <a:gd name="connsiteX155" fmla="*/ 606192 w 608133"/>
                <a:gd name="connsiteY155" fmla="*/ 603243 h 607216"/>
                <a:gd name="connsiteX156" fmla="*/ 605998 w 608133"/>
                <a:gd name="connsiteY156" fmla="*/ 603437 h 607216"/>
                <a:gd name="connsiteX157" fmla="*/ 605998 w 608133"/>
                <a:gd name="connsiteY157" fmla="*/ 603534 h 607216"/>
                <a:gd name="connsiteX158" fmla="*/ 605416 w 608133"/>
                <a:gd name="connsiteY158" fmla="*/ 604212 h 607216"/>
                <a:gd name="connsiteX159" fmla="*/ 605222 w 608133"/>
                <a:gd name="connsiteY159" fmla="*/ 604309 h 607216"/>
                <a:gd name="connsiteX160" fmla="*/ 604543 w 608133"/>
                <a:gd name="connsiteY160" fmla="*/ 604988 h 607216"/>
                <a:gd name="connsiteX161" fmla="*/ 604155 w 608133"/>
                <a:gd name="connsiteY161" fmla="*/ 605278 h 607216"/>
                <a:gd name="connsiteX162" fmla="*/ 603669 w 608133"/>
                <a:gd name="connsiteY162" fmla="*/ 605666 h 607216"/>
                <a:gd name="connsiteX163" fmla="*/ 603281 w 608133"/>
                <a:gd name="connsiteY163" fmla="*/ 605860 h 607216"/>
                <a:gd name="connsiteX164" fmla="*/ 602796 w 608133"/>
                <a:gd name="connsiteY164" fmla="*/ 606150 h 607216"/>
                <a:gd name="connsiteX165" fmla="*/ 602408 w 608133"/>
                <a:gd name="connsiteY165" fmla="*/ 606344 h 607216"/>
                <a:gd name="connsiteX166" fmla="*/ 601826 w 608133"/>
                <a:gd name="connsiteY166" fmla="*/ 606538 h 607216"/>
                <a:gd name="connsiteX167" fmla="*/ 601437 w 608133"/>
                <a:gd name="connsiteY167" fmla="*/ 606635 h 607216"/>
                <a:gd name="connsiteX168" fmla="*/ 600758 w 608133"/>
                <a:gd name="connsiteY168" fmla="*/ 606925 h 607216"/>
                <a:gd name="connsiteX169" fmla="*/ 600467 w 608133"/>
                <a:gd name="connsiteY169" fmla="*/ 606925 h 607216"/>
                <a:gd name="connsiteX170" fmla="*/ 599594 w 608133"/>
                <a:gd name="connsiteY170" fmla="*/ 607119 h 607216"/>
                <a:gd name="connsiteX171" fmla="*/ 599400 w 608133"/>
                <a:gd name="connsiteY171" fmla="*/ 607119 h 607216"/>
                <a:gd name="connsiteX172" fmla="*/ 598429 w 608133"/>
                <a:gd name="connsiteY172" fmla="*/ 607216 h 607216"/>
                <a:gd name="connsiteX173" fmla="*/ 9704 w 608133"/>
                <a:gd name="connsiteY173" fmla="*/ 607216 h 607216"/>
                <a:gd name="connsiteX174" fmla="*/ 8636 w 608133"/>
                <a:gd name="connsiteY174" fmla="*/ 607119 h 607216"/>
                <a:gd name="connsiteX175" fmla="*/ 8442 w 608133"/>
                <a:gd name="connsiteY175" fmla="*/ 607119 h 607216"/>
                <a:gd name="connsiteX176" fmla="*/ 7666 w 608133"/>
                <a:gd name="connsiteY176" fmla="*/ 606925 h 607216"/>
                <a:gd name="connsiteX177" fmla="*/ 7375 w 608133"/>
                <a:gd name="connsiteY177" fmla="*/ 606925 h 607216"/>
                <a:gd name="connsiteX178" fmla="*/ 6599 w 608133"/>
                <a:gd name="connsiteY178" fmla="*/ 606635 h 607216"/>
                <a:gd name="connsiteX179" fmla="*/ 6307 w 608133"/>
                <a:gd name="connsiteY179" fmla="*/ 606538 h 607216"/>
                <a:gd name="connsiteX180" fmla="*/ 5725 w 608133"/>
                <a:gd name="connsiteY180" fmla="*/ 606344 h 607216"/>
                <a:gd name="connsiteX181" fmla="*/ 5337 w 608133"/>
                <a:gd name="connsiteY181" fmla="*/ 606150 h 607216"/>
                <a:gd name="connsiteX182" fmla="*/ 4755 w 608133"/>
                <a:gd name="connsiteY182" fmla="*/ 605860 h 607216"/>
                <a:gd name="connsiteX183" fmla="*/ 4464 w 608133"/>
                <a:gd name="connsiteY183" fmla="*/ 605569 h 607216"/>
                <a:gd name="connsiteX184" fmla="*/ 3882 w 608133"/>
                <a:gd name="connsiteY184" fmla="*/ 605278 h 607216"/>
                <a:gd name="connsiteX185" fmla="*/ 3590 w 608133"/>
                <a:gd name="connsiteY185" fmla="*/ 604988 h 607216"/>
                <a:gd name="connsiteX186" fmla="*/ 2814 w 608133"/>
                <a:gd name="connsiteY186" fmla="*/ 604309 h 607216"/>
                <a:gd name="connsiteX187" fmla="*/ 2717 w 608133"/>
                <a:gd name="connsiteY187" fmla="*/ 604212 h 607216"/>
                <a:gd name="connsiteX188" fmla="*/ 2135 w 608133"/>
                <a:gd name="connsiteY188" fmla="*/ 603534 h 607216"/>
                <a:gd name="connsiteX189" fmla="*/ 2038 w 608133"/>
                <a:gd name="connsiteY189" fmla="*/ 603437 h 607216"/>
                <a:gd name="connsiteX190" fmla="*/ 1844 w 608133"/>
                <a:gd name="connsiteY190" fmla="*/ 603243 h 607216"/>
                <a:gd name="connsiteX191" fmla="*/ 1553 w 608133"/>
                <a:gd name="connsiteY191" fmla="*/ 602759 h 607216"/>
                <a:gd name="connsiteX192" fmla="*/ 1359 w 608133"/>
                <a:gd name="connsiteY192" fmla="*/ 602371 h 607216"/>
                <a:gd name="connsiteX193" fmla="*/ 1067 w 608133"/>
                <a:gd name="connsiteY193" fmla="*/ 601984 h 607216"/>
                <a:gd name="connsiteX194" fmla="*/ 873 w 608133"/>
                <a:gd name="connsiteY194" fmla="*/ 601499 h 607216"/>
                <a:gd name="connsiteX195" fmla="*/ 679 w 608133"/>
                <a:gd name="connsiteY195" fmla="*/ 601112 h 607216"/>
                <a:gd name="connsiteX196" fmla="*/ 485 w 608133"/>
                <a:gd name="connsiteY196" fmla="*/ 600627 h 607216"/>
                <a:gd name="connsiteX197" fmla="*/ 388 w 608133"/>
                <a:gd name="connsiteY197" fmla="*/ 600240 h 607216"/>
                <a:gd name="connsiteX198" fmla="*/ 291 w 608133"/>
                <a:gd name="connsiteY198" fmla="*/ 599755 h 607216"/>
                <a:gd name="connsiteX199" fmla="*/ 194 w 608133"/>
                <a:gd name="connsiteY199" fmla="*/ 599271 h 607216"/>
                <a:gd name="connsiteX200" fmla="*/ 97 w 608133"/>
                <a:gd name="connsiteY200" fmla="*/ 598786 h 607216"/>
                <a:gd name="connsiteX201" fmla="*/ 0 w 608133"/>
                <a:gd name="connsiteY201" fmla="*/ 598302 h 607216"/>
                <a:gd name="connsiteX202" fmla="*/ 0 w 608133"/>
                <a:gd name="connsiteY202" fmla="*/ 597818 h 607216"/>
                <a:gd name="connsiteX203" fmla="*/ 0 w 608133"/>
                <a:gd name="connsiteY203" fmla="*/ 597527 h 607216"/>
                <a:gd name="connsiteX204" fmla="*/ 0 w 608133"/>
                <a:gd name="connsiteY204" fmla="*/ 228566 h 607216"/>
                <a:gd name="connsiteX205" fmla="*/ 0 w 608133"/>
                <a:gd name="connsiteY205" fmla="*/ 228275 h 607216"/>
                <a:gd name="connsiteX206" fmla="*/ 0 w 608133"/>
                <a:gd name="connsiteY206" fmla="*/ 227791 h 607216"/>
                <a:gd name="connsiteX207" fmla="*/ 97 w 608133"/>
                <a:gd name="connsiteY207" fmla="*/ 227306 h 607216"/>
                <a:gd name="connsiteX208" fmla="*/ 194 w 608133"/>
                <a:gd name="connsiteY208" fmla="*/ 226822 h 607216"/>
                <a:gd name="connsiteX209" fmla="*/ 291 w 608133"/>
                <a:gd name="connsiteY209" fmla="*/ 226337 h 607216"/>
                <a:gd name="connsiteX210" fmla="*/ 388 w 608133"/>
                <a:gd name="connsiteY210" fmla="*/ 225853 h 607216"/>
                <a:gd name="connsiteX211" fmla="*/ 485 w 608133"/>
                <a:gd name="connsiteY211" fmla="*/ 225465 h 607216"/>
                <a:gd name="connsiteX212" fmla="*/ 679 w 608133"/>
                <a:gd name="connsiteY212" fmla="*/ 224981 h 607216"/>
                <a:gd name="connsiteX213" fmla="*/ 873 w 608133"/>
                <a:gd name="connsiteY213" fmla="*/ 224593 h 607216"/>
                <a:gd name="connsiteX214" fmla="*/ 1067 w 608133"/>
                <a:gd name="connsiteY214" fmla="*/ 224109 h 607216"/>
                <a:gd name="connsiteX215" fmla="*/ 1359 w 608133"/>
                <a:gd name="connsiteY215" fmla="*/ 223721 h 607216"/>
                <a:gd name="connsiteX216" fmla="*/ 1553 w 608133"/>
                <a:gd name="connsiteY216" fmla="*/ 223334 h 607216"/>
                <a:gd name="connsiteX217" fmla="*/ 1844 w 608133"/>
                <a:gd name="connsiteY217" fmla="*/ 222849 h 607216"/>
                <a:gd name="connsiteX218" fmla="*/ 2038 w 608133"/>
                <a:gd name="connsiteY218" fmla="*/ 222656 h 607216"/>
                <a:gd name="connsiteX219" fmla="*/ 2135 w 608133"/>
                <a:gd name="connsiteY219" fmla="*/ 222559 h 607216"/>
                <a:gd name="connsiteX220" fmla="*/ 2523 w 608133"/>
                <a:gd name="connsiteY220" fmla="*/ 222171 h 607216"/>
                <a:gd name="connsiteX221" fmla="*/ 2814 w 608133"/>
                <a:gd name="connsiteY221" fmla="*/ 221784 h 607216"/>
                <a:gd name="connsiteX222" fmla="*/ 3105 w 608133"/>
                <a:gd name="connsiteY222" fmla="*/ 221493 h 607216"/>
                <a:gd name="connsiteX223" fmla="*/ 3493 w 608133"/>
                <a:gd name="connsiteY223" fmla="*/ 221202 h 607216"/>
                <a:gd name="connsiteX224" fmla="*/ 3785 w 608133"/>
                <a:gd name="connsiteY224" fmla="*/ 220912 h 607216"/>
                <a:gd name="connsiteX225" fmla="*/ 4270 w 608133"/>
                <a:gd name="connsiteY225" fmla="*/ 220621 h 607216"/>
                <a:gd name="connsiteX226" fmla="*/ 4561 w 608133"/>
                <a:gd name="connsiteY226" fmla="*/ 220427 h 607216"/>
                <a:gd name="connsiteX227" fmla="*/ 5046 w 608133"/>
                <a:gd name="connsiteY227" fmla="*/ 220136 h 607216"/>
                <a:gd name="connsiteX228" fmla="*/ 5434 w 608133"/>
                <a:gd name="connsiteY228" fmla="*/ 219943 h 607216"/>
                <a:gd name="connsiteX229" fmla="*/ 5919 w 608133"/>
                <a:gd name="connsiteY229" fmla="*/ 219749 h 607216"/>
                <a:gd name="connsiteX230" fmla="*/ 6405 w 608133"/>
                <a:gd name="connsiteY230" fmla="*/ 219555 h 607216"/>
                <a:gd name="connsiteX231" fmla="*/ 6793 w 608133"/>
                <a:gd name="connsiteY231" fmla="*/ 219361 h 607216"/>
                <a:gd name="connsiteX232" fmla="*/ 7278 w 608133"/>
                <a:gd name="connsiteY232" fmla="*/ 219264 h 607216"/>
                <a:gd name="connsiteX233" fmla="*/ 7666 w 608133"/>
                <a:gd name="connsiteY233" fmla="*/ 219167 h 607216"/>
                <a:gd name="connsiteX234" fmla="*/ 8151 w 608133"/>
                <a:gd name="connsiteY234" fmla="*/ 219071 h 607216"/>
                <a:gd name="connsiteX235" fmla="*/ 8636 w 608133"/>
                <a:gd name="connsiteY235" fmla="*/ 218974 h 607216"/>
                <a:gd name="connsiteX236" fmla="*/ 9025 w 608133"/>
                <a:gd name="connsiteY236" fmla="*/ 218974 h 607216"/>
                <a:gd name="connsiteX237" fmla="*/ 9607 w 608133"/>
                <a:gd name="connsiteY237" fmla="*/ 218877 h 607216"/>
                <a:gd name="connsiteX238" fmla="*/ 9704 w 608133"/>
                <a:gd name="connsiteY238" fmla="*/ 218877 h 607216"/>
                <a:gd name="connsiteX239" fmla="*/ 77630 w 608133"/>
                <a:gd name="connsiteY239" fmla="*/ 218877 h 607216"/>
                <a:gd name="connsiteX240" fmla="*/ 77630 w 608133"/>
                <a:gd name="connsiteY240" fmla="*/ 9689 h 607216"/>
                <a:gd name="connsiteX241" fmla="*/ 87334 w 608133"/>
                <a:gd name="connsiteY241" fmla="*/ 0 h 60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608133" h="607216">
                  <a:moveTo>
                    <a:pt x="152037" y="251919"/>
                  </a:moveTo>
                  <a:lnTo>
                    <a:pt x="239391" y="251919"/>
                  </a:lnTo>
                  <a:cubicBezTo>
                    <a:pt x="244729" y="251919"/>
                    <a:pt x="249097" y="256285"/>
                    <a:pt x="249097" y="261622"/>
                  </a:cubicBezTo>
                  <a:cubicBezTo>
                    <a:pt x="249097" y="266959"/>
                    <a:pt x="244729" y="271325"/>
                    <a:pt x="239391" y="271325"/>
                  </a:cubicBezTo>
                  <a:lnTo>
                    <a:pt x="152037" y="271325"/>
                  </a:lnTo>
                  <a:cubicBezTo>
                    <a:pt x="146602" y="271325"/>
                    <a:pt x="142331" y="266959"/>
                    <a:pt x="142331" y="261622"/>
                  </a:cubicBezTo>
                  <a:cubicBezTo>
                    <a:pt x="142331" y="256285"/>
                    <a:pt x="146602" y="251919"/>
                    <a:pt x="152037" y="251919"/>
                  </a:cubicBezTo>
                  <a:close/>
                  <a:moveTo>
                    <a:pt x="588726" y="248429"/>
                  </a:moveTo>
                  <a:lnTo>
                    <a:pt x="377766" y="413046"/>
                  </a:lnTo>
                  <a:lnTo>
                    <a:pt x="470922" y="485715"/>
                  </a:lnTo>
                  <a:cubicBezTo>
                    <a:pt x="475095" y="489009"/>
                    <a:pt x="475871" y="495113"/>
                    <a:pt x="472572" y="499279"/>
                  </a:cubicBezTo>
                  <a:cubicBezTo>
                    <a:pt x="470631" y="501799"/>
                    <a:pt x="467817" y="503058"/>
                    <a:pt x="464906" y="503058"/>
                  </a:cubicBezTo>
                  <a:cubicBezTo>
                    <a:pt x="462771" y="503058"/>
                    <a:pt x="460733" y="502380"/>
                    <a:pt x="458890" y="501023"/>
                  </a:cubicBezTo>
                  <a:lnTo>
                    <a:pt x="362046" y="425352"/>
                  </a:lnTo>
                  <a:lnTo>
                    <a:pt x="310034" y="465949"/>
                  </a:lnTo>
                  <a:cubicBezTo>
                    <a:pt x="308288" y="467305"/>
                    <a:pt x="306153" y="467984"/>
                    <a:pt x="304018" y="467984"/>
                  </a:cubicBezTo>
                  <a:cubicBezTo>
                    <a:pt x="301980" y="467984"/>
                    <a:pt x="299845" y="467305"/>
                    <a:pt x="298099" y="465949"/>
                  </a:cubicBezTo>
                  <a:lnTo>
                    <a:pt x="246087" y="425352"/>
                  </a:lnTo>
                  <a:lnTo>
                    <a:pt x="37845" y="587838"/>
                  </a:lnTo>
                  <a:lnTo>
                    <a:pt x="570191" y="587838"/>
                  </a:lnTo>
                  <a:lnTo>
                    <a:pt x="489553" y="524859"/>
                  </a:lnTo>
                  <a:cubicBezTo>
                    <a:pt x="485284" y="521564"/>
                    <a:pt x="484507" y="515460"/>
                    <a:pt x="487807" y="511197"/>
                  </a:cubicBezTo>
                  <a:cubicBezTo>
                    <a:pt x="491106" y="507031"/>
                    <a:pt x="497219" y="506256"/>
                    <a:pt x="501489" y="509550"/>
                  </a:cubicBezTo>
                  <a:lnTo>
                    <a:pt x="588726" y="577664"/>
                  </a:lnTo>
                  <a:close/>
                  <a:moveTo>
                    <a:pt x="19408" y="248429"/>
                  </a:moveTo>
                  <a:lnTo>
                    <a:pt x="19408" y="577664"/>
                  </a:lnTo>
                  <a:lnTo>
                    <a:pt x="230367" y="413046"/>
                  </a:lnTo>
                  <a:close/>
                  <a:moveTo>
                    <a:pt x="530503" y="238255"/>
                  </a:moveTo>
                  <a:lnTo>
                    <a:pt x="530503" y="269357"/>
                  </a:lnTo>
                  <a:lnTo>
                    <a:pt x="570191" y="238255"/>
                  </a:lnTo>
                  <a:close/>
                  <a:moveTo>
                    <a:pt x="37845" y="238255"/>
                  </a:moveTo>
                  <a:lnTo>
                    <a:pt x="77630" y="269357"/>
                  </a:lnTo>
                  <a:lnTo>
                    <a:pt x="77630" y="238255"/>
                  </a:lnTo>
                  <a:close/>
                  <a:moveTo>
                    <a:pt x="152037" y="193773"/>
                  </a:moveTo>
                  <a:lnTo>
                    <a:pt x="239391" y="193773"/>
                  </a:lnTo>
                  <a:cubicBezTo>
                    <a:pt x="244729" y="193773"/>
                    <a:pt x="249097" y="198139"/>
                    <a:pt x="249097" y="203476"/>
                  </a:cubicBezTo>
                  <a:cubicBezTo>
                    <a:pt x="249097" y="208813"/>
                    <a:pt x="244729" y="213179"/>
                    <a:pt x="239391" y="213179"/>
                  </a:cubicBezTo>
                  <a:lnTo>
                    <a:pt x="152037" y="213179"/>
                  </a:lnTo>
                  <a:cubicBezTo>
                    <a:pt x="146602" y="213179"/>
                    <a:pt x="142331" y="208813"/>
                    <a:pt x="142331" y="203476"/>
                  </a:cubicBezTo>
                  <a:cubicBezTo>
                    <a:pt x="142331" y="198139"/>
                    <a:pt x="146602" y="193773"/>
                    <a:pt x="152037" y="193773"/>
                  </a:cubicBezTo>
                  <a:close/>
                  <a:moveTo>
                    <a:pt x="386474" y="149786"/>
                  </a:moveTo>
                  <a:lnTo>
                    <a:pt x="375991" y="175267"/>
                  </a:lnTo>
                  <a:lnTo>
                    <a:pt x="397054" y="175267"/>
                  </a:lnTo>
                  <a:close/>
                  <a:moveTo>
                    <a:pt x="152037" y="135627"/>
                  </a:moveTo>
                  <a:lnTo>
                    <a:pt x="239391" y="135627"/>
                  </a:lnTo>
                  <a:cubicBezTo>
                    <a:pt x="244729" y="135627"/>
                    <a:pt x="249097" y="139993"/>
                    <a:pt x="249097" y="145330"/>
                  </a:cubicBezTo>
                  <a:cubicBezTo>
                    <a:pt x="249097" y="150667"/>
                    <a:pt x="244729" y="155033"/>
                    <a:pt x="239391" y="155033"/>
                  </a:cubicBezTo>
                  <a:lnTo>
                    <a:pt x="152037" y="155033"/>
                  </a:lnTo>
                  <a:cubicBezTo>
                    <a:pt x="146602" y="155033"/>
                    <a:pt x="142331" y="150667"/>
                    <a:pt x="142331" y="145330"/>
                  </a:cubicBezTo>
                  <a:cubicBezTo>
                    <a:pt x="142331" y="139993"/>
                    <a:pt x="146602" y="135627"/>
                    <a:pt x="152037" y="135627"/>
                  </a:cubicBezTo>
                  <a:close/>
                  <a:moveTo>
                    <a:pt x="453855" y="114810"/>
                  </a:moveTo>
                  <a:cubicBezTo>
                    <a:pt x="459192" y="114810"/>
                    <a:pt x="463558" y="119172"/>
                    <a:pt x="463558" y="124504"/>
                  </a:cubicBezTo>
                  <a:lnTo>
                    <a:pt x="463558" y="140694"/>
                  </a:lnTo>
                  <a:lnTo>
                    <a:pt x="479667" y="140694"/>
                  </a:lnTo>
                  <a:cubicBezTo>
                    <a:pt x="485101" y="140694"/>
                    <a:pt x="489371" y="144959"/>
                    <a:pt x="489371" y="150388"/>
                  </a:cubicBezTo>
                  <a:cubicBezTo>
                    <a:pt x="489371" y="155720"/>
                    <a:pt x="485101" y="160082"/>
                    <a:pt x="479667" y="160082"/>
                  </a:cubicBezTo>
                  <a:lnTo>
                    <a:pt x="463558" y="160082"/>
                  </a:lnTo>
                  <a:lnTo>
                    <a:pt x="463558" y="176175"/>
                  </a:lnTo>
                  <a:cubicBezTo>
                    <a:pt x="463558" y="181604"/>
                    <a:pt x="459192" y="185869"/>
                    <a:pt x="453855" y="185869"/>
                  </a:cubicBezTo>
                  <a:cubicBezTo>
                    <a:pt x="448420" y="185869"/>
                    <a:pt x="444151" y="181604"/>
                    <a:pt x="444151" y="176175"/>
                  </a:cubicBezTo>
                  <a:lnTo>
                    <a:pt x="444151" y="160082"/>
                  </a:lnTo>
                  <a:lnTo>
                    <a:pt x="427945" y="160082"/>
                  </a:lnTo>
                  <a:cubicBezTo>
                    <a:pt x="422608" y="160082"/>
                    <a:pt x="418241" y="155720"/>
                    <a:pt x="418241" y="150388"/>
                  </a:cubicBezTo>
                  <a:cubicBezTo>
                    <a:pt x="418241" y="144959"/>
                    <a:pt x="422608" y="140694"/>
                    <a:pt x="427945" y="140694"/>
                  </a:cubicBezTo>
                  <a:lnTo>
                    <a:pt x="444151" y="140694"/>
                  </a:lnTo>
                  <a:lnTo>
                    <a:pt x="444151" y="124504"/>
                  </a:lnTo>
                  <a:cubicBezTo>
                    <a:pt x="444151" y="119172"/>
                    <a:pt x="448420" y="114810"/>
                    <a:pt x="453855" y="114810"/>
                  </a:cubicBezTo>
                  <a:close/>
                  <a:moveTo>
                    <a:pt x="386474" y="114810"/>
                  </a:moveTo>
                  <a:cubicBezTo>
                    <a:pt x="390454" y="114810"/>
                    <a:pt x="393948" y="117135"/>
                    <a:pt x="395501" y="120817"/>
                  </a:cubicBezTo>
                  <a:lnTo>
                    <a:pt x="420545" y="181080"/>
                  </a:lnTo>
                  <a:cubicBezTo>
                    <a:pt x="420545" y="181177"/>
                    <a:pt x="420545" y="181177"/>
                    <a:pt x="420545" y="181274"/>
                  </a:cubicBezTo>
                  <a:lnTo>
                    <a:pt x="436853" y="220609"/>
                  </a:lnTo>
                  <a:cubicBezTo>
                    <a:pt x="438988" y="225551"/>
                    <a:pt x="436561" y="231170"/>
                    <a:pt x="431611" y="233205"/>
                  </a:cubicBezTo>
                  <a:cubicBezTo>
                    <a:pt x="430446" y="233786"/>
                    <a:pt x="429184" y="233980"/>
                    <a:pt x="427922" y="233980"/>
                  </a:cubicBezTo>
                  <a:cubicBezTo>
                    <a:pt x="424137" y="233980"/>
                    <a:pt x="420545" y="231751"/>
                    <a:pt x="418992" y="227973"/>
                  </a:cubicBezTo>
                  <a:lnTo>
                    <a:pt x="405111" y="194644"/>
                  </a:lnTo>
                  <a:lnTo>
                    <a:pt x="367934" y="194644"/>
                  </a:lnTo>
                  <a:lnTo>
                    <a:pt x="354053" y="227973"/>
                  </a:lnTo>
                  <a:cubicBezTo>
                    <a:pt x="352015" y="232914"/>
                    <a:pt x="346288" y="235336"/>
                    <a:pt x="341337" y="233205"/>
                  </a:cubicBezTo>
                  <a:cubicBezTo>
                    <a:pt x="336387" y="231170"/>
                    <a:pt x="334057" y="225551"/>
                    <a:pt x="336095" y="220609"/>
                  </a:cubicBezTo>
                  <a:lnTo>
                    <a:pt x="352500" y="181177"/>
                  </a:lnTo>
                  <a:cubicBezTo>
                    <a:pt x="352500" y="181177"/>
                    <a:pt x="352500" y="181177"/>
                    <a:pt x="352500" y="181080"/>
                  </a:cubicBezTo>
                  <a:lnTo>
                    <a:pt x="377544" y="120817"/>
                  </a:lnTo>
                  <a:cubicBezTo>
                    <a:pt x="379000" y="117135"/>
                    <a:pt x="382591" y="114810"/>
                    <a:pt x="386474" y="114810"/>
                  </a:cubicBezTo>
                  <a:close/>
                  <a:moveTo>
                    <a:pt x="152037" y="77481"/>
                  </a:moveTo>
                  <a:lnTo>
                    <a:pt x="239391" y="77481"/>
                  </a:lnTo>
                  <a:cubicBezTo>
                    <a:pt x="244729" y="77481"/>
                    <a:pt x="249097" y="81847"/>
                    <a:pt x="249097" y="87184"/>
                  </a:cubicBezTo>
                  <a:cubicBezTo>
                    <a:pt x="249097" y="92521"/>
                    <a:pt x="244729" y="96887"/>
                    <a:pt x="239391" y="96887"/>
                  </a:cubicBezTo>
                  <a:lnTo>
                    <a:pt x="152037" y="96887"/>
                  </a:lnTo>
                  <a:cubicBezTo>
                    <a:pt x="146602" y="96887"/>
                    <a:pt x="142331" y="92521"/>
                    <a:pt x="142331" y="87184"/>
                  </a:cubicBezTo>
                  <a:cubicBezTo>
                    <a:pt x="142331" y="81847"/>
                    <a:pt x="146602" y="77481"/>
                    <a:pt x="152037" y="77481"/>
                  </a:cubicBezTo>
                  <a:close/>
                  <a:moveTo>
                    <a:pt x="304031" y="38740"/>
                  </a:moveTo>
                  <a:cubicBezTo>
                    <a:pt x="309464" y="38740"/>
                    <a:pt x="313733" y="43100"/>
                    <a:pt x="313733" y="48429"/>
                  </a:cubicBezTo>
                  <a:lnTo>
                    <a:pt x="313733" y="406153"/>
                  </a:lnTo>
                  <a:cubicBezTo>
                    <a:pt x="313733" y="411482"/>
                    <a:pt x="309464" y="415842"/>
                    <a:pt x="304031" y="415842"/>
                  </a:cubicBezTo>
                  <a:cubicBezTo>
                    <a:pt x="298694" y="415842"/>
                    <a:pt x="294328" y="411482"/>
                    <a:pt x="294328" y="406153"/>
                  </a:cubicBezTo>
                  <a:lnTo>
                    <a:pt x="294328" y="48429"/>
                  </a:lnTo>
                  <a:cubicBezTo>
                    <a:pt x="294328" y="43100"/>
                    <a:pt x="298694" y="38740"/>
                    <a:pt x="304031" y="38740"/>
                  </a:cubicBezTo>
                  <a:close/>
                  <a:moveTo>
                    <a:pt x="97037" y="19378"/>
                  </a:moveTo>
                  <a:lnTo>
                    <a:pt x="97037" y="284472"/>
                  </a:lnTo>
                  <a:lnTo>
                    <a:pt x="304018" y="445989"/>
                  </a:lnTo>
                  <a:lnTo>
                    <a:pt x="511096" y="284472"/>
                  </a:lnTo>
                  <a:lnTo>
                    <a:pt x="511096" y="19378"/>
                  </a:lnTo>
                  <a:close/>
                  <a:moveTo>
                    <a:pt x="87334" y="0"/>
                  </a:moveTo>
                  <a:lnTo>
                    <a:pt x="520799" y="0"/>
                  </a:lnTo>
                  <a:cubicBezTo>
                    <a:pt x="526136" y="0"/>
                    <a:pt x="530503" y="4360"/>
                    <a:pt x="530503" y="9689"/>
                  </a:cubicBezTo>
                  <a:lnTo>
                    <a:pt x="530503" y="218877"/>
                  </a:lnTo>
                  <a:lnTo>
                    <a:pt x="598429" y="218877"/>
                  </a:lnTo>
                  <a:cubicBezTo>
                    <a:pt x="598429" y="218877"/>
                    <a:pt x="598429" y="218974"/>
                    <a:pt x="598526" y="218974"/>
                  </a:cubicBezTo>
                  <a:cubicBezTo>
                    <a:pt x="598720" y="218974"/>
                    <a:pt x="598914" y="218974"/>
                    <a:pt x="599012" y="218974"/>
                  </a:cubicBezTo>
                  <a:cubicBezTo>
                    <a:pt x="599206" y="218974"/>
                    <a:pt x="599303" y="218974"/>
                    <a:pt x="599497" y="218974"/>
                  </a:cubicBezTo>
                  <a:cubicBezTo>
                    <a:pt x="599594" y="218974"/>
                    <a:pt x="599788" y="219071"/>
                    <a:pt x="599885" y="219071"/>
                  </a:cubicBezTo>
                  <a:cubicBezTo>
                    <a:pt x="600079" y="219071"/>
                    <a:pt x="600273" y="219071"/>
                    <a:pt x="600467" y="219167"/>
                  </a:cubicBezTo>
                  <a:cubicBezTo>
                    <a:pt x="600564" y="219167"/>
                    <a:pt x="600661" y="219167"/>
                    <a:pt x="600758" y="219264"/>
                  </a:cubicBezTo>
                  <a:cubicBezTo>
                    <a:pt x="600952" y="219264"/>
                    <a:pt x="601146" y="219361"/>
                    <a:pt x="601340" y="219361"/>
                  </a:cubicBezTo>
                  <a:cubicBezTo>
                    <a:pt x="601437" y="219458"/>
                    <a:pt x="601534" y="219458"/>
                    <a:pt x="601729" y="219458"/>
                  </a:cubicBezTo>
                  <a:cubicBezTo>
                    <a:pt x="601826" y="219555"/>
                    <a:pt x="602020" y="219652"/>
                    <a:pt x="602214" y="219749"/>
                  </a:cubicBezTo>
                  <a:cubicBezTo>
                    <a:pt x="602408" y="219749"/>
                    <a:pt x="602505" y="219846"/>
                    <a:pt x="602602" y="219943"/>
                  </a:cubicBezTo>
                  <a:cubicBezTo>
                    <a:pt x="602796" y="219943"/>
                    <a:pt x="602893" y="220040"/>
                    <a:pt x="603087" y="220136"/>
                  </a:cubicBezTo>
                  <a:cubicBezTo>
                    <a:pt x="603184" y="220233"/>
                    <a:pt x="603378" y="220330"/>
                    <a:pt x="603475" y="220427"/>
                  </a:cubicBezTo>
                  <a:cubicBezTo>
                    <a:pt x="603669" y="220427"/>
                    <a:pt x="603766" y="220524"/>
                    <a:pt x="603863" y="220621"/>
                  </a:cubicBezTo>
                  <a:cubicBezTo>
                    <a:pt x="603960" y="220718"/>
                    <a:pt x="604155" y="220815"/>
                    <a:pt x="604252" y="220912"/>
                  </a:cubicBezTo>
                  <a:cubicBezTo>
                    <a:pt x="604446" y="221008"/>
                    <a:pt x="604543" y="221105"/>
                    <a:pt x="604640" y="221202"/>
                  </a:cubicBezTo>
                  <a:cubicBezTo>
                    <a:pt x="604737" y="221299"/>
                    <a:pt x="604834" y="221396"/>
                    <a:pt x="605028" y="221493"/>
                  </a:cubicBezTo>
                  <a:cubicBezTo>
                    <a:pt x="605125" y="221590"/>
                    <a:pt x="605222" y="221687"/>
                    <a:pt x="605319" y="221784"/>
                  </a:cubicBezTo>
                  <a:cubicBezTo>
                    <a:pt x="605416" y="221880"/>
                    <a:pt x="605513" y="222074"/>
                    <a:pt x="605610" y="222171"/>
                  </a:cubicBezTo>
                  <a:cubicBezTo>
                    <a:pt x="605707" y="222268"/>
                    <a:pt x="605804" y="222365"/>
                    <a:pt x="605998" y="222559"/>
                  </a:cubicBezTo>
                  <a:cubicBezTo>
                    <a:pt x="605998" y="222559"/>
                    <a:pt x="605998" y="222656"/>
                    <a:pt x="605998" y="222656"/>
                  </a:cubicBezTo>
                  <a:cubicBezTo>
                    <a:pt x="606095" y="222752"/>
                    <a:pt x="606192" y="222849"/>
                    <a:pt x="606192" y="222849"/>
                  </a:cubicBezTo>
                  <a:cubicBezTo>
                    <a:pt x="606289" y="223043"/>
                    <a:pt x="606386" y="223140"/>
                    <a:pt x="606483" y="223334"/>
                  </a:cubicBezTo>
                  <a:cubicBezTo>
                    <a:pt x="606580" y="223431"/>
                    <a:pt x="606677" y="223624"/>
                    <a:pt x="606775" y="223721"/>
                  </a:cubicBezTo>
                  <a:cubicBezTo>
                    <a:pt x="606872" y="223818"/>
                    <a:pt x="606969" y="224012"/>
                    <a:pt x="606969" y="224109"/>
                  </a:cubicBezTo>
                  <a:cubicBezTo>
                    <a:pt x="607066" y="224303"/>
                    <a:pt x="607163" y="224400"/>
                    <a:pt x="607163" y="224593"/>
                  </a:cubicBezTo>
                  <a:cubicBezTo>
                    <a:pt x="607260" y="224690"/>
                    <a:pt x="607357" y="224884"/>
                    <a:pt x="607357" y="224981"/>
                  </a:cubicBezTo>
                  <a:cubicBezTo>
                    <a:pt x="607454" y="225175"/>
                    <a:pt x="607551" y="225272"/>
                    <a:pt x="607551" y="225465"/>
                  </a:cubicBezTo>
                  <a:cubicBezTo>
                    <a:pt x="607648" y="225562"/>
                    <a:pt x="607648" y="225756"/>
                    <a:pt x="607745" y="225950"/>
                  </a:cubicBezTo>
                  <a:cubicBezTo>
                    <a:pt x="607745" y="226047"/>
                    <a:pt x="607745" y="226241"/>
                    <a:pt x="607842" y="226434"/>
                  </a:cubicBezTo>
                  <a:cubicBezTo>
                    <a:pt x="607842" y="226531"/>
                    <a:pt x="607939" y="226628"/>
                    <a:pt x="607939" y="226822"/>
                  </a:cubicBezTo>
                  <a:cubicBezTo>
                    <a:pt x="607939" y="227016"/>
                    <a:pt x="607939" y="227209"/>
                    <a:pt x="608036" y="227306"/>
                  </a:cubicBezTo>
                  <a:cubicBezTo>
                    <a:pt x="608036" y="227500"/>
                    <a:pt x="608036" y="227597"/>
                    <a:pt x="608036" y="227791"/>
                  </a:cubicBezTo>
                  <a:cubicBezTo>
                    <a:pt x="608036" y="227985"/>
                    <a:pt x="608036" y="228178"/>
                    <a:pt x="608036" y="228275"/>
                  </a:cubicBezTo>
                  <a:cubicBezTo>
                    <a:pt x="608133" y="228372"/>
                    <a:pt x="608133" y="228469"/>
                    <a:pt x="608133" y="228566"/>
                  </a:cubicBezTo>
                  <a:lnTo>
                    <a:pt x="608133" y="597527"/>
                  </a:lnTo>
                  <a:cubicBezTo>
                    <a:pt x="608133" y="597624"/>
                    <a:pt x="608133" y="597721"/>
                    <a:pt x="608036" y="597818"/>
                  </a:cubicBezTo>
                  <a:cubicBezTo>
                    <a:pt x="608036" y="598011"/>
                    <a:pt x="608036" y="598108"/>
                    <a:pt x="608036" y="598302"/>
                  </a:cubicBezTo>
                  <a:cubicBezTo>
                    <a:pt x="608036" y="598496"/>
                    <a:pt x="608036" y="598593"/>
                    <a:pt x="608036" y="598786"/>
                  </a:cubicBezTo>
                  <a:cubicBezTo>
                    <a:pt x="607939" y="598980"/>
                    <a:pt x="607939" y="599077"/>
                    <a:pt x="607939" y="599271"/>
                  </a:cubicBezTo>
                  <a:cubicBezTo>
                    <a:pt x="607939" y="599465"/>
                    <a:pt x="607842" y="599562"/>
                    <a:pt x="607842" y="599755"/>
                  </a:cubicBezTo>
                  <a:cubicBezTo>
                    <a:pt x="607842" y="599852"/>
                    <a:pt x="607745" y="600046"/>
                    <a:pt x="607745" y="600240"/>
                  </a:cubicBezTo>
                  <a:cubicBezTo>
                    <a:pt x="607648" y="600337"/>
                    <a:pt x="607648" y="600530"/>
                    <a:pt x="607551" y="600627"/>
                  </a:cubicBezTo>
                  <a:cubicBezTo>
                    <a:pt x="607551" y="600821"/>
                    <a:pt x="607454" y="600918"/>
                    <a:pt x="607357" y="601112"/>
                  </a:cubicBezTo>
                  <a:cubicBezTo>
                    <a:pt x="607357" y="601209"/>
                    <a:pt x="607260" y="601403"/>
                    <a:pt x="607163" y="601499"/>
                  </a:cubicBezTo>
                  <a:cubicBezTo>
                    <a:pt x="607163" y="601693"/>
                    <a:pt x="607066" y="601790"/>
                    <a:pt x="606969" y="601984"/>
                  </a:cubicBezTo>
                  <a:cubicBezTo>
                    <a:pt x="606969" y="602081"/>
                    <a:pt x="606872" y="602275"/>
                    <a:pt x="606775" y="602371"/>
                  </a:cubicBezTo>
                  <a:cubicBezTo>
                    <a:pt x="606677" y="602565"/>
                    <a:pt x="606580" y="602662"/>
                    <a:pt x="606483" y="602759"/>
                  </a:cubicBezTo>
                  <a:cubicBezTo>
                    <a:pt x="606386" y="602953"/>
                    <a:pt x="606289" y="603050"/>
                    <a:pt x="606192" y="603243"/>
                  </a:cubicBezTo>
                  <a:cubicBezTo>
                    <a:pt x="606192" y="603340"/>
                    <a:pt x="606095" y="603340"/>
                    <a:pt x="605998" y="603437"/>
                  </a:cubicBezTo>
                  <a:cubicBezTo>
                    <a:pt x="605998" y="603534"/>
                    <a:pt x="605998" y="603534"/>
                    <a:pt x="605998" y="603534"/>
                  </a:cubicBezTo>
                  <a:cubicBezTo>
                    <a:pt x="605804" y="603728"/>
                    <a:pt x="605610" y="604019"/>
                    <a:pt x="605416" y="604212"/>
                  </a:cubicBezTo>
                  <a:cubicBezTo>
                    <a:pt x="605319" y="604212"/>
                    <a:pt x="605319" y="604309"/>
                    <a:pt x="605222" y="604309"/>
                  </a:cubicBezTo>
                  <a:cubicBezTo>
                    <a:pt x="605028" y="604600"/>
                    <a:pt x="604737" y="604794"/>
                    <a:pt x="604543" y="604988"/>
                  </a:cubicBezTo>
                  <a:cubicBezTo>
                    <a:pt x="604446" y="605084"/>
                    <a:pt x="604349" y="605181"/>
                    <a:pt x="604155" y="605278"/>
                  </a:cubicBezTo>
                  <a:cubicBezTo>
                    <a:pt x="604057" y="605375"/>
                    <a:pt x="603863" y="605472"/>
                    <a:pt x="603669" y="605666"/>
                  </a:cubicBezTo>
                  <a:cubicBezTo>
                    <a:pt x="603572" y="605666"/>
                    <a:pt x="603475" y="605763"/>
                    <a:pt x="603281" y="605860"/>
                  </a:cubicBezTo>
                  <a:cubicBezTo>
                    <a:pt x="603184" y="605956"/>
                    <a:pt x="602990" y="606053"/>
                    <a:pt x="602796" y="606150"/>
                  </a:cubicBezTo>
                  <a:cubicBezTo>
                    <a:pt x="602602" y="606150"/>
                    <a:pt x="602505" y="606247"/>
                    <a:pt x="602408" y="606344"/>
                  </a:cubicBezTo>
                  <a:cubicBezTo>
                    <a:pt x="602214" y="606441"/>
                    <a:pt x="602020" y="606441"/>
                    <a:pt x="601826" y="606538"/>
                  </a:cubicBezTo>
                  <a:cubicBezTo>
                    <a:pt x="601632" y="606635"/>
                    <a:pt x="601534" y="606635"/>
                    <a:pt x="601437" y="606635"/>
                  </a:cubicBezTo>
                  <a:cubicBezTo>
                    <a:pt x="601243" y="606732"/>
                    <a:pt x="600952" y="606828"/>
                    <a:pt x="600758" y="606925"/>
                  </a:cubicBezTo>
                  <a:cubicBezTo>
                    <a:pt x="600661" y="606925"/>
                    <a:pt x="600564" y="606925"/>
                    <a:pt x="600467" y="606925"/>
                  </a:cubicBezTo>
                  <a:cubicBezTo>
                    <a:pt x="600176" y="607022"/>
                    <a:pt x="599885" y="607022"/>
                    <a:pt x="599594" y="607119"/>
                  </a:cubicBezTo>
                  <a:cubicBezTo>
                    <a:pt x="599594" y="607119"/>
                    <a:pt x="599497" y="607119"/>
                    <a:pt x="599400" y="607119"/>
                  </a:cubicBezTo>
                  <a:cubicBezTo>
                    <a:pt x="599109" y="607119"/>
                    <a:pt x="598720" y="607216"/>
                    <a:pt x="598429" y="607216"/>
                  </a:cubicBezTo>
                  <a:lnTo>
                    <a:pt x="9704" y="607216"/>
                  </a:lnTo>
                  <a:cubicBezTo>
                    <a:pt x="9316" y="607216"/>
                    <a:pt x="9025" y="607119"/>
                    <a:pt x="8636" y="607119"/>
                  </a:cubicBezTo>
                  <a:cubicBezTo>
                    <a:pt x="8636" y="607119"/>
                    <a:pt x="8539" y="607119"/>
                    <a:pt x="8442" y="607119"/>
                  </a:cubicBezTo>
                  <a:cubicBezTo>
                    <a:pt x="8151" y="607022"/>
                    <a:pt x="7860" y="607022"/>
                    <a:pt x="7666" y="606925"/>
                  </a:cubicBezTo>
                  <a:cubicBezTo>
                    <a:pt x="7569" y="606925"/>
                    <a:pt x="7472" y="606925"/>
                    <a:pt x="7375" y="606925"/>
                  </a:cubicBezTo>
                  <a:cubicBezTo>
                    <a:pt x="7084" y="606828"/>
                    <a:pt x="6890" y="606732"/>
                    <a:pt x="6599" y="606635"/>
                  </a:cubicBezTo>
                  <a:cubicBezTo>
                    <a:pt x="6502" y="606635"/>
                    <a:pt x="6405" y="606635"/>
                    <a:pt x="6307" y="606538"/>
                  </a:cubicBezTo>
                  <a:cubicBezTo>
                    <a:pt x="6113" y="606441"/>
                    <a:pt x="5919" y="606441"/>
                    <a:pt x="5725" y="606344"/>
                  </a:cubicBezTo>
                  <a:cubicBezTo>
                    <a:pt x="5531" y="606247"/>
                    <a:pt x="5434" y="606150"/>
                    <a:pt x="5337" y="606150"/>
                  </a:cubicBezTo>
                  <a:cubicBezTo>
                    <a:pt x="5143" y="606053"/>
                    <a:pt x="4949" y="605956"/>
                    <a:pt x="4755" y="605860"/>
                  </a:cubicBezTo>
                  <a:cubicBezTo>
                    <a:pt x="4658" y="605763"/>
                    <a:pt x="4561" y="605666"/>
                    <a:pt x="4464" y="605569"/>
                  </a:cubicBezTo>
                  <a:cubicBezTo>
                    <a:pt x="4270" y="605472"/>
                    <a:pt x="4076" y="605375"/>
                    <a:pt x="3882" y="605278"/>
                  </a:cubicBezTo>
                  <a:cubicBezTo>
                    <a:pt x="3785" y="605181"/>
                    <a:pt x="3687" y="605084"/>
                    <a:pt x="3590" y="604988"/>
                  </a:cubicBezTo>
                  <a:cubicBezTo>
                    <a:pt x="3299" y="604794"/>
                    <a:pt x="3105" y="604600"/>
                    <a:pt x="2814" y="604309"/>
                  </a:cubicBezTo>
                  <a:cubicBezTo>
                    <a:pt x="2814" y="604309"/>
                    <a:pt x="2717" y="604212"/>
                    <a:pt x="2717" y="604212"/>
                  </a:cubicBezTo>
                  <a:cubicBezTo>
                    <a:pt x="2523" y="604019"/>
                    <a:pt x="2329" y="603728"/>
                    <a:pt x="2135" y="603534"/>
                  </a:cubicBezTo>
                  <a:cubicBezTo>
                    <a:pt x="2135" y="603534"/>
                    <a:pt x="2038" y="603534"/>
                    <a:pt x="2038" y="603437"/>
                  </a:cubicBezTo>
                  <a:cubicBezTo>
                    <a:pt x="2038" y="603340"/>
                    <a:pt x="1941" y="603340"/>
                    <a:pt x="1844" y="603243"/>
                  </a:cubicBezTo>
                  <a:cubicBezTo>
                    <a:pt x="1747" y="603050"/>
                    <a:pt x="1650" y="602953"/>
                    <a:pt x="1553" y="602759"/>
                  </a:cubicBezTo>
                  <a:cubicBezTo>
                    <a:pt x="1456" y="602662"/>
                    <a:pt x="1456" y="602565"/>
                    <a:pt x="1359" y="602371"/>
                  </a:cubicBezTo>
                  <a:cubicBezTo>
                    <a:pt x="1262" y="602275"/>
                    <a:pt x="1165" y="602081"/>
                    <a:pt x="1067" y="601984"/>
                  </a:cubicBezTo>
                  <a:cubicBezTo>
                    <a:pt x="1067" y="601790"/>
                    <a:pt x="970" y="601693"/>
                    <a:pt x="873" y="601499"/>
                  </a:cubicBezTo>
                  <a:cubicBezTo>
                    <a:pt x="776" y="601403"/>
                    <a:pt x="776" y="601209"/>
                    <a:pt x="679" y="601112"/>
                  </a:cubicBezTo>
                  <a:cubicBezTo>
                    <a:pt x="679" y="600918"/>
                    <a:pt x="582" y="600821"/>
                    <a:pt x="485" y="600627"/>
                  </a:cubicBezTo>
                  <a:cubicBezTo>
                    <a:pt x="485" y="600530"/>
                    <a:pt x="388" y="600337"/>
                    <a:pt x="388" y="600240"/>
                  </a:cubicBezTo>
                  <a:cubicBezTo>
                    <a:pt x="388" y="600046"/>
                    <a:pt x="291" y="599852"/>
                    <a:pt x="291" y="599755"/>
                  </a:cubicBezTo>
                  <a:cubicBezTo>
                    <a:pt x="194" y="599562"/>
                    <a:pt x="194" y="599465"/>
                    <a:pt x="194" y="599271"/>
                  </a:cubicBezTo>
                  <a:cubicBezTo>
                    <a:pt x="97" y="599077"/>
                    <a:pt x="97" y="598980"/>
                    <a:pt x="97" y="598786"/>
                  </a:cubicBezTo>
                  <a:cubicBezTo>
                    <a:pt x="97" y="598593"/>
                    <a:pt x="97" y="598496"/>
                    <a:pt x="0" y="598302"/>
                  </a:cubicBezTo>
                  <a:cubicBezTo>
                    <a:pt x="0" y="598108"/>
                    <a:pt x="0" y="598011"/>
                    <a:pt x="0" y="597818"/>
                  </a:cubicBezTo>
                  <a:cubicBezTo>
                    <a:pt x="0" y="597721"/>
                    <a:pt x="0" y="597624"/>
                    <a:pt x="0" y="597527"/>
                  </a:cubicBezTo>
                  <a:lnTo>
                    <a:pt x="0" y="228566"/>
                  </a:lnTo>
                  <a:cubicBezTo>
                    <a:pt x="0" y="228469"/>
                    <a:pt x="0" y="228372"/>
                    <a:pt x="0" y="228275"/>
                  </a:cubicBezTo>
                  <a:cubicBezTo>
                    <a:pt x="0" y="228178"/>
                    <a:pt x="0" y="227985"/>
                    <a:pt x="0" y="227791"/>
                  </a:cubicBezTo>
                  <a:cubicBezTo>
                    <a:pt x="97" y="227597"/>
                    <a:pt x="97" y="227500"/>
                    <a:pt x="97" y="227306"/>
                  </a:cubicBezTo>
                  <a:cubicBezTo>
                    <a:pt x="97" y="227209"/>
                    <a:pt x="97" y="227016"/>
                    <a:pt x="194" y="226822"/>
                  </a:cubicBezTo>
                  <a:cubicBezTo>
                    <a:pt x="194" y="226628"/>
                    <a:pt x="194" y="226531"/>
                    <a:pt x="291" y="226337"/>
                  </a:cubicBezTo>
                  <a:cubicBezTo>
                    <a:pt x="291" y="226241"/>
                    <a:pt x="388" y="226047"/>
                    <a:pt x="388" y="225853"/>
                  </a:cubicBezTo>
                  <a:cubicBezTo>
                    <a:pt x="388" y="225756"/>
                    <a:pt x="485" y="225562"/>
                    <a:pt x="485" y="225465"/>
                  </a:cubicBezTo>
                  <a:cubicBezTo>
                    <a:pt x="582" y="225272"/>
                    <a:pt x="679" y="225175"/>
                    <a:pt x="679" y="224981"/>
                  </a:cubicBezTo>
                  <a:cubicBezTo>
                    <a:pt x="776" y="224884"/>
                    <a:pt x="776" y="224690"/>
                    <a:pt x="873" y="224593"/>
                  </a:cubicBezTo>
                  <a:cubicBezTo>
                    <a:pt x="970" y="224400"/>
                    <a:pt x="1067" y="224303"/>
                    <a:pt x="1067" y="224109"/>
                  </a:cubicBezTo>
                  <a:cubicBezTo>
                    <a:pt x="1165" y="224012"/>
                    <a:pt x="1262" y="223818"/>
                    <a:pt x="1359" y="223721"/>
                  </a:cubicBezTo>
                  <a:cubicBezTo>
                    <a:pt x="1456" y="223624"/>
                    <a:pt x="1456" y="223431"/>
                    <a:pt x="1553" y="223334"/>
                  </a:cubicBezTo>
                  <a:cubicBezTo>
                    <a:pt x="1650" y="223140"/>
                    <a:pt x="1747" y="223043"/>
                    <a:pt x="1844" y="222849"/>
                  </a:cubicBezTo>
                  <a:cubicBezTo>
                    <a:pt x="1941" y="222849"/>
                    <a:pt x="2038" y="222752"/>
                    <a:pt x="2038" y="222656"/>
                  </a:cubicBezTo>
                  <a:cubicBezTo>
                    <a:pt x="2038" y="222656"/>
                    <a:pt x="2135" y="222559"/>
                    <a:pt x="2135" y="222559"/>
                  </a:cubicBezTo>
                  <a:cubicBezTo>
                    <a:pt x="2232" y="222365"/>
                    <a:pt x="2329" y="222268"/>
                    <a:pt x="2523" y="222171"/>
                  </a:cubicBezTo>
                  <a:cubicBezTo>
                    <a:pt x="2620" y="222074"/>
                    <a:pt x="2717" y="221880"/>
                    <a:pt x="2814" y="221784"/>
                  </a:cubicBezTo>
                  <a:cubicBezTo>
                    <a:pt x="2911" y="221687"/>
                    <a:pt x="3008" y="221590"/>
                    <a:pt x="3105" y="221493"/>
                  </a:cubicBezTo>
                  <a:cubicBezTo>
                    <a:pt x="3202" y="221396"/>
                    <a:pt x="3396" y="221299"/>
                    <a:pt x="3493" y="221202"/>
                  </a:cubicBezTo>
                  <a:cubicBezTo>
                    <a:pt x="3590" y="221105"/>
                    <a:pt x="3687" y="221008"/>
                    <a:pt x="3785" y="220912"/>
                  </a:cubicBezTo>
                  <a:cubicBezTo>
                    <a:pt x="3979" y="220815"/>
                    <a:pt x="4076" y="220718"/>
                    <a:pt x="4270" y="220621"/>
                  </a:cubicBezTo>
                  <a:cubicBezTo>
                    <a:pt x="4367" y="220524"/>
                    <a:pt x="4464" y="220427"/>
                    <a:pt x="4561" y="220427"/>
                  </a:cubicBezTo>
                  <a:cubicBezTo>
                    <a:pt x="4755" y="220330"/>
                    <a:pt x="4852" y="220233"/>
                    <a:pt x="5046" y="220136"/>
                  </a:cubicBezTo>
                  <a:cubicBezTo>
                    <a:pt x="5143" y="220040"/>
                    <a:pt x="5337" y="219943"/>
                    <a:pt x="5434" y="219943"/>
                  </a:cubicBezTo>
                  <a:cubicBezTo>
                    <a:pt x="5628" y="219846"/>
                    <a:pt x="5725" y="219749"/>
                    <a:pt x="5919" y="219749"/>
                  </a:cubicBezTo>
                  <a:cubicBezTo>
                    <a:pt x="6016" y="219652"/>
                    <a:pt x="6210" y="219555"/>
                    <a:pt x="6405" y="219555"/>
                  </a:cubicBezTo>
                  <a:cubicBezTo>
                    <a:pt x="6502" y="219458"/>
                    <a:pt x="6599" y="219458"/>
                    <a:pt x="6793" y="219361"/>
                  </a:cubicBezTo>
                  <a:cubicBezTo>
                    <a:pt x="6890" y="219361"/>
                    <a:pt x="7084" y="219264"/>
                    <a:pt x="7278" y="219264"/>
                  </a:cubicBezTo>
                  <a:cubicBezTo>
                    <a:pt x="7375" y="219167"/>
                    <a:pt x="7569" y="219167"/>
                    <a:pt x="7666" y="219167"/>
                  </a:cubicBezTo>
                  <a:cubicBezTo>
                    <a:pt x="7860" y="219071"/>
                    <a:pt x="7957" y="219071"/>
                    <a:pt x="8151" y="219071"/>
                  </a:cubicBezTo>
                  <a:cubicBezTo>
                    <a:pt x="8345" y="219071"/>
                    <a:pt x="8442" y="218974"/>
                    <a:pt x="8636" y="218974"/>
                  </a:cubicBezTo>
                  <a:cubicBezTo>
                    <a:pt x="8733" y="218974"/>
                    <a:pt x="8927" y="218974"/>
                    <a:pt x="9025" y="218974"/>
                  </a:cubicBezTo>
                  <a:cubicBezTo>
                    <a:pt x="9219" y="218974"/>
                    <a:pt x="9413" y="218974"/>
                    <a:pt x="9607" y="218877"/>
                  </a:cubicBezTo>
                  <a:cubicBezTo>
                    <a:pt x="9607" y="218877"/>
                    <a:pt x="9704" y="218877"/>
                    <a:pt x="9704" y="218877"/>
                  </a:cubicBezTo>
                  <a:lnTo>
                    <a:pt x="77630" y="218877"/>
                  </a:lnTo>
                  <a:lnTo>
                    <a:pt x="77630" y="9689"/>
                  </a:lnTo>
                  <a:cubicBezTo>
                    <a:pt x="77630" y="4360"/>
                    <a:pt x="81997" y="0"/>
                    <a:pt x="87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5B0FA736-B83B-AD14-644B-3CE042516E95}"/>
                </a:ext>
              </a:extLst>
            </p:cNvPr>
            <p:cNvSpPr/>
            <p:nvPr/>
          </p:nvSpPr>
          <p:spPr>
            <a:xfrm>
              <a:off x="8932455" y="3656787"/>
              <a:ext cx="1377300" cy="478593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特别奖励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B5460CC-2183-8DE2-2389-2297117D5670}"/>
              </a:ext>
            </a:extLst>
          </p:cNvPr>
          <p:cNvGrpSpPr/>
          <p:nvPr/>
        </p:nvGrpSpPr>
        <p:grpSpPr>
          <a:xfrm>
            <a:off x="858011" y="1675851"/>
            <a:ext cx="1546812" cy="3901448"/>
            <a:chOff x="858011" y="1675851"/>
            <a:chExt cx="1546812" cy="3901448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A4C453C-0C7D-7FAB-BFA6-308333702E96}"/>
                </a:ext>
              </a:extLst>
            </p:cNvPr>
            <p:cNvSpPr/>
            <p:nvPr/>
          </p:nvSpPr>
          <p:spPr>
            <a:xfrm>
              <a:off x="858011" y="1675851"/>
              <a:ext cx="1546812" cy="3901448"/>
            </a:xfrm>
            <a:prstGeom prst="roundRect">
              <a:avLst>
                <a:gd name="adj" fmla="val 22237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0000">
                  <a:schemeClr val="bg1">
                    <a:lumMod val="95000"/>
                  </a:schemeClr>
                </a:gs>
                <a:gs pos="100000">
                  <a:schemeClr val="bg1"/>
                </a:gs>
                <a:gs pos="79000">
                  <a:schemeClr val="bg1">
                    <a:lumMod val="65000"/>
                  </a:schemeClr>
                </a:gs>
                <a:gs pos="51000">
                  <a:schemeClr val="bg1">
                    <a:lumMod val="85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294F919B-73A0-7EEE-6122-92B34D1E31E4}"/>
                </a:ext>
              </a:extLst>
            </p:cNvPr>
            <p:cNvGrpSpPr/>
            <p:nvPr/>
          </p:nvGrpSpPr>
          <p:grpSpPr>
            <a:xfrm>
              <a:off x="942767" y="2045585"/>
              <a:ext cx="1377300" cy="3161981"/>
              <a:chOff x="942767" y="2125159"/>
              <a:chExt cx="1377300" cy="3161981"/>
            </a:xfrm>
          </p:grpSpPr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9C849AC6-0481-9CCB-2B6F-27E81A79DE99}"/>
                  </a:ext>
                </a:extLst>
              </p:cNvPr>
              <p:cNvSpPr/>
              <p:nvPr/>
            </p:nvSpPr>
            <p:spPr>
              <a:xfrm>
                <a:off x="1250544" y="2125159"/>
                <a:ext cx="76174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准</a:t>
                </a:r>
                <a:r>
                  <a:rPr lang="zh-CN" alt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备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FA63A596-4DFC-91A4-F9CA-43485C42E4A5}"/>
                  </a:ext>
                </a:extLst>
              </p:cNvPr>
              <p:cNvSpPr/>
              <p:nvPr/>
            </p:nvSpPr>
            <p:spPr>
              <a:xfrm>
                <a:off x="1250544" y="2796006"/>
                <a:ext cx="76174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开始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A7390716-1F5F-9218-D681-959B070D8452}"/>
                  </a:ext>
                </a:extLst>
              </p:cNvPr>
              <p:cNvSpPr/>
              <p:nvPr/>
            </p:nvSpPr>
            <p:spPr>
              <a:xfrm>
                <a:off x="942767" y="3466853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中途游戏</a:t>
                </a:r>
                <a:endParaRPr lang="zh-CN" sz="24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84AA626B-8E17-CA3E-B7AE-C5D81AA46296}"/>
                  </a:ext>
                </a:extLst>
              </p:cNvPr>
              <p:cNvSpPr/>
              <p:nvPr/>
            </p:nvSpPr>
            <p:spPr>
              <a:xfrm>
                <a:off x="942767" y="4137700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颁奖仪式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28DE075A-A5B0-AA4C-27C1-F842C2C8FD2C}"/>
                  </a:ext>
                </a:extLst>
              </p:cNvPr>
              <p:cNvSpPr/>
              <p:nvPr/>
            </p:nvSpPr>
            <p:spPr>
              <a:xfrm>
                <a:off x="942767" y="4808547"/>
                <a:ext cx="137730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总结陈词</a:t>
                </a:r>
                <a:endParaRPr lang="zh-CN" sz="2400" kern="12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2" name="图片 31" descr="图片包含 图标&#10;&#10;描述已自动生成">
            <a:extLst>
              <a:ext uri="{FF2B5EF4-FFF2-40B4-BE49-F238E27FC236}">
                <a16:creationId xmlns:a16="http://schemas.microsoft.com/office/drawing/2014/main" id="{C74F869D-1FBD-81AC-14FC-78E4EDE37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4" y="2945744"/>
            <a:ext cx="1361661" cy="1361661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F0C12975-50C5-D048-174D-90851B82A226}"/>
              </a:ext>
            </a:extLst>
          </p:cNvPr>
          <p:cNvSpPr txBox="1"/>
          <p:nvPr/>
        </p:nvSpPr>
        <p:spPr>
          <a:xfrm>
            <a:off x="3956023" y="4412731"/>
            <a:ext cx="6128281" cy="707886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Loremipsumdolorsitamet,consectetueradipiscingelit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</a:p>
          <a:p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Maecenasporttitorconguemassa.Fusceposuere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1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形状&#10;&#10;中度可信度描述已自动生成">
            <a:extLst>
              <a:ext uri="{FF2B5EF4-FFF2-40B4-BE49-F238E27FC236}">
                <a16:creationId xmlns:a16="http://schemas.microsoft.com/office/drawing/2014/main" id="{77033489-F7C8-CAB8-D0A4-F9CBF61A7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04" y="4847374"/>
            <a:ext cx="7883611" cy="2714625"/>
          </a:xfrm>
          <a:prstGeom prst="rect">
            <a:avLst/>
          </a:prstGeom>
        </p:spPr>
      </p:pic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ADFCF3CE-D0AC-6ADE-99A2-6011742A46EB}"/>
              </a:ext>
            </a:extLst>
          </p:cNvPr>
          <p:cNvSpPr/>
          <p:nvPr/>
        </p:nvSpPr>
        <p:spPr>
          <a:xfrm>
            <a:off x="5754715" y="116158"/>
            <a:ext cx="6653876" cy="7579454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bg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 dirty="0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6EB83086-5B63-3140-1F38-5EDDCA4039A8}"/>
              </a:ext>
            </a:extLst>
          </p:cNvPr>
          <p:cNvSpPr/>
          <p:nvPr/>
        </p:nvSpPr>
        <p:spPr>
          <a:xfrm>
            <a:off x="7866791" y="649687"/>
            <a:ext cx="6653876" cy="7579454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男人拿着球棒&#10;&#10;低可信度描述已自动生成">
            <a:extLst>
              <a:ext uri="{FF2B5EF4-FFF2-40B4-BE49-F238E27FC236}">
                <a16:creationId xmlns:a16="http://schemas.microsoft.com/office/drawing/2014/main" id="{7059E610-0AA2-29ED-CACC-08F19066E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665">
            <a:off x="6669851" y="445857"/>
            <a:ext cx="5963438" cy="7219304"/>
          </a:xfrm>
          <a:prstGeom prst="rect">
            <a:avLst/>
          </a:pr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C4C157BB-61DF-D745-DECD-D58CD4C57028}"/>
              </a:ext>
            </a:extLst>
          </p:cNvPr>
          <p:cNvSpPr/>
          <p:nvPr/>
        </p:nvSpPr>
        <p:spPr>
          <a:xfrm>
            <a:off x="1218861" y="1723146"/>
            <a:ext cx="5629275" cy="5432536"/>
          </a:xfrm>
          <a:custGeom>
            <a:avLst/>
            <a:gdLst>
              <a:gd name="connsiteX0" fmla="*/ 3557518 w 7115036"/>
              <a:gd name="connsiteY0" fmla="*/ 0 h 6269568"/>
              <a:gd name="connsiteX1" fmla="*/ 7115036 w 7115036"/>
              <a:gd name="connsiteY1" fmla="*/ 3557518 h 6269568"/>
              <a:gd name="connsiteX2" fmla="*/ 7115036 w 7115036"/>
              <a:gd name="connsiteY2" fmla="*/ 5514080 h 6269568"/>
              <a:gd name="connsiteX3" fmla="*/ 7042760 w 7115036"/>
              <a:gd name="connsiteY3" fmla="*/ 6231044 h 6269568"/>
              <a:gd name="connsiteX4" fmla="*/ 7033869 w 7115036"/>
              <a:gd name="connsiteY4" fmla="*/ 6269568 h 6269568"/>
              <a:gd name="connsiteX5" fmla="*/ 81167 w 7115036"/>
              <a:gd name="connsiteY5" fmla="*/ 6269568 h 6269568"/>
              <a:gd name="connsiteX6" fmla="*/ 72276 w 7115036"/>
              <a:gd name="connsiteY6" fmla="*/ 6231044 h 6269568"/>
              <a:gd name="connsiteX7" fmla="*/ 0 w 7115036"/>
              <a:gd name="connsiteY7" fmla="*/ 5514080 h 6269568"/>
              <a:gd name="connsiteX8" fmla="*/ 0 w 7115036"/>
              <a:gd name="connsiteY8" fmla="*/ 3557518 h 6269568"/>
              <a:gd name="connsiteX9" fmla="*/ 3557518 w 7115036"/>
              <a:gd name="connsiteY9" fmla="*/ 0 h 62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5036" h="6269568">
                <a:moveTo>
                  <a:pt x="3557518" y="0"/>
                </a:moveTo>
                <a:cubicBezTo>
                  <a:pt x="5522281" y="0"/>
                  <a:pt x="7115036" y="1592755"/>
                  <a:pt x="7115036" y="3557518"/>
                </a:cubicBezTo>
                <a:lnTo>
                  <a:pt x="7115036" y="5514080"/>
                </a:lnTo>
                <a:cubicBezTo>
                  <a:pt x="7115036" y="5759675"/>
                  <a:pt x="7090149" y="5999458"/>
                  <a:pt x="7042760" y="6231044"/>
                </a:cubicBezTo>
                <a:lnTo>
                  <a:pt x="7033869" y="6269568"/>
                </a:lnTo>
                <a:lnTo>
                  <a:pt x="81167" y="6269568"/>
                </a:lnTo>
                <a:lnTo>
                  <a:pt x="72276" y="6231044"/>
                </a:lnTo>
                <a:cubicBezTo>
                  <a:pt x="24887" y="5999458"/>
                  <a:pt x="0" y="5759675"/>
                  <a:pt x="0" y="5514080"/>
                </a:cubicBezTo>
                <a:lnTo>
                  <a:pt x="0" y="3557518"/>
                </a:lnTo>
                <a:cubicBezTo>
                  <a:pt x="0" y="1592755"/>
                  <a:pt x="1592755" y="0"/>
                  <a:pt x="355751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chemeClr val="bg1">
                  <a:lumMod val="95000"/>
                </a:schemeClr>
              </a:gs>
              <a:gs pos="100000">
                <a:schemeClr val="bg1"/>
              </a:gs>
              <a:gs pos="68142">
                <a:schemeClr val="bg1">
                  <a:lumMod val="65000"/>
                </a:schemeClr>
              </a:gs>
              <a:gs pos="51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EB7C25B-DC23-B20D-D2E8-A55E57191BC3}"/>
              </a:ext>
            </a:extLst>
          </p:cNvPr>
          <p:cNvSpPr/>
          <p:nvPr/>
        </p:nvSpPr>
        <p:spPr>
          <a:xfrm rot="288362">
            <a:off x="-4998005" y="6337749"/>
            <a:ext cx="20230012" cy="37307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IMAGINEPLANIMAGINEPLANIMAGINEPLANIMAGINEPLANIMAGINEPLANIMAGINEPLANIMAGINEPLANIMAGINEPLAN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4BA3A9E-93EF-AFC6-23FD-A2A914DA54BE}"/>
              </a:ext>
            </a:extLst>
          </p:cNvPr>
          <p:cNvSpPr txBox="1"/>
          <p:nvPr/>
        </p:nvSpPr>
        <p:spPr>
          <a:xfrm>
            <a:off x="2410453" y="4338993"/>
            <a:ext cx="3262432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活动奖项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C98706F-9689-BA67-C3A6-A628104A7685}"/>
              </a:ext>
            </a:extLst>
          </p:cNvPr>
          <p:cNvSpPr txBox="1"/>
          <p:nvPr/>
        </p:nvSpPr>
        <p:spPr>
          <a:xfrm>
            <a:off x="2867208" y="2083239"/>
            <a:ext cx="2553904" cy="2646878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en-US" altLang="zh-CN" sz="16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66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3" name="图片 32" descr="形状&#10;&#10;低可信度描述已自动生成">
            <a:extLst>
              <a:ext uri="{FF2B5EF4-FFF2-40B4-BE49-F238E27FC236}">
                <a16:creationId xmlns:a16="http://schemas.microsoft.com/office/drawing/2014/main" id="{ADFD2588-3B84-5610-B3B4-A74E6193E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71" y="-1549164"/>
            <a:ext cx="1479415" cy="154916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455C285E-FD46-529C-1237-5C4EEEA4CF09}"/>
              </a:ext>
            </a:extLst>
          </p:cNvPr>
          <p:cNvSpPr txBox="1"/>
          <p:nvPr/>
        </p:nvSpPr>
        <p:spPr>
          <a:xfrm>
            <a:off x="2620133" y="5354656"/>
            <a:ext cx="2924903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dist"/>
            <a:r>
              <a:rPr lang="en-US" altLang="zh-CN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       AWARDS</a:t>
            </a: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B64F70C3-A4A0-1415-0DA7-EB4224C439C9}"/>
              </a:ext>
            </a:extLst>
          </p:cNvPr>
          <p:cNvSpPr/>
          <p:nvPr/>
        </p:nvSpPr>
        <p:spPr>
          <a:xfrm>
            <a:off x="681646" y="1792751"/>
            <a:ext cx="5824013" cy="5293327"/>
          </a:xfrm>
          <a:custGeom>
            <a:avLst/>
            <a:gdLst>
              <a:gd name="connsiteX0" fmla="*/ 3557518 w 7115036"/>
              <a:gd name="connsiteY0" fmla="*/ 0 h 6269568"/>
              <a:gd name="connsiteX1" fmla="*/ 7115036 w 7115036"/>
              <a:gd name="connsiteY1" fmla="*/ 3557518 h 6269568"/>
              <a:gd name="connsiteX2" fmla="*/ 7115036 w 7115036"/>
              <a:gd name="connsiteY2" fmla="*/ 5514080 h 6269568"/>
              <a:gd name="connsiteX3" fmla="*/ 7042760 w 7115036"/>
              <a:gd name="connsiteY3" fmla="*/ 6231044 h 6269568"/>
              <a:gd name="connsiteX4" fmla="*/ 7033869 w 7115036"/>
              <a:gd name="connsiteY4" fmla="*/ 6269568 h 6269568"/>
              <a:gd name="connsiteX5" fmla="*/ 81167 w 7115036"/>
              <a:gd name="connsiteY5" fmla="*/ 6269568 h 6269568"/>
              <a:gd name="connsiteX6" fmla="*/ 72276 w 7115036"/>
              <a:gd name="connsiteY6" fmla="*/ 6231044 h 6269568"/>
              <a:gd name="connsiteX7" fmla="*/ 0 w 7115036"/>
              <a:gd name="connsiteY7" fmla="*/ 5514080 h 6269568"/>
              <a:gd name="connsiteX8" fmla="*/ 0 w 7115036"/>
              <a:gd name="connsiteY8" fmla="*/ 3557518 h 6269568"/>
              <a:gd name="connsiteX9" fmla="*/ 3557518 w 7115036"/>
              <a:gd name="connsiteY9" fmla="*/ 0 h 62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5036" h="6269568">
                <a:moveTo>
                  <a:pt x="3557518" y="0"/>
                </a:moveTo>
                <a:cubicBezTo>
                  <a:pt x="5522281" y="0"/>
                  <a:pt x="7115036" y="1592755"/>
                  <a:pt x="7115036" y="3557518"/>
                </a:cubicBezTo>
                <a:lnTo>
                  <a:pt x="7115036" y="5514080"/>
                </a:lnTo>
                <a:cubicBezTo>
                  <a:pt x="7115036" y="5759675"/>
                  <a:pt x="7090149" y="5999458"/>
                  <a:pt x="7042760" y="6231044"/>
                </a:cubicBezTo>
                <a:lnTo>
                  <a:pt x="7033869" y="6269568"/>
                </a:lnTo>
                <a:lnTo>
                  <a:pt x="81167" y="6269568"/>
                </a:lnTo>
                <a:lnTo>
                  <a:pt x="72276" y="6231044"/>
                </a:lnTo>
                <a:cubicBezTo>
                  <a:pt x="24887" y="5999458"/>
                  <a:pt x="0" y="5759675"/>
                  <a:pt x="0" y="5514080"/>
                </a:cubicBezTo>
                <a:lnTo>
                  <a:pt x="0" y="3557518"/>
                </a:lnTo>
                <a:cubicBezTo>
                  <a:pt x="0" y="1592755"/>
                  <a:pt x="1592755" y="0"/>
                  <a:pt x="3557518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601DB1BD-B741-05F2-018B-F25E18D479C0}"/>
              </a:ext>
            </a:extLst>
          </p:cNvPr>
          <p:cNvSpPr/>
          <p:nvPr/>
        </p:nvSpPr>
        <p:spPr>
          <a:xfrm>
            <a:off x="1561338" y="1792751"/>
            <a:ext cx="5824013" cy="5293327"/>
          </a:xfrm>
          <a:custGeom>
            <a:avLst/>
            <a:gdLst>
              <a:gd name="connsiteX0" fmla="*/ 3557518 w 7115036"/>
              <a:gd name="connsiteY0" fmla="*/ 0 h 6269568"/>
              <a:gd name="connsiteX1" fmla="*/ 7115036 w 7115036"/>
              <a:gd name="connsiteY1" fmla="*/ 3557518 h 6269568"/>
              <a:gd name="connsiteX2" fmla="*/ 7115036 w 7115036"/>
              <a:gd name="connsiteY2" fmla="*/ 5514080 h 6269568"/>
              <a:gd name="connsiteX3" fmla="*/ 7042760 w 7115036"/>
              <a:gd name="connsiteY3" fmla="*/ 6231044 h 6269568"/>
              <a:gd name="connsiteX4" fmla="*/ 7033869 w 7115036"/>
              <a:gd name="connsiteY4" fmla="*/ 6269568 h 6269568"/>
              <a:gd name="connsiteX5" fmla="*/ 81167 w 7115036"/>
              <a:gd name="connsiteY5" fmla="*/ 6269568 h 6269568"/>
              <a:gd name="connsiteX6" fmla="*/ 72276 w 7115036"/>
              <a:gd name="connsiteY6" fmla="*/ 6231044 h 6269568"/>
              <a:gd name="connsiteX7" fmla="*/ 0 w 7115036"/>
              <a:gd name="connsiteY7" fmla="*/ 5514080 h 6269568"/>
              <a:gd name="connsiteX8" fmla="*/ 0 w 7115036"/>
              <a:gd name="connsiteY8" fmla="*/ 3557518 h 6269568"/>
              <a:gd name="connsiteX9" fmla="*/ 3557518 w 7115036"/>
              <a:gd name="connsiteY9" fmla="*/ 0 h 626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5036" h="6269568">
                <a:moveTo>
                  <a:pt x="3557518" y="0"/>
                </a:moveTo>
                <a:cubicBezTo>
                  <a:pt x="5522281" y="0"/>
                  <a:pt x="7115036" y="1592755"/>
                  <a:pt x="7115036" y="3557518"/>
                </a:cubicBezTo>
                <a:lnTo>
                  <a:pt x="7115036" y="5514080"/>
                </a:lnTo>
                <a:cubicBezTo>
                  <a:pt x="7115036" y="5759675"/>
                  <a:pt x="7090149" y="5999458"/>
                  <a:pt x="7042760" y="6231044"/>
                </a:cubicBezTo>
                <a:lnTo>
                  <a:pt x="7033869" y="6269568"/>
                </a:lnTo>
                <a:lnTo>
                  <a:pt x="81167" y="6269568"/>
                </a:lnTo>
                <a:lnTo>
                  <a:pt x="72276" y="6231044"/>
                </a:lnTo>
                <a:cubicBezTo>
                  <a:pt x="24887" y="5999458"/>
                  <a:pt x="0" y="5759675"/>
                  <a:pt x="0" y="5514080"/>
                </a:cubicBezTo>
                <a:lnTo>
                  <a:pt x="0" y="3557518"/>
                </a:lnTo>
                <a:cubicBezTo>
                  <a:pt x="0" y="1592755"/>
                  <a:pt x="1592755" y="0"/>
                  <a:pt x="3557518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3D82C089-181F-854C-B176-DDB01E33D6A1}"/>
              </a:ext>
            </a:extLst>
          </p:cNvPr>
          <p:cNvSpPr/>
          <p:nvPr/>
        </p:nvSpPr>
        <p:spPr>
          <a:xfrm>
            <a:off x="201216" y="4699097"/>
            <a:ext cx="7552586" cy="1078802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3000">
                  <a:srgbClr val="6B56EB"/>
                </a:gs>
                <a:gs pos="81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B3EC4596-9D24-AF7D-0EBC-67D79816B201}"/>
              </a:ext>
            </a:extLst>
          </p:cNvPr>
          <p:cNvSpPr/>
          <p:nvPr/>
        </p:nvSpPr>
        <p:spPr>
          <a:xfrm>
            <a:off x="194569" y="4969882"/>
            <a:ext cx="7552586" cy="1078802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3000">
                  <a:srgbClr val="6B56EB"/>
                </a:gs>
                <a:gs pos="81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F7AE3FB-2936-7F36-DFA2-ACFE620A62FD}"/>
              </a:ext>
            </a:extLst>
          </p:cNvPr>
          <p:cNvSpPr/>
          <p:nvPr/>
        </p:nvSpPr>
        <p:spPr>
          <a:xfrm rot="20915835">
            <a:off x="15726" y="5862145"/>
            <a:ext cx="20230012" cy="37307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no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IMAGINEPLANIMAGINEPLANIMAGINEPLANIMAGINEPLANIMAGINEPLANIMAGINEPLANIMAGINEPLANIMAGINEPLAN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4AF00EC-7D50-497F-1B2C-ABF642749B72}"/>
              </a:ext>
            </a:extLst>
          </p:cNvPr>
          <p:cNvGrpSpPr/>
          <p:nvPr/>
        </p:nvGrpSpPr>
        <p:grpSpPr>
          <a:xfrm>
            <a:off x="603219" y="558119"/>
            <a:ext cx="1552460" cy="209550"/>
            <a:chOff x="603219" y="558119"/>
            <a:chExt cx="1552460" cy="209550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F24E45DF-9C2E-B55A-13B9-05FD1F162C41}"/>
                </a:ext>
              </a:extLst>
            </p:cNvPr>
            <p:cNvSpPr/>
            <p:nvPr/>
          </p:nvSpPr>
          <p:spPr>
            <a:xfrm>
              <a:off x="603219" y="55811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2FC2DAB-6368-FB58-75BC-851818613136}"/>
                </a:ext>
              </a:extLst>
            </p:cNvPr>
            <p:cNvSpPr/>
            <p:nvPr/>
          </p:nvSpPr>
          <p:spPr>
            <a:xfrm>
              <a:off x="1276236" y="57131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17B5790D-707C-2B34-22CC-3D91676C3B6B}"/>
                </a:ext>
              </a:extLst>
            </p:cNvPr>
            <p:cNvSpPr/>
            <p:nvPr/>
          </p:nvSpPr>
          <p:spPr>
            <a:xfrm>
              <a:off x="1426674" y="57131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B759A39-0E4E-92E0-67B7-6DAB0B18D8FB}"/>
                </a:ext>
              </a:extLst>
            </p:cNvPr>
            <p:cNvSpPr/>
            <p:nvPr/>
          </p:nvSpPr>
          <p:spPr>
            <a:xfrm>
              <a:off x="1546946" y="57133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EF8F10A1-0CAE-3EFF-D8DC-B50D9684C982}"/>
                </a:ext>
              </a:extLst>
            </p:cNvPr>
            <p:cNvSpPr/>
            <p:nvPr/>
          </p:nvSpPr>
          <p:spPr>
            <a:xfrm>
              <a:off x="1725073" y="56811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2E2A41C6-0F60-EC1B-B6AD-79805D808A69}"/>
                </a:ext>
              </a:extLst>
            </p:cNvPr>
            <p:cNvSpPr/>
            <p:nvPr/>
          </p:nvSpPr>
          <p:spPr>
            <a:xfrm>
              <a:off x="1871184" y="62310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23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杯子里有饮料&#10;&#10;低可信度描述已自动生成">
            <a:extLst>
              <a:ext uri="{FF2B5EF4-FFF2-40B4-BE49-F238E27FC236}">
                <a16:creationId xmlns:a16="http://schemas.microsoft.com/office/drawing/2014/main" id="{A3C528D4-89C1-1A42-BF6A-B494D8CD0D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77" y="1949602"/>
            <a:ext cx="3901448" cy="390144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A0F4AD4-B360-00D9-53B5-DAC4E65675F8}"/>
              </a:ext>
            </a:extLst>
          </p:cNvPr>
          <p:cNvGrpSpPr/>
          <p:nvPr/>
        </p:nvGrpSpPr>
        <p:grpSpPr>
          <a:xfrm>
            <a:off x="2106706" y="2236827"/>
            <a:ext cx="2260028" cy="862162"/>
            <a:chOff x="2106706" y="2236827"/>
            <a:chExt cx="2260028" cy="862162"/>
          </a:xfrm>
        </p:grpSpPr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501170FB-37B9-74C0-A4EA-07CBD3F02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746041" y="2236827"/>
              <a:ext cx="981359" cy="46166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accent1"/>
                  </a:solidFill>
                  <a:latin typeface="+mj-ea"/>
                  <a:ea typeface="+mj-ea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zh-CN" altLang="en-US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奖项</a:t>
              </a:r>
              <a:r>
                <a: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  <a:endPara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4FF43BC-0381-ED0E-FCCD-88A69D340B9D}"/>
                </a:ext>
              </a:extLst>
            </p:cNvPr>
            <p:cNvSpPr/>
            <p:nvPr/>
          </p:nvSpPr>
          <p:spPr>
            <a:xfrm>
              <a:off x="2560092" y="2698879"/>
              <a:ext cx="1353255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活动奖项</a:t>
              </a: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3291CAD-1693-209E-4F26-670820C4CE7F}"/>
                </a:ext>
              </a:extLst>
            </p:cNvPr>
            <p:cNvGrpSpPr/>
            <p:nvPr/>
          </p:nvGrpSpPr>
          <p:grpSpPr>
            <a:xfrm>
              <a:off x="2106706" y="2312383"/>
              <a:ext cx="2260028" cy="782158"/>
              <a:chOff x="1868062" y="3411920"/>
              <a:chExt cx="2260028" cy="782158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B51ED7C4-87B0-6471-B518-96926DB8E455}"/>
                  </a:ext>
                </a:extLst>
              </p:cNvPr>
              <p:cNvSpPr/>
              <p:nvPr/>
            </p:nvSpPr>
            <p:spPr>
              <a:xfrm>
                <a:off x="1868062" y="3419167"/>
                <a:ext cx="431907" cy="767665"/>
              </a:xfrm>
              <a:custGeom>
                <a:avLst/>
                <a:gdLst>
                  <a:gd name="connsiteX0" fmla="*/ 677824 w 714019"/>
                  <a:gd name="connsiteY0" fmla="*/ 1197536 h 1269088"/>
                  <a:gd name="connsiteX1" fmla="*/ 602577 w 714019"/>
                  <a:gd name="connsiteY1" fmla="*/ 1107048 h 1269088"/>
                  <a:gd name="connsiteX2" fmla="*/ 507327 w 714019"/>
                  <a:gd name="connsiteY2" fmla="*/ 1016561 h 1269088"/>
                  <a:gd name="connsiteX3" fmla="*/ 500659 w 714019"/>
                  <a:gd name="connsiteY3" fmla="*/ 1019418 h 1269088"/>
                  <a:gd name="connsiteX4" fmla="*/ 543522 w 714019"/>
                  <a:gd name="connsiteY4" fmla="*/ 1125145 h 1269088"/>
                  <a:gd name="connsiteX5" fmla="*/ 646392 w 714019"/>
                  <a:gd name="connsiteY5" fmla="*/ 1196583 h 1269088"/>
                  <a:gd name="connsiteX6" fmla="*/ 645439 w 714019"/>
                  <a:gd name="connsiteY6" fmla="*/ 1198488 h 1269088"/>
                  <a:gd name="connsiteX7" fmla="*/ 565429 w 714019"/>
                  <a:gd name="connsiteY7" fmla="*/ 1178486 h 1269088"/>
                  <a:gd name="connsiteX8" fmla="*/ 494944 w 714019"/>
                  <a:gd name="connsiteY8" fmla="*/ 1150863 h 1269088"/>
                  <a:gd name="connsiteX9" fmla="*/ 483514 w 714019"/>
                  <a:gd name="connsiteY9" fmla="*/ 1137528 h 1269088"/>
                  <a:gd name="connsiteX10" fmla="*/ 445414 w 714019"/>
                  <a:gd name="connsiteY10" fmla="*/ 1031800 h 1269088"/>
                  <a:gd name="connsiteX11" fmla="*/ 386359 w 714019"/>
                  <a:gd name="connsiteY11" fmla="*/ 920358 h 1269088"/>
                  <a:gd name="connsiteX12" fmla="*/ 378739 w 714019"/>
                  <a:gd name="connsiteY12" fmla="*/ 921311 h 1269088"/>
                  <a:gd name="connsiteX13" fmla="*/ 386359 w 714019"/>
                  <a:gd name="connsiteY13" fmla="*/ 1033705 h 1269088"/>
                  <a:gd name="connsiteX14" fmla="*/ 455892 w 714019"/>
                  <a:gd name="connsiteY14" fmla="*/ 1128955 h 1269088"/>
                  <a:gd name="connsiteX15" fmla="*/ 454939 w 714019"/>
                  <a:gd name="connsiteY15" fmla="*/ 1130861 h 1269088"/>
                  <a:gd name="connsiteX16" fmla="*/ 322542 w 714019"/>
                  <a:gd name="connsiteY16" fmla="*/ 1033705 h 1269088"/>
                  <a:gd name="connsiteX17" fmla="*/ 316827 w 714019"/>
                  <a:gd name="connsiteY17" fmla="*/ 1017513 h 1269088"/>
                  <a:gd name="connsiteX18" fmla="*/ 315874 w 714019"/>
                  <a:gd name="connsiteY18" fmla="*/ 911786 h 1269088"/>
                  <a:gd name="connsiteX19" fmla="*/ 293967 w 714019"/>
                  <a:gd name="connsiteY19" fmla="*/ 794628 h 1269088"/>
                  <a:gd name="connsiteX20" fmla="*/ 286347 w 714019"/>
                  <a:gd name="connsiteY20" fmla="*/ 793675 h 1269088"/>
                  <a:gd name="connsiteX21" fmla="*/ 261582 w 714019"/>
                  <a:gd name="connsiteY21" fmla="*/ 897498 h 1269088"/>
                  <a:gd name="connsiteX22" fmla="*/ 293967 w 714019"/>
                  <a:gd name="connsiteY22" fmla="*/ 1001320 h 1269088"/>
                  <a:gd name="connsiteX23" fmla="*/ 292062 w 714019"/>
                  <a:gd name="connsiteY23" fmla="*/ 1002273 h 1269088"/>
                  <a:gd name="connsiteX24" fmla="*/ 197764 w 714019"/>
                  <a:gd name="connsiteY24" fmla="*/ 867970 h 1269088"/>
                  <a:gd name="connsiteX25" fmla="*/ 197764 w 714019"/>
                  <a:gd name="connsiteY25" fmla="*/ 850825 h 1269088"/>
                  <a:gd name="connsiteX26" fmla="*/ 229197 w 714019"/>
                  <a:gd name="connsiteY26" fmla="*/ 750813 h 1269088"/>
                  <a:gd name="connsiteX27" fmla="*/ 243484 w 714019"/>
                  <a:gd name="connsiteY27" fmla="*/ 633655 h 1269088"/>
                  <a:gd name="connsiteX28" fmla="*/ 236817 w 714019"/>
                  <a:gd name="connsiteY28" fmla="*/ 629845 h 1269088"/>
                  <a:gd name="connsiteX29" fmla="*/ 182524 w 714019"/>
                  <a:gd name="connsiteY29" fmla="*/ 720333 h 1269088"/>
                  <a:gd name="connsiteX30" fmla="*/ 181572 w 714019"/>
                  <a:gd name="connsiteY30" fmla="*/ 828918 h 1269088"/>
                  <a:gd name="connsiteX31" fmla="*/ 179667 w 714019"/>
                  <a:gd name="connsiteY31" fmla="*/ 829870 h 1269088"/>
                  <a:gd name="connsiteX32" fmla="*/ 135852 w 714019"/>
                  <a:gd name="connsiteY32" fmla="*/ 700330 h 1269088"/>
                  <a:gd name="connsiteX33" fmla="*/ 139662 w 714019"/>
                  <a:gd name="connsiteY33" fmla="*/ 683186 h 1269088"/>
                  <a:gd name="connsiteX34" fmla="*/ 192049 w 714019"/>
                  <a:gd name="connsiteY34" fmla="*/ 600318 h 1269088"/>
                  <a:gd name="connsiteX35" fmla="*/ 233007 w 714019"/>
                  <a:gd name="connsiteY35" fmla="*/ 495543 h 1269088"/>
                  <a:gd name="connsiteX36" fmla="*/ 227292 w 714019"/>
                  <a:gd name="connsiteY36" fmla="*/ 490780 h 1269088"/>
                  <a:gd name="connsiteX37" fmla="*/ 156807 w 714019"/>
                  <a:gd name="connsiteY37" fmla="*/ 561265 h 1269088"/>
                  <a:gd name="connsiteX38" fmla="*/ 130137 w 714019"/>
                  <a:gd name="connsiteY38" fmla="*/ 661278 h 1269088"/>
                  <a:gd name="connsiteX39" fmla="*/ 128232 w 714019"/>
                  <a:gd name="connsiteY39" fmla="*/ 661278 h 1269088"/>
                  <a:gd name="connsiteX40" fmla="*/ 118707 w 714019"/>
                  <a:gd name="connsiteY40" fmla="*/ 524118 h 1269088"/>
                  <a:gd name="connsiteX41" fmla="*/ 127279 w 714019"/>
                  <a:gd name="connsiteY41" fmla="*/ 508878 h 1269088"/>
                  <a:gd name="connsiteX42" fmla="*/ 188239 w 714019"/>
                  <a:gd name="connsiteY42" fmla="*/ 451728 h 1269088"/>
                  <a:gd name="connsiteX43" fmla="*/ 244437 w 714019"/>
                  <a:gd name="connsiteY43" fmla="*/ 370765 h 1269088"/>
                  <a:gd name="connsiteX44" fmla="*/ 239674 w 714019"/>
                  <a:gd name="connsiteY44" fmla="*/ 364098 h 1269088"/>
                  <a:gd name="connsiteX45" fmla="*/ 166332 w 714019"/>
                  <a:gd name="connsiteY45" fmla="*/ 410770 h 1269088"/>
                  <a:gd name="connsiteX46" fmla="*/ 123469 w 714019"/>
                  <a:gd name="connsiteY46" fmla="*/ 486970 h 1269088"/>
                  <a:gd name="connsiteX47" fmla="*/ 121564 w 714019"/>
                  <a:gd name="connsiteY47" fmla="*/ 486970 h 1269088"/>
                  <a:gd name="connsiteX48" fmla="*/ 145377 w 714019"/>
                  <a:gd name="connsiteY48" fmla="*/ 363145 h 1269088"/>
                  <a:gd name="connsiteX49" fmla="*/ 157759 w 714019"/>
                  <a:gd name="connsiteY49" fmla="*/ 350763 h 1269088"/>
                  <a:gd name="connsiteX50" fmla="*/ 225387 w 714019"/>
                  <a:gd name="connsiteY50" fmla="*/ 311711 h 1269088"/>
                  <a:gd name="connsiteX51" fmla="*/ 295872 w 714019"/>
                  <a:gd name="connsiteY51" fmla="*/ 247893 h 1269088"/>
                  <a:gd name="connsiteX52" fmla="*/ 293014 w 714019"/>
                  <a:gd name="connsiteY52" fmla="*/ 241225 h 1269088"/>
                  <a:gd name="connsiteX53" fmla="*/ 215862 w 714019"/>
                  <a:gd name="connsiteY53" fmla="*/ 268848 h 1269088"/>
                  <a:gd name="connsiteX54" fmla="*/ 157759 w 714019"/>
                  <a:gd name="connsiteY54" fmla="*/ 329808 h 1269088"/>
                  <a:gd name="connsiteX55" fmla="*/ 152997 w 714019"/>
                  <a:gd name="connsiteY55" fmla="*/ 336475 h 1269088"/>
                  <a:gd name="connsiteX56" fmla="*/ 153949 w 714019"/>
                  <a:gd name="connsiteY56" fmla="*/ 335523 h 1269088"/>
                  <a:gd name="connsiteX57" fmla="*/ 156807 w 714019"/>
                  <a:gd name="connsiteY57" fmla="*/ 327903 h 1269088"/>
                  <a:gd name="connsiteX58" fmla="*/ 159664 w 714019"/>
                  <a:gd name="connsiteY58" fmla="*/ 320283 h 1269088"/>
                  <a:gd name="connsiteX59" fmla="*/ 162522 w 714019"/>
                  <a:gd name="connsiteY59" fmla="*/ 312663 h 1269088"/>
                  <a:gd name="connsiteX60" fmla="*/ 165379 w 714019"/>
                  <a:gd name="connsiteY60" fmla="*/ 305043 h 1269088"/>
                  <a:gd name="connsiteX61" fmla="*/ 168237 w 714019"/>
                  <a:gd name="connsiteY61" fmla="*/ 297423 h 1269088"/>
                  <a:gd name="connsiteX62" fmla="*/ 171094 w 714019"/>
                  <a:gd name="connsiteY62" fmla="*/ 289803 h 1269088"/>
                  <a:gd name="connsiteX63" fmla="*/ 174904 w 714019"/>
                  <a:gd name="connsiteY63" fmla="*/ 282183 h 1269088"/>
                  <a:gd name="connsiteX64" fmla="*/ 178714 w 714019"/>
                  <a:gd name="connsiteY64" fmla="*/ 274563 h 1269088"/>
                  <a:gd name="connsiteX65" fmla="*/ 182524 w 714019"/>
                  <a:gd name="connsiteY65" fmla="*/ 266943 h 1269088"/>
                  <a:gd name="connsiteX66" fmla="*/ 186334 w 714019"/>
                  <a:gd name="connsiteY66" fmla="*/ 259323 h 1269088"/>
                  <a:gd name="connsiteX67" fmla="*/ 190144 w 714019"/>
                  <a:gd name="connsiteY67" fmla="*/ 251703 h 1269088"/>
                  <a:gd name="connsiteX68" fmla="*/ 193954 w 714019"/>
                  <a:gd name="connsiteY68" fmla="*/ 244083 h 1269088"/>
                  <a:gd name="connsiteX69" fmla="*/ 197764 w 714019"/>
                  <a:gd name="connsiteY69" fmla="*/ 236463 h 1269088"/>
                  <a:gd name="connsiteX70" fmla="*/ 201574 w 714019"/>
                  <a:gd name="connsiteY70" fmla="*/ 228843 h 1269088"/>
                  <a:gd name="connsiteX71" fmla="*/ 206337 w 714019"/>
                  <a:gd name="connsiteY71" fmla="*/ 221223 h 1269088"/>
                  <a:gd name="connsiteX72" fmla="*/ 211099 w 714019"/>
                  <a:gd name="connsiteY72" fmla="*/ 213603 h 1269088"/>
                  <a:gd name="connsiteX73" fmla="*/ 212052 w 714019"/>
                  <a:gd name="connsiteY73" fmla="*/ 211698 h 1269088"/>
                  <a:gd name="connsiteX74" fmla="*/ 222529 w 714019"/>
                  <a:gd name="connsiteY74" fmla="*/ 207888 h 1269088"/>
                  <a:gd name="connsiteX75" fmla="*/ 287299 w 714019"/>
                  <a:gd name="connsiteY75" fmla="*/ 187885 h 1269088"/>
                  <a:gd name="connsiteX76" fmla="*/ 361594 w 714019"/>
                  <a:gd name="connsiteY76" fmla="*/ 145023 h 1269088"/>
                  <a:gd name="connsiteX77" fmla="*/ 359689 w 714019"/>
                  <a:gd name="connsiteY77" fmla="*/ 138355 h 1269088"/>
                  <a:gd name="connsiteX78" fmla="*/ 288252 w 714019"/>
                  <a:gd name="connsiteY78" fmla="*/ 149785 h 1269088"/>
                  <a:gd name="connsiteX79" fmla="*/ 228244 w 714019"/>
                  <a:gd name="connsiteY79" fmla="*/ 189790 h 1269088"/>
                  <a:gd name="connsiteX80" fmla="*/ 226339 w 714019"/>
                  <a:gd name="connsiteY80" fmla="*/ 188838 h 1269088"/>
                  <a:gd name="connsiteX81" fmla="*/ 257772 w 714019"/>
                  <a:gd name="connsiteY81" fmla="*/ 145975 h 1269088"/>
                  <a:gd name="connsiteX82" fmla="*/ 272059 w 714019"/>
                  <a:gd name="connsiteY82" fmla="*/ 132640 h 1269088"/>
                  <a:gd name="connsiteX83" fmla="*/ 341592 w 714019"/>
                  <a:gd name="connsiteY83" fmla="*/ 78348 h 1269088"/>
                  <a:gd name="connsiteX84" fmla="*/ 414934 w 714019"/>
                  <a:gd name="connsiteY84" fmla="*/ 5005 h 1269088"/>
                  <a:gd name="connsiteX85" fmla="*/ 412077 w 714019"/>
                  <a:gd name="connsiteY85" fmla="*/ 243 h 1269088"/>
                  <a:gd name="connsiteX86" fmla="*/ 319684 w 714019"/>
                  <a:gd name="connsiteY86" fmla="*/ 53583 h 1269088"/>
                  <a:gd name="connsiteX87" fmla="*/ 264439 w 714019"/>
                  <a:gd name="connsiteY87" fmla="*/ 125973 h 1269088"/>
                  <a:gd name="connsiteX88" fmla="*/ 253962 w 714019"/>
                  <a:gd name="connsiteY88" fmla="*/ 142165 h 1269088"/>
                  <a:gd name="connsiteX89" fmla="*/ 221577 w 714019"/>
                  <a:gd name="connsiteY89" fmla="*/ 185028 h 1269088"/>
                  <a:gd name="connsiteX90" fmla="*/ 219672 w 714019"/>
                  <a:gd name="connsiteY90" fmla="*/ 184075 h 1269088"/>
                  <a:gd name="connsiteX91" fmla="*/ 244437 w 714019"/>
                  <a:gd name="connsiteY91" fmla="*/ 112638 h 1269088"/>
                  <a:gd name="connsiteX92" fmla="*/ 256819 w 714019"/>
                  <a:gd name="connsiteY92" fmla="*/ 33580 h 1269088"/>
                  <a:gd name="connsiteX93" fmla="*/ 250152 w 714019"/>
                  <a:gd name="connsiteY93" fmla="*/ 31675 h 1269088"/>
                  <a:gd name="connsiteX94" fmla="*/ 204432 w 714019"/>
                  <a:gd name="connsiteY94" fmla="*/ 125973 h 1269088"/>
                  <a:gd name="connsiteX95" fmla="*/ 205384 w 714019"/>
                  <a:gd name="connsiteY95" fmla="*/ 197410 h 1269088"/>
                  <a:gd name="connsiteX96" fmla="*/ 207289 w 714019"/>
                  <a:gd name="connsiteY96" fmla="*/ 208840 h 1269088"/>
                  <a:gd name="connsiteX97" fmla="*/ 206337 w 714019"/>
                  <a:gd name="connsiteY97" fmla="*/ 210745 h 1269088"/>
                  <a:gd name="connsiteX98" fmla="*/ 201574 w 714019"/>
                  <a:gd name="connsiteY98" fmla="*/ 218365 h 1269088"/>
                  <a:gd name="connsiteX99" fmla="*/ 196812 w 714019"/>
                  <a:gd name="connsiteY99" fmla="*/ 225985 h 1269088"/>
                  <a:gd name="connsiteX100" fmla="*/ 193002 w 714019"/>
                  <a:gd name="connsiteY100" fmla="*/ 233605 h 1269088"/>
                  <a:gd name="connsiteX101" fmla="*/ 189192 w 714019"/>
                  <a:gd name="connsiteY101" fmla="*/ 241225 h 1269088"/>
                  <a:gd name="connsiteX102" fmla="*/ 185382 w 714019"/>
                  <a:gd name="connsiteY102" fmla="*/ 248845 h 1269088"/>
                  <a:gd name="connsiteX103" fmla="*/ 181572 w 714019"/>
                  <a:gd name="connsiteY103" fmla="*/ 256465 h 1269088"/>
                  <a:gd name="connsiteX104" fmla="*/ 177762 w 714019"/>
                  <a:gd name="connsiteY104" fmla="*/ 264086 h 1269088"/>
                  <a:gd name="connsiteX105" fmla="*/ 173952 w 714019"/>
                  <a:gd name="connsiteY105" fmla="*/ 271705 h 1269088"/>
                  <a:gd name="connsiteX106" fmla="*/ 170142 w 714019"/>
                  <a:gd name="connsiteY106" fmla="*/ 279325 h 1269088"/>
                  <a:gd name="connsiteX107" fmla="*/ 166332 w 714019"/>
                  <a:gd name="connsiteY107" fmla="*/ 286945 h 1269088"/>
                  <a:gd name="connsiteX108" fmla="*/ 163474 w 714019"/>
                  <a:gd name="connsiteY108" fmla="*/ 294565 h 1269088"/>
                  <a:gd name="connsiteX109" fmla="*/ 160617 w 714019"/>
                  <a:gd name="connsiteY109" fmla="*/ 303138 h 1269088"/>
                  <a:gd name="connsiteX110" fmla="*/ 157759 w 714019"/>
                  <a:gd name="connsiteY110" fmla="*/ 310758 h 1269088"/>
                  <a:gd name="connsiteX111" fmla="*/ 154902 w 714019"/>
                  <a:gd name="connsiteY111" fmla="*/ 319330 h 1269088"/>
                  <a:gd name="connsiteX112" fmla="*/ 152044 w 714019"/>
                  <a:gd name="connsiteY112" fmla="*/ 326950 h 1269088"/>
                  <a:gd name="connsiteX113" fmla="*/ 149187 w 714019"/>
                  <a:gd name="connsiteY113" fmla="*/ 335523 h 1269088"/>
                  <a:gd name="connsiteX114" fmla="*/ 148234 w 714019"/>
                  <a:gd name="connsiteY114" fmla="*/ 337428 h 1269088"/>
                  <a:gd name="connsiteX115" fmla="*/ 149187 w 714019"/>
                  <a:gd name="connsiteY115" fmla="*/ 328855 h 1269088"/>
                  <a:gd name="connsiteX116" fmla="*/ 155854 w 714019"/>
                  <a:gd name="connsiteY116" fmla="*/ 239320 h 1269088"/>
                  <a:gd name="connsiteX117" fmla="*/ 147282 w 714019"/>
                  <a:gd name="connsiteY117" fmla="*/ 146928 h 1269088"/>
                  <a:gd name="connsiteX118" fmla="*/ 140614 w 714019"/>
                  <a:gd name="connsiteY118" fmla="*/ 145975 h 1269088"/>
                  <a:gd name="connsiteX119" fmla="*/ 114897 w 714019"/>
                  <a:gd name="connsiteY119" fmla="*/ 263133 h 1269088"/>
                  <a:gd name="connsiteX120" fmla="*/ 137757 w 714019"/>
                  <a:gd name="connsiteY120" fmla="*/ 344095 h 1269088"/>
                  <a:gd name="connsiteX121" fmla="*/ 140614 w 714019"/>
                  <a:gd name="connsiteY121" fmla="*/ 361240 h 1269088"/>
                  <a:gd name="connsiteX122" fmla="*/ 116802 w 714019"/>
                  <a:gd name="connsiteY122" fmla="*/ 486970 h 1269088"/>
                  <a:gd name="connsiteX123" fmla="*/ 114897 w 714019"/>
                  <a:gd name="connsiteY123" fmla="*/ 486970 h 1269088"/>
                  <a:gd name="connsiteX124" fmla="*/ 97752 w 714019"/>
                  <a:gd name="connsiteY124" fmla="*/ 394578 h 1269088"/>
                  <a:gd name="connsiteX125" fmla="*/ 63462 w 714019"/>
                  <a:gd name="connsiteY125" fmla="*/ 301233 h 1269088"/>
                  <a:gd name="connsiteX126" fmla="*/ 56794 w 714019"/>
                  <a:gd name="connsiteY126" fmla="*/ 302186 h 1269088"/>
                  <a:gd name="connsiteX127" fmla="*/ 61557 w 714019"/>
                  <a:gd name="connsiteY127" fmla="*/ 429820 h 1269088"/>
                  <a:gd name="connsiteX128" fmla="*/ 107277 w 714019"/>
                  <a:gd name="connsiteY128" fmla="*/ 507925 h 1269088"/>
                  <a:gd name="connsiteX129" fmla="*/ 113944 w 714019"/>
                  <a:gd name="connsiteY129" fmla="*/ 524118 h 1269088"/>
                  <a:gd name="connsiteX130" fmla="*/ 123469 w 714019"/>
                  <a:gd name="connsiteY130" fmla="*/ 664136 h 1269088"/>
                  <a:gd name="connsiteX131" fmla="*/ 121564 w 714019"/>
                  <a:gd name="connsiteY131" fmla="*/ 665088 h 1269088"/>
                  <a:gd name="connsiteX132" fmla="*/ 74892 w 714019"/>
                  <a:gd name="connsiteY132" fmla="*/ 563170 h 1269088"/>
                  <a:gd name="connsiteX133" fmla="*/ 10122 w 714019"/>
                  <a:gd name="connsiteY133" fmla="*/ 466015 h 1269088"/>
                  <a:gd name="connsiteX134" fmla="*/ 3454 w 714019"/>
                  <a:gd name="connsiteY134" fmla="*/ 468873 h 1269088"/>
                  <a:gd name="connsiteX135" fmla="*/ 44412 w 714019"/>
                  <a:gd name="connsiteY135" fmla="*/ 613653 h 1269088"/>
                  <a:gd name="connsiteX136" fmla="*/ 119659 w 714019"/>
                  <a:gd name="connsiteY136" fmla="*/ 688900 h 1269088"/>
                  <a:gd name="connsiteX137" fmla="*/ 130137 w 714019"/>
                  <a:gd name="connsiteY137" fmla="*/ 703188 h 1269088"/>
                  <a:gd name="connsiteX138" fmla="*/ 174904 w 714019"/>
                  <a:gd name="connsiteY138" fmla="*/ 835586 h 1269088"/>
                  <a:gd name="connsiteX139" fmla="*/ 172999 w 714019"/>
                  <a:gd name="connsiteY139" fmla="*/ 836538 h 1269088"/>
                  <a:gd name="connsiteX140" fmla="*/ 98704 w 714019"/>
                  <a:gd name="connsiteY140" fmla="*/ 746050 h 1269088"/>
                  <a:gd name="connsiteX141" fmla="*/ 6312 w 714019"/>
                  <a:gd name="connsiteY141" fmla="*/ 663183 h 1269088"/>
                  <a:gd name="connsiteX142" fmla="*/ 597 w 714019"/>
                  <a:gd name="connsiteY142" fmla="*/ 666993 h 1269088"/>
                  <a:gd name="connsiteX143" fmla="*/ 80607 w 714019"/>
                  <a:gd name="connsiteY143" fmla="*/ 806058 h 1269088"/>
                  <a:gd name="connsiteX144" fmla="*/ 178714 w 714019"/>
                  <a:gd name="connsiteY144" fmla="*/ 862255 h 1269088"/>
                  <a:gd name="connsiteX145" fmla="*/ 193002 w 714019"/>
                  <a:gd name="connsiteY145" fmla="*/ 872733 h 1269088"/>
                  <a:gd name="connsiteX146" fmla="*/ 289204 w 714019"/>
                  <a:gd name="connsiteY146" fmla="*/ 1009893 h 1269088"/>
                  <a:gd name="connsiteX147" fmla="*/ 288252 w 714019"/>
                  <a:gd name="connsiteY147" fmla="*/ 1011798 h 1269088"/>
                  <a:gd name="connsiteX148" fmla="*/ 191097 w 714019"/>
                  <a:gd name="connsiteY148" fmla="*/ 947980 h 1269088"/>
                  <a:gd name="connsiteX149" fmla="*/ 78702 w 714019"/>
                  <a:gd name="connsiteY149" fmla="*/ 897498 h 1269088"/>
                  <a:gd name="connsiteX150" fmla="*/ 74892 w 714019"/>
                  <a:gd name="connsiteY150" fmla="*/ 903213 h 1269088"/>
                  <a:gd name="connsiteX151" fmla="*/ 193002 w 714019"/>
                  <a:gd name="connsiteY151" fmla="*/ 1011798 h 1269088"/>
                  <a:gd name="connsiteX152" fmla="*/ 303492 w 714019"/>
                  <a:gd name="connsiteY152" fmla="*/ 1035611 h 1269088"/>
                  <a:gd name="connsiteX153" fmla="*/ 319684 w 714019"/>
                  <a:gd name="connsiteY153" fmla="*/ 1041325 h 1269088"/>
                  <a:gd name="connsiteX154" fmla="*/ 454939 w 714019"/>
                  <a:gd name="connsiteY154" fmla="*/ 1140386 h 1269088"/>
                  <a:gd name="connsiteX155" fmla="*/ 453987 w 714019"/>
                  <a:gd name="connsiteY155" fmla="*/ 1142290 h 1269088"/>
                  <a:gd name="connsiteX156" fmla="*/ 331114 w 714019"/>
                  <a:gd name="connsiteY156" fmla="*/ 1108000 h 1269088"/>
                  <a:gd name="connsiteX157" fmla="*/ 200622 w 714019"/>
                  <a:gd name="connsiteY157" fmla="*/ 1089903 h 1269088"/>
                  <a:gd name="connsiteX158" fmla="*/ 197764 w 714019"/>
                  <a:gd name="connsiteY158" fmla="*/ 1096570 h 1269088"/>
                  <a:gd name="connsiteX159" fmla="*/ 353022 w 714019"/>
                  <a:gd name="connsiteY159" fmla="*/ 1170865 h 1269088"/>
                  <a:gd name="connsiteX160" fmla="*/ 475894 w 714019"/>
                  <a:gd name="connsiteY160" fmla="*/ 1159436 h 1269088"/>
                  <a:gd name="connsiteX161" fmla="*/ 493992 w 714019"/>
                  <a:gd name="connsiteY161" fmla="*/ 1159436 h 1269088"/>
                  <a:gd name="connsiteX162" fmla="*/ 556857 w 714019"/>
                  <a:gd name="connsiteY162" fmla="*/ 1184200 h 1269088"/>
                  <a:gd name="connsiteX163" fmla="*/ 566382 w 714019"/>
                  <a:gd name="connsiteY163" fmla="*/ 1187058 h 1269088"/>
                  <a:gd name="connsiteX164" fmla="*/ 575907 w 714019"/>
                  <a:gd name="connsiteY164" fmla="*/ 1189915 h 1269088"/>
                  <a:gd name="connsiteX165" fmla="*/ 648297 w 714019"/>
                  <a:gd name="connsiteY165" fmla="*/ 1208013 h 1269088"/>
                  <a:gd name="connsiteX166" fmla="*/ 648297 w 714019"/>
                  <a:gd name="connsiteY166" fmla="*/ 1209918 h 1269088"/>
                  <a:gd name="connsiteX167" fmla="*/ 511137 w 714019"/>
                  <a:gd name="connsiteY167" fmla="*/ 1212775 h 1269088"/>
                  <a:gd name="connsiteX168" fmla="*/ 375882 w 714019"/>
                  <a:gd name="connsiteY168" fmla="*/ 1232778 h 1269088"/>
                  <a:gd name="connsiteX169" fmla="*/ 375882 w 714019"/>
                  <a:gd name="connsiteY169" fmla="*/ 1239445 h 1269088"/>
                  <a:gd name="connsiteX170" fmla="*/ 554952 w 714019"/>
                  <a:gd name="connsiteY170" fmla="*/ 1267068 h 1269088"/>
                  <a:gd name="connsiteX171" fmla="*/ 676872 w 714019"/>
                  <a:gd name="connsiteY171" fmla="*/ 1220395 h 1269088"/>
                  <a:gd name="connsiteX172" fmla="*/ 694017 w 714019"/>
                  <a:gd name="connsiteY172" fmla="*/ 1215633 h 1269088"/>
                  <a:gd name="connsiteX173" fmla="*/ 704494 w 714019"/>
                  <a:gd name="connsiteY173" fmla="*/ 1216586 h 1269088"/>
                  <a:gd name="connsiteX174" fmla="*/ 714019 w 714019"/>
                  <a:gd name="connsiteY174" fmla="*/ 1212775 h 1269088"/>
                  <a:gd name="connsiteX175" fmla="*/ 704494 w 714019"/>
                  <a:gd name="connsiteY175" fmla="*/ 1207061 h 1269088"/>
                  <a:gd name="connsiteX176" fmla="*/ 694969 w 714019"/>
                  <a:gd name="connsiteY176" fmla="*/ 1206108 h 1269088"/>
                  <a:gd name="connsiteX177" fmla="*/ 677824 w 714019"/>
                  <a:gd name="connsiteY177" fmla="*/ 1197536 h 126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714019" h="1269088">
                    <a:moveTo>
                      <a:pt x="677824" y="1197536"/>
                    </a:moveTo>
                    <a:cubicBezTo>
                      <a:pt x="664489" y="1178486"/>
                      <a:pt x="637819" y="1144195"/>
                      <a:pt x="602577" y="1107048"/>
                    </a:cubicBezTo>
                    <a:cubicBezTo>
                      <a:pt x="561619" y="1066090"/>
                      <a:pt x="523519" y="1030848"/>
                      <a:pt x="507327" y="1016561"/>
                    </a:cubicBezTo>
                    <a:cubicBezTo>
                      <a:pt x="503517" y="1012750"/>
                      <a:pt x="499707" y="1014655"/>
                      <a:pt x="500659" y="1019418"/>
                    </a:cubicBezTo>
                    <a:cubicBezTo>
                      <a:pt x="501612" y="1038468"/>
                      <a:pt x="506374" y="1080378"/>
                      <a:pt x="543522" y="1125145"/>
                    </a:cubicBezTo>
                    <a:cubicBezTo>
                      <a:pt x="572097" y="1160388"/>
                      <a:pt x="614959" y="1183248"/>
                      <a:pt x="646392" y="1196583"/>
                    </a:cubicBezTo>
                    <a:cubicBezTo>
                      <a:pt x="651154" y="1198488"/>
                      <a:pt x="651154" y="1199440"/>
                      <a:pt x="645439" y="1198488"/>
                    </a:cubicBezTo>
                    <a:cubicBezTo>
                      <a:pt x="617817" y="1193725"/>
                      <a:pt x="591147" y="1186105"/>
                      <a:pt x="565429" y="1178486"/>
                    </a:cubicBezTo>
                    <a:cubicBezTo>
                      <a:pt x="540664" y="1170865"/>
                      <a:pt x="516852" y="1161340"/>
                      <a:pt x="494944" y="1150863"/>
                    </a:cubicBezTo>
                    <a:cubicBezTo>
                      <a:pt x="490182" y="1148958"/>
                      <a:pt x="485419" y="1142290"/>
                      <a:pt x="483514" y="1137528"/>
                    </a:cubicBezTo>
                    <a:cubicBezTo>
                      <a:pt x="477799" y="1116573"/>
                      <a:pt x="466369" y="1075615"/>
                      <a:pt x="445414" y="1031800"/>
                    </a:cubicBezTo>
                    <a:cubicBezTo>
                      <a:pt x="421602" y="982270"/>
                      <a:pt x="396837" y="938455"/>
                      <a:pt x="386359" y="920358"/>
                    </a:cubicBezTo>
                    <a:cubicBezTo>
                      <a:pt x="383502" y="915595"/>
                      <a:pt x="379692" y="915595"/>
                      <a:pt x="378739" y="921311"/>
                    </a:cubicBezTo>
                    <a:cubicBezTo>
                      <a:pt x="373977" y="939408"/>
                      <a:pt x="366357" y="981318"/>
                      <a:pt x="386359" y="1033705"/>
                    </a:cubicBezTo>
                    <a:cubicBezTo>
                      <a:pt x="401599" y="1074663"/>
                      <a:pt x="432079" y="1108000"/>
                      <a:pt x="455892" y="1128955"/>
                    </a:cubicBezTo>
                    <a:cubicBezTo>
                      <a:pt x="459702" y="1132765"/>
                      <a:pt x="459702" y="1133718"/>
                      <a:pt x="454939" y="1130861"/>
                    </a:cubicBezTo>
                    <a:cubicBezTo>
                      <a:pt x="405409" y="1104190"/>
                      <a:pt x="361594" y="1070853"/>
                      <a:pt x="322542" y="1033705"/>
                    </a:cubicBezTo>
                    <a:cubicBezTo>
                      <a:pt x="318732" y="1029895"/>
                      <a:pt x="315874" y="1022275"/>
                      <a:pt x="316827" y="1017513"/>
                    </a:cubicBezTo>
                    <a:cubicBezTo>
                      <a:pt x="318732" y="996558"/>
                      <a:pt x="320637" y="957505"/>
                      <a:pt x="315874" y="911786"/>
                    </a:cubicBezTo>
                    <a:cubicBezTo>
                      <a:pt x="310159" y="860350"/>
                      <a:pt x="298729" y="813678"/>
                      <a:pt x="293967" y="794628"/>
                    </a:cubicBezTo>
                    <a:cubicBezTo>
                      <a:pt x="293014" y="789865"/>
                      <a:pt x="289204" y="788913"/>
                      <a:pt x="286347" y="793675"/>
                    </a:cubicBezTo>
                    <a:cubicBezTo>
                      <a:pt x="276822" y="808915"/>
                      <a:pt x="258724" y="845111"/>
                      <a:pt x="261582" y="897498"/>
                    </a:cubicBezTo>
                    <a:cubicBezTo>
                      <a:pt x="263487" y="937503"/>
                      <a:pt x="279679" y="975603"/>
                      <a:pt x="293967" y="1001320"/>
                    </a:cubicBezTo>
                    <a:cubicBezTo>
                      <a:pt x="296824" y="1006083"/>
                      <a:pt x="295872" y="1007036"/>
                      <a:pt x="292062" y="1002273"/>
                    </a:cubicBezTo>
                    <a:cubicBezTo>
                      <a:pt x="254914" y="961315"/>
                      <a:pt x="223482" y="915595"/>
                      <a:pt x="197764" y="867970"/>
                    </a:cubicBezTo>
                    <a:cubicBezTo>
                      <a:pt x="194907" y="863208"/>
                      <a:pt x="194907" y="855588"/>
                      <a:pt x="197764" y="850825"/>
                    </a:cubicBezTo>
                    <a:cubicBezTo>
                      <a:pt x="206337" y="831775"/>
                      <a:pt x="220624" y="795580"/>
                      <a:pt x="229197" y="750813"/>
                    </a:cubicBezTo>
                    <a:cubicBezTo>
                      <a:pt x="238722" y="700330"/>
                      <a:pt x="242532" y="653658"/>
                      <a:pt x="243484" y="633655"/>
                    </a:cubicBezTo>
                    <a:cubicBezTo>
                      <a:pt x="243484" y="627940"/>
                      <a:pt x="240627" y="626036"/>
                      <a:pt x="236817" y="629845"/>
                    </a:cubicBezTo>
                    <a:cubicBezTo>
                      <a:pt x="223482" y="641275"/>
                      <a:pt x="194907" y="669850"/>
                      <a:pt x="182524" y="720333"/>
                    </a:cubicBezTo>
                    <a:cubicBezTo>
                      <a:pt x="172047" y="759386"/>
                      <a:pt x="175857" y="800343"/>
                      <a:pt x="181572" y="828918"/>
                    </a:cubicBezTo>
                    <a:cubicBezTo>
                      <a:pt x="182524" y="834633"/>
                      <a:pt x="181572" y="834633"/>
                      <a:pt x="179667" y="829870"/>
                    </a:cubicBezTo>
                    <a:cubicBezTo>
                      <a:pt x="160617" y="787961"/>
                      <a:pt x="146329" y="745098"/>
                      <a:pt x="135852" y="700330"/>
                    </a:cubicBezTo>
                    <a:cubicBezTo>
                      <a:pt x="134899" y="694615"/>
                      <a:pt x="136804" y="687948"/>
                      <a:pt x="139662" y="683186"/>
                    </a:cubicBezTo>
                    <a:cubicBezTo>
                      <a:pt x="152044" y="667945"/>
                      <a:pt x="172999" y="638418"/>
                      <a:pt x="192049" y="600318"/>
                    </a:cubicBezTo>
                    <a:cubicBezTo>
                      <a:pt x="213004" y="557455"/>
                      <a:pt x="227292" y="514593"/>
                      <a:pt x="233007" y="495543"/>
                    </a:cubicBezTo>
                    <a:cubicBezTo>
                      <a:pt x="234912" y="490780"/>
                      <a:pt x="232054" y="487923"/>
                      <a:pt x="227292" y="490780"/>
                    </a:cubicBezTo>
                    <a:cubicBezTo>
                      <a:pt x="212052" y="498400"/>
                      <a:pt x="180619" y="518403"/>
                      <a:pt x="156807" y="561265"/>
                    </a:cubicBezTo>
                    <a:cubicBezTo>
                      <a:pt x="137757" y="594603"/>
                      <a:pt x="132042" y="633655"/>
                      <a:pt x="130137" y="661278"/>
                    </a:cubicBezTo>
                    <a:cubicBezTo>
                      <a:pt x="130137" y="666993"/>
                      <a:pt x="129184" y="666993"/>
                      <a:pt x="128232" y="661278"/>
                    </a:cubicBezTo>
                    <a:cubicBezTo>
                      <a:pt x="120612" y="615558"/>
                      <a:pt x="116802" y="569838"/>
                      <a:pt x="118707" y="524118"/>
                    </a:cubicBezTo>
                    <a:cubicBezTo>
                      <a:pt x="118707" y="518403"/>
                      <a:pt x="122517" y="511736"/>
                      <a:pt x="127279" y="508878"/>
                    </a:cubicBezTo>
                    <a:cubicBezTo>
                      <a:pt x="141567" y="498400"/>
                      <a:pt x="165379" y="479350"/>
                      <a:pt x="188239" y="451728"/>
                    </a:cubicBezTo>
                    <a:cubicBezTo>
                      <a:pt x="213957" y="419343"/>
                      <a:pt x="234912" y="386005"/>
                      <a:pt x="244437" y="370765"/>
                    </a:cubicBezTo>
                    <a:cubicBezTo>
                      <a:pt x="247294" y="366003"/>
                      <a:pt x="245389" y="363145"/>
                      <a:pt x="239674" y="364098"/>
                    </a:cubicBezTo>
                    <a:cubicBezTo>
                      <a:pt x="224434" y="367908"/>
                      <a:pt x="194907" y="379338"/>
                      <a:pt x="166332" y="410770"/>
                    </a:cubicBezTo>
                    <a:cubicBezTo>
                      <a:pt x="144424" y="434583"/>
                      <a:pt x="131089" y="465063"/>
                      <a:pt x="123469" y="486970"/>
                    </a:cubicBezTo>
                    <a:cubicBezTo>
                      <a:pt x="121564" y="491733"/>
                      <a:pt x="120612" y="491733"/>
                      <a:pt x="121564" y="486970"/>
                    </a:cubicBezTo>
                    <a:cubicBezTo>
                      <a:pt x="125374" y="445061"/>
                      <a:pt x="132994" y="404103"/>
                      <a:pt x="145377" y="363145"/>
                    </a:cubicBezTo>
                    <a:cubicBezTo>
                      <a:pt x="147282" y="358383"/>
                      <a:pt x="152044" y="352668"/>
                      <a:pt x="157759" y="350763"/>
                    </a:cubicBezTo>
                    <a:cubicBezTo>
                      <a:pt x="172999" y="344095"/>
                      <a:pt x="198717" y="331713"/>
                      <a:pt x="225387" y="311711"/>
                    </a:cubicBezTo>
                    <a:cubicBezTo>
                      <a:pt x="256819" y="287898"/>
                      <a:pt x="284442" y="261228"/>
                      <a:pt x="295872" y="247893"/>
                    </a:cubicBezTo>
                    <a:cubicBezTo>
                      <a:pt x="299682" y="244083"/>
                      <a:pt x="298729" y="240273"/>
                      <a:pt x="293014" y="241225"/>
                    </a:cubicBezTo>
                    <a:cubicBezTo>
                      <a:pt x="277774" y="242178"/>
                      <a:pt x="248247" y="246940"/>
                      <a:pt x="215862" y="268848"/>
                    </a:cubicBezTo>
                    <a:cubicBezTo>
                      <a:pt x="190144" y="285993"/>
                      <a:pt x="170142" y="311711"/>
                      <a:pt x="157759" y="329808"/>
                    </a:cubicBezTo>
                    <a:cubicBezTo>
                      <a:pt x="154902" y="334570"/>
                      <a:pt x="152997" y="337428"/>
                      <a:pt x="152997" y="336475"/>
                    </a:cubicBezTo>
                    <a:cubicBezTo>
                      <a:pt x="152997" y="336475"/>
                      <a:pt x="152997" y="335523"/>
                      <a:pt x="153949" y="335523"/>
                    </a:cubicBezTo>
                    <a:cubicBezTo>
                      <a:pt x="154902" y="332665"/>
                      <a:pt x="155854" y="329808"/>
                      <a:pt x="156807" y="327903"/>
                    </a:cubicBezTo>
                    <a:cubicBezTo>
                      <a:pt x="157759" y="325045"/>
                      <a:pt x="158712" y="323140"/>
                      <a:pt x="159664" y="320283"/>
                    </a:cubicBezTo>
                    <a:cubicBezTo>
                      <a:pt x="160617" y="317425"/>
                      <a:pt x="161569" y="314568"/>
                      <a:pt x="162522" y="312663"/>
                    </a:cubicBezTo>
                    <a:cubicBezTo>
                      <a:pt x="163474" y="309805"/>
                      <a:pt x="164427" y="307900"/>
                      <a:pt x="165379" y="305043"/>
                    </a:cubicBezTo>
                    <a:cubicBezTo>
                      <a:pt x="166332" y="302186"/>
                      <a:pt x="167284" y="299328"/>
                      <a:pt x="168237" y="297423"/>
                    </a:cubicBezTo>
                    <a:cubicBezTo>
                      <a:pt x="169189" y="294565"/>
                      <a:pt x="170142" y="292661"/>
                      <a:pt x="171094" y="289803"/>
                    </a:cubicBezTo>
                    <a:cubicBezTo>
                      <a:pt x="172047" y="286945"/>
                      <a:pt x="172999" y="285040"/>
                      <a:pt x="174904" y="282183"/>
                    </a:cubicBezTo>
                    <a:cubicBezTo>
                      <a:pt x="175857" y="279325"/>
                      <a:pt x="176809" y="277420"/>
                      <a:pt x="178714" y="274563"/>
                    </a:cubicBezTo>
                    <a:cubicBezTo>
                      <a:pt x="179667" y="271705"/>
                      <a:pt x="181572" y="269800"/>
                      <a:pt x="182524" y="266943"/>
                    </a:cubicBezTo>
                    <a:cubicBezTo>
                      <a:pt x="183477" y="264086"/>
                      <a:pt x="185382" y="262180"/>
                      <a:pt x="186334" y="259323"/>
                    </a:cubicBezTo>
                    <a:cubicBezTo>
                      <a:pt x="187287" y="256465"/>
                      <a:pt x="189192" y="254560"/>
                      <a:pt x="190144" y="251703"/>
                    </a:cubicBezTo>
                    <a:cubicBezTo>
                      <a:pt x="191097" y="248845"/>
                      <a:pt x="193002" y="246940"/>
                      <a:pt x="193954" y="244083"/>
                    </a:cubicBezTo>
                    <a:cubicBezTo>
                      <a:pt x="194907" y="241225"/>
                      <a:pt x="196812" y="239320"/>
                      <a:pt x="197764" y="236463"/>
                    </a:cubicBezTo>
                    <a:cubicBezTo>
                      <a:pt x="198717" y="233605"/>
                      <a:pt x="200622" y="231700"/>
                      <a:pt x="201574" y="228843"/>
                    </a:cubicBezTo>
                    <a:cubicBezTo>
                      <a:pt x="203479" y="225985"/>
                      <a:pt x="204432" y="224080"/>
                      <a:pt x="206337" y="221223"/>
                    </a:cubicBezTo>
                    <a:cubicBezTo>
                      <a:pt x="208242" y="218365"/>
                      <a:pt x="209194" y="216460"/>
                      <a:pt x="211099" y="213603"/>
                    </a:cubicBezTo>
                    <a:cubicBezTo>
                      <a:pt x="211099" y="212650"/>
                      <a:pt x="212052" y="212650"/>
                      <a:pt x="212052" y="211698"/>
                    </a:cubicBezTo>
                    <a:cubicBezTo>
                      <a:pt x="213004" y="210745"/>
                      <a:pt x="217767" y="208840"/>
                      <a:pt x="222529" y="207888"/>
                    </a:cubicBezTo>
                    <a:cubicBezTo>
                      <a:pt x="236817" y="205030"/>
                      <a:pt x="260629" y="200268"/>
                      <a:pt x="287299" y="187885"/>
                    </a:cubicBezTo>
                    <a:cubicBezTo>
                      <a:pt x="318732" y="173598"/>
                      <a:pt x="348259" y="154548"/>
                      <a:pt x="361594" y="145023"/>
                    </a:cubicBezTo>
                    <a:cubicBezTo>
                      <a:pt x="366357" y="142165"/>
                      <a:pt x="365404" y="138355"/>
                      <a:pt x="359689" y="138355"/>
                    </a:cubicBezTo>
                    <a:cubicBezTo>
                      <a:pt x="346354" y="136450"/>
                      <a:pt x="319684" y="136450"/>
                      <a:pt x="288252" y="149785"/>
                    </a:cubicBezTo>
                    <a:cubicBezTo>
                      <a:pt x="263487" y="160263"/>
                      <a:pt x="242532" y="176455"/>
                      <a:pt x="228244" y="189790"/>
                    </a:cubicBezTo>
                    <a:cubicBezTo>
                      <a:pt x="224434" y="193600"/>
                      <a:pt x="223482" y="192648"/>
                      <a:pt x="226339" y="188838"/>
                    </a:cubicBezTo>
                    <a:cubicBezTo>
                      <a:pt x="235864" y="174550"/>
                      <a:pt x="246342" y="160263"/>
                      <a:pt x="257772" y="145975"/>
                    </a:cubicBezTo>
                    <a:cubicBezTo>
                      <a:pt x="261582" y="142165"/>
                      <a:pt x="267297" y="136450"/>
                      <a:pt x="272059" y="132640"/>
                    </a:cubicBezTo>
                    <a:cubicBezTo>
                      <a:pt x="288252" y="121210"/>
                      <a:pt x="313969" y="102160"/>
                      <a:pt x="341592" y="78348"/>
                    </a:cubicBezTo>
                    <a:cubicBezTo>
                      <a:pt x="373977" y="48820"/>
                      <a:pt x="402552" y="18340"/>
                      <a:pt x="414934" y="5005"/>
                    </a:cubicBezTo>
                    <a:cubicBezTo>
                      <a:pt x="418744" y="1195"/>
                      <a:pt x="416839" y="-710"/>
                      <a:pt x="412077" y="243"/>
                    </a:cubicBezTo>
                    <a:cubicBezTo>
                      <a:pt x="393979" y="5958"/>
                      <a:pt x="354927" y="22150"/>
                      <a:pt x="319684" y="53583"/>
                    </a:cubicBezTo>
                    <a:cubicBezTo>
                      <a:pt x="290157" y="79300"/>
                      <a:pt x="273012" y="108828"/>
                      <a:pt x="264439" y="125973"/>
                    </a:cubicBezTo>
                    <a:cubicBezTo>
                      <a:pt x="261582" y="130735"/>
                      <a:pt x="257772" y="138355"/>
                      <a:pt x="253962" y="142165"/>
                    </a:cubicBezTo>
                    <a:cubicBezTo>
                      <a:pt x="242532" y="156453"/>
                      <a:pt x="232054" y="170740"/>
                      <a:pt x="221577" y="185028"/>
                    </a:cubicBezTo>
                    <a:cubicBezTo>
                      <a:pt x="218719" y="189790"/>
                      <a:pt x="217767" y="188838"/>
                      <a:pt x="219672" y="184075"/>
                    </a:cubicBezTo>
                    <a:cubicBezTo>
                      <a:pt x="227292" y="165978"/>
                      <a:pt x="236817" y="139308"/>
                      <a:pt x="244437" y="112638"/>
                    </a:cubicBezTo>
                    <a:cubicBezTo>
                      <a:pt x="253962" y="77395"/>
                      <a:pt x="256819" y="47868"/>
                      <a:pt x="256819" y="33580"/>
                    </a:cubicBezTo>
                    <a:cubicBezTo>
                      <a:pt x="256819" y="27865"/>
                      <a:pt x="253962" y="26913"/>
                      <a:pt x="250152" y="31675"/>
                    </a:cubicBezTo>
                    <a:cubicBezTo>
                      <a:pt x="238722" y="47868"/>
                      <a:pt x="212052" y="85968"/>
                      <a:pt x="204432" y="125973"/>
                    </a:cubicBezTo>
                    <a:cubicBezTo>
                      <a:pt x="196812" y="158358"/>
                      <a:pt x="201574" y="184075"/>
                      <a:pt x="205384" y="197410"/>
                    </a:cubicBezTo>
                    <a:cubicBezTo>
                      <a:pt x="206337" y="202173"/>
                      <a:pt x="208242" y="207888"/>
                      <a:pt x="207289" y="208840"/>
                    </a:cubicBezTo>
                    <a:cubicBezTo>
                      <a:pt x="207289" y="209793"/>
                      <a:pt x="206337" y="209793"/>
                      <a:pt x="206337" y="210745"/>
                    </a:cubicBezTo>
                    <a:cubicBezTo>
                      <a:pt x="204432" y="213603"/>
                      <a:pt x="203479" y="215508"/>
                      <a:pt x="201574" y="218365"/>
                    </a:cubicBezTo>
                    <a:cubicBezTo>
                      <a:pt x="199669" y="221223"/>
                      <a:pt x="198717" y="223128"/>
                      <a:pt x="196812" y="225985"/>
                    </a:cubicBezTo>
                    <a:cubicBezTo>
                      <a:pt x="195859" y="228843"/>
                      <a:pt x="193954" y="230748"/>
                      <a:pt x="193002" y="233605"/>
                    </a:cubicBezTo>
                    <a:cubicBezTo>
                      <a:pt x="191097" y="236463"/>
                      <a:pt x="190144" y="238368"/>
                      <a:pt x="189192" y="241225"/>
                    </a:cubicBezTo>
                    <a:cubicBezTo>
                      <a:pt x="188239" y="244083"/>
                      <a:pt x="186334" y="245988"/>
                      <a:pt x="185382" y="248845"/>
                    </a:cubicBezTo>
                    <a:cubicBezTo>
                      <a:pt x="184429" y="251703"/>
                      <a:pt x="182524" y="254560"/>
                      <a:pt x="181572" y="256465"/>
                    </a:cubicBezTo>
                    <a:cubicBezTo>
                      <a:pt x="180619" y="259323"/>
                      <a:pt x="178714" y="261228"/>
                      <a:pt x="177762" y="264086"/>
                    </a:cubicBezTo>
                    <a:cubicBezTo>
                      <a:pt x="176809" y="266943"/>
                      <a:pt x="174904" y="269800"/>
                      <a:pt x="173952" y="271705"/>
                    </a:cubicBezTo>
                    <a:cubicBezTo>
                      <a:pt x="172999" y="274563"/>
                      <a:pt x="172047" y="276468"/>
                      <a:pt x="170142" y="279325"/>
                    </a:cubicBezTo>
                    <a:cubicBezTo>
                      <a:pt x="169189" y="282183"/>
                      <a:pt x="167284" y="285040"/>
                      <a:pt x="166332" y="286945"/>
                    </a:cubicBezTo>
                    <a:cubicBezTo>
                      <a:pt x="165379" y="289803"/>
                      <a:pt x="164427" y="291708"/>
                      <a:pt x="163474" y="294565"/>
                    </a:cubicBezTo>
                    <a:cubicBezTo>
                      <a:pt x="162522" y="297423"/>
                      <a:pt x="161569" y="300280"/>
                      <a:pt x="160617" y="303138"/>
                    </a:cubicBezTo>
                    <a:cubicBezTo>
                      <a:pt x="159664" y="305995"/>
                      <a:pt x="158712" y="307900"/>
                      <a:pt x="157759" y="310758"/>
                    </a:cubicBezTo>
                    <a:cubicBezTo>
                      <a:pt x="156807" y="313615"/>
                      <a:pt x="155854" y="316473"/>
                      <a:pt x="154902" y="319330"/>
                    </a:cubicBezTo>
                    <a:cubicBezTo>
                      <a:pt x="153949" y="322188"/>
                      <a:pt x="152997" y="324093"/>
                      <a:pt x="152044" y="326950"/>
                    </a:cubicBezTo>
                    <a:cubicBezTo>
                      <a:pt x="151092" y="329808"/>
                      <a:pt x="150139" y="332665"/>
                      <a:pt x="149187" y="335523"/>
                    </a:cubicBezTo>
                    <a:cubicBezTo>
                      <a:pt x="149187" y="336475"/>
                      <a:pt x="149187" y="336475"/>
                      <a:pt x="148234" y="337428"/>
                    </a:cubicBezTo>
                    <a:cubicBezTo>
                      <a:pt x="148234" y="338380"/>
                      <a:pt x="148234" y="334570"/>
                      <a:pt x="149187" y="328855"/>
                    </a:cubicBezTo>
                    <a:cubicBezTo>
                      <a:pt x="152044" y="305995"/>
                      <a:pt x="154902" y="273611"/>
                      <a:pt x="155854" y="239320"/>
                    </a:cubicBezTo>
                    <a:cubicBezTo>
                      <a:pt x="156807" y="196458"/>
                      <a:pt x="151092" y="162168"/>
                      <a:pt x="147282" y="146928"/>
                    </a:cubicBezTo>
                    <a:cubicBezTo>
                      <a:pt x="146329" y="142165"/>
                      <a:pt x="142519" y="141213"/>
                      <a:pt x="140614" y="145975"/>
                    </a:cubicBezTo>
                    <a:cubicBezTo>
                      <a:pt x="132042" y="165978"/>
                      <a:pt x="112992" y="215508"/>
                      <a:pt x="114897" y="263133"/>
                    </a:cubicBezTo>
                    <a:cubicBezTo>
                      <a:pt x="116802" y="303138"/>
                      <a:pt x="129184" y="329808"/>
                      <a:pt x="137757" y="344095"/>
                    </a:cubicBezTo>
                    <a:cubicBezTo>
                      <a:pt x="140614" y="348858"/>
                      <a:pt x="141567" y="356478"/>
                      <a:pt x="140614" y="361240"/>
                    </a:cubicBezTo>
                    <a:cubicBezTo>
                      <a:pt x="128232" y="402198"/>
                      <a:pt x="120612" y="445061"/>
                      <a:pt x="116802" y="486970"/>
                    </a:cubicBezTo>
                    <a:cubicBezTo>
                      <a:pt x="115849" y="492686"/>
                      <a:pt x="115849" y="492686"/>
                      <a:pt x="114897" y="486970"/>
                    </a:cubicBezTo>
                    <a:cubicBezTo>
                      <a:pt x="112039" y="463158"/>
                      <a:pt x="106324" y="428868"/>
                      <a:pt x="97752" y="394578"/>
                    </a:cubicBezTo>
                    <a:cubicBezTo>
                      <a:pt x="87274" y="349811"/>
                      <a:pt x="71082" y="316473"/>
                      <a:pt x="63462" y="301233"/>
                    </a:cubicBezTo>
                    <a:cubicBezTo>
                      <a:pt x="60604" y="296470"/>
                      <a:pt x="57747" y="297423"/>
                      <a:pt x="56794" y="302186"/>
                    </a:cubicBezTo>
                    <a:cubicBezTo>
                      <a:pt x="52984" y="324093"/>
                      <a:pt x="46317" y="380290"/>
                      <a:pt x="61557" y="429820"/>
                    </a:cubicBezTo>
                    <a:cubicBezTo>
                      <a:pt x="73939" y="470778"/>
                      <a:pt x="94894" y="495543"/>
                      <a:pt x="107277" y="507925"/>
                    </a:cubicBezTo>
                    <a:cubicBezTo>
                      <a:pt x="111087" y="511736"/>
                      <a:pt x="113944" y="518403"/>
                      <a:pt x="113944" y="524118"/>
                    </a:cubicBezTo>
                    <a:cubicBezTo>
                      <a:pt x="112039" y="570790"/>
                      <a:pt x="115849" y="618415"/>
                      <a:pt x="123469" y="664136"/>
                    </a:cubicBezTo>
                    <a:cubicBezTo>
                      <a:pt x="124422" y="669850"/>
                      <a:pt x="123469" y="669850"/>
                      <a:pt x="121564" y="665088"/>
                    </a:cubicBezTo>
                    <a:cubicBezTo>
                      <a:pt x="111087" y="639370"/>
                      <a:pt x="94894" y="601270"/>
                      <a:pt x="74892" y="563170"/>
                    </a:cubicBezTo>
                    <a:cubicBezTo>
                      <a:pt x="49174" y="514593"/>
                      <a:pt x="22504" y="480303"/>
                      <a:pt x="10122" y="466015"/>
                    </a:cubicBezTo>
                    <a:cubicBezTo>
                      <a:pt x="6312" y="462205"/>
                      <a:pt x="3454" y="463158"/>
                      <a:pt x="3454" y="468873"/>
                    </a:cubicBezTo>
                    <a:cubicBezTo>
                      <a:pt x="4407" y="493638"/>
                      <a:pt x="12027" y="561265"/>
                      <a:pt x="44412" y="613653"/>
                    </a:cubicBezTo>
                    <a:cubicBezTo>
                      <a:pt x="71082" y="657468"/>
                      <a:pt x="102514" y="679375"/>
                      <a:pt x="119659" y="688900"/>
                    </a:cubicBezTo>
                    <a:cubicBezTo>
                      <a:pt x="124422" y="691758"/>
                      <a:pt x="129184" y="697473"/>
                      <a:pt x="130137" y="703188"/>
                    </a:cubicBezTo>
                    <a:cubicBezTo>
                      <a:pt x="140614" y="748908"/>
                      <a:pt x="155854" y="792723"/>
                      <a:pt x="174904" y="835586"/>
                    </a:cubicBezTo>
                    <a:cubicBezTo>
                      <a:pt x="176809" y="840348"/>
                      <a:pt x="176809" y="841300"/>
                      <a:pt x="172999" y="836538"/>
                    </a:cubicBezTo>
                    <a:cubicBezTo>
                      <a:pt x="154902" y="813678"/>
                      <a:pt x="128232" y="779388"/>
                      <a:pt x="98704" y="746050"/>
                    </a:cubicBezTo>
                    <a:cubicBezTo>
                      <a:pt x="59652" y="702236"/>
                      <a:pt x="22504" y="673661"/>
                      <a:pt x="6312" y="663183"/>
                    </a:cubicBezTo>
                    <a:cubicBezTo>
                      <a:pt x="1549" y="660325"/>
                      <a:pt x="-1308" y="662230"/>
                      <a:pt x="597" y="666993"/>
                    </a:cubicBezTo>
                    <a:cubicBezTo>
                      <a:pt x="8217" y="691758"/>
                      <a:pt x="32982" y="760338"/>
                      <a:pt x="80607" y="806058"/>
                    </a:cubicBezTo>
                    <a:cubicBezTo>
                      <a:pt x="119659" y="844158"/>
                      <a:pt x="157759" y="857493"/>
                      <a:pt x="178714" y="862255"/>
                    </a:cubicBezTo>
                    <a:cubicBezTo>
                      <a:pt x="183477" y="863208"/>
                      <a:pt x="190144" y="867970"/>
                      <a:pt x="193002" y="872733"/>
                    </a:cubicBezTo>
                    <a:cubicBezTo>
                      <a:pt x="218719" y="922263"/>
                      <a:pt x="251104" y="967983"/>
                      <a:pt x="289204" y="1009893"/>
                    </a:cubicBezTo>
                    <a:cubicBezTo>
                      <a:pt x="293014" y="1013703"/>
                      <a:pt x="292062" y="1014655"/>
                      <a:pt x="288252" y="1011798"/>
                    </a:cubicBezTo>
                    <a:cubicBezTo>
                      <a:pt x="264439" y="994653"/>
                      <a:pt x="228244" y="970840"/>
                      <a:pt x="191097" y="947980"/>
                    </a:cubicBezTo>
                    <a:cubicBezTo>
                      <a:pt x="140614" y="918453"/>
                      <a:pt x="96799" y="902261"/>
                      <a:pt x="78702" y="897498"/>
                    </a:cubicBezTo>
                    <a:cubicBezTo>
                      <a:pt x="73939" y="895593"/>
                      <a:pt x="71082" y="898450"/>
                      <a:pt x="74892" y="903213"/>
                    </a:cubicBezTo>
                    <a:cubicBezTo>
                      <a:pt x="89179" y="924168"/>
                      <a:pt x="133947" y="982270"/>
                      <a:pt x="193002" y="1011798"/>
                    </a:cubicBezTo>
                    <a:cubicBezTo>
                      <a:pt x="242532" y="1036563"/>
                      <a:pt x="282537" y="1037515"/>
                      <a:pt x="303492" y="1035611"/>
                    </a:cubicBezTo>
                    <a:cubicBezTo>
                      <a:pt x="309207" y="1035611"/>
                      <a:pt x="315874" y="1037515"/>
                      <a:pt x="319684" y="1041325"/>
                    </a:cubicBezTo>
                    <a:cubicBezTo>
                      <a:pt x="359689" y="1079425"/>
                      <a:pt x="404457" y="1112763"/>
                      <a:pt x="454939" y="1140386"/>
                    </a:cubicBezTo>
                    <a:cubicBezTo>
                      <a:pt x="459702" y="1143243"/>
                      <a:pt x="459702" y="1144195"/>
                      <a:pt x="453987" y="1142290"/>
                    </a:cubicBezTo>
                    <a:cubicBezTo>
                      <a:pt x="423507" y="1132765"/>
                      <a:pt x="376834" y="1119430"/>
                      <a:pt x="331114" y="1108000"/>
                    </a:cubicBezTo>
                    <a:cubicBezTo>
                      <a:pt x="270154" y="1092761"/>
                      <a:pt x="220624" y="1090855"/>
                      <a:pt x="200622" y="1089903"/>
                    </a:cubicBezTo>
                    <a:cubicBezTo>
                      <a:pt x="194907" y="1089903"/>
                      <a:pt x="193954" y="1093713"/>
                      <a:pt x="197764" y="1096570"/>
                    </a:cubicBezTo>
                    <a:cubicBezTo>
                      <a:pt x="218719" y="1113715"/>
                      <a:pt x="282537" y="1159436"/>
                      <a:pt x="353022" y="1170865"/>
                    </a:cubicBezTo>
                    <a:cubicBezTo>
                      <a:pt x="412077" y="1180390"/>
                      <a:pt x="454939" y="1168008"/>
                      <a:pt x="475894" y="1159436"/>
                    </a:cubicBezTo>
                    <a:cubicBezTo>
                      <a:pt x="480657" y="1157530"/>
                      <a:pt x="488277" y="1157530"/>
                      <a:pt x="493992" y="1159436"/>
                    </a:cubicBezTo>
                    <a:cubicBezTo>
                      <a:pt x="513994" y="1168961"/>
                      <a:pt x="534949" y="1177533"/>
                      <a:pt x="556857" y="1184200"/>
                    </a:cubicBezTo>
                    <a:cubicBezTo>
                      <a:pt x="561619" y="1186105"/>
                      <a:pt x="566382" y="1187058"/>
                      <a:pt x="566382" y="1187058"/>
                    </a:cubicBezTo>
                    <a:cubicBezTo>
                      <a:pt x="566382" y="1187058"/>
                      <a:pt x="570192" y="1188011"/>
                      <a:pt x="575907" y="1189915"/>
                    </a:cubicBezTo>
                    <a:cubicBezTo>
                      <a:pt x="599719" y="1196583"/>
                      <a:pt x="623532" y="1203250"/>
                      <a:pt x="648297" y="1208013"/>
                    </a:cubicBezTo>
                    <a:cubicBezTo>
                      <a:pt x="654012" y="1208965"/>
                      <a:pt x="653059" y="1209918"/>
                      <a:pt x="648297" y="1209918"/>
                    </a:cubicBezTo>
                    <a:cubicBezTo>
                      <a:pt x="613054" y="1209918"/>
                      <a:pt x="561619" y="1210870"/>
                      <a:pt x="511137" y="1212775"/>
                    </a:cubicBezTo>
                    <a:cubicBezTo>
                      <a:pt x="444462" y="1216586"/>
                      <a:pt x="395884" y="1227063"/>
                      <a:pt x="375882" y="1232778"/>
                    </a:cubicBezTo>
                    <a:cubicBezTo>
                      <a:pt x="371119" y="1234683"/>
                      <a:pt x="370167" y="1237540"/>
                      <a:pt x="375882" y="1239445"/>
                    </a:cubicBezTo>
                    <a:cubicBezTo>
                      <a:pt x="401599" y="1249923"/>
                      <a:pt x="478752" y="1276593"/>
                      <a:pt x="554952" y="1267068"/>
                    </a:cubicBezTo>
                    <a:cubicBezTo>
                      <a:pt x="618769" y="1259448"/>
                      <a:pt x="658774" y="1234683"/>
                      <a:pt x="676872" y="1220395"/>
                    </a:cubicBezTo>
                    <a:cubicBezTo>
                      <a:pt x="680682" y="1217538"/>
                      <a:pt x="688302" y="1214680"/>
                      <a:pt x="694017" y="1215633"/>
                    </a:cubicBezTo>
                    <a:cubicBezTo>
                      <a:pt x="697827" y="1215633"/>
                      <a:pt x="701637" y="1216586"/>
                      <a:pt x="704494" y="1216586"/>
                    </a:cubicBezTo>
                    <a:cubicBezTo>
                      <a:pt x="710209" y="1217538"/>
                      <a:pt x="714019" y="1215633"/>
                      <a:pt x="714019" y="1212775"/>
                    </a:cubicBezTo>
                    <a:cubicBezTo>
                      <a:pt x="714019" y="1209918"/>
                      <a:pt x="709257" y="1208013"/>
                      <a:pt x="704494" y="1207061"/>
                    </a:cubicBezTo>
                    <a:cubicBezTo>
                      <a:pt x="701637" y="1207061"/>
                      <a:pt x="697827" y="1206108"/>
                      <a:pt x="694969" y="1206108"/>
                    </a:cubicBezTo>
                    <a:cubicBezTo>
                      <a:pt x="687349" y="1207061"/>
                      <a:pt x="680682" y="1202298"/>
                      <a:pt x="677824" y="11975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wrap="none"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" name="任意多边形: 形状 4">
                <a:extLst>
                  <a:ext uri="{FF2B5EF4-FFF2-40B4-BE49-F238E27FC236}">
                    <a16:creationId xmlns:a16="http://schemas.microsoft.com/office/drawing/2014/main" id="{053C8C0F-DF9C-8832-B732-3BEA92A77290}"/>
                  </a:ext>
                </a:extLst>
              </p:cNvPr>
              <p:cNvSpPr/>
              <p:nvPr/>
            </p:nvSpPr>
            <p:spPr>
              <a:xfrm>
                <a:off x="3688029" y="3411920"/>
                <a:ext cx="440061" cy="782158"/>
              </a:xfrm>
              <a:custGeom>
                <a:avLst/>
                <a:gdLst>
                  <a:gd name="connsiteX0" fmla="*/ 34290 w 714019"/>
                  <a:gd name="connsiteY0" fmla="*/ 1197536 h 1269088"/>
                  <a:gd name="connsiteX1" fmla="*/ 109538 w 714019"/>
                  <a:gd name="connsiteY1" fmla="*/ 1107048 h 1269088"/>
                  <a:gd name="connsiteX2" fmla="*/ 204788 w 714019"/>
                  <a:gd name="connsiteY2" fmla="*/ 1016561 h 1269088"/>
                  <a:gd name="connsiteX3" fmla="*/ 211455 w 714019"/>
                  <a:gd name="connsiteY3" fmla="*/ 1019418 h 1269088"/>
                  <a:gd name="connsiteX4" fmla="*/ 168592 w 714019"/>
                  <a:gd name="connsiteY4" fmla="*/ 1125145 h 1269088"/>
                  <a:gd name="connsiteX5" fmla="*/ 65723 w 714019"/>
                  <a:gd name="connsiteY5" fmla="*/ 1196583 h 1269088"/>
                  <a:gd name="connsiteX6" fmla="*/ 66675 w 714019"/>
                  <a:gd name="connsiteY6" fmla="*/ 1198488 h 1269088"/>
                  <a:gd name="connsiteX7" fmla="*/ 146685 w 714019"/>
                  <a:gd name="connsiteY7" fmla="*/ 1178486 h 1269088"/>
                  <a:gd name="connsiteX8" fmla="*/ 217170 w 714019"/>
                  <a:gd name="connsiteY8" fmla="*/ 1150863 h 1269088"/>
                  <a:gd name="connsiteX9" fmla="*/ 228600 w 714019"/>
                  <a:gd name="connsiteY9" fmla="*/ 1137528 h 1269088"/>
                  <a:gd name="connsiteX10" fmla="*/ 266700 w 714019"/>
                  <a:gd name="connsiteY10" fmla="*/ 1031800 h 1269088"/>
                  <a:gd name="connsiteX11" fmla="*/ 325755 w 714019"/>
                  <a:gd name="connsiteY11" fmla="*/ 920358 h 1269088"/>
                  <a:gd name="connsiteX12" fmla="*/ 333375 w 714019"/>
                  <a:gd name="connsiteY12" fmla="*/ 921311 h 1269088"/>
                  <a:gd name="connsiteX13" fmla="*/ 325755 w 714019"/>
                  <a:gd name="connsiteY13" fmla="*/ 1033705 h 1269088"/>
                  <a:gd name="connsiteX14" fmla="*/ 256223 w 714019"/>
                  <a:gd name="connsiteY14" fmla="*/ 1128955 h 1269088"/>
                  <a:gd name="connsiteX15" fmla="*/ 257175 w 714019"/>
                  <a:gd name="connsiteY15" fmla="*/ 1130861 h 1269088"/>
                  <a:gd name="connsiteX16" fmla="*/ 389573 w 714019"/>
                  <a:gd name="connsiteY16" fmla="*/ 1033705 h 1269088"/>
                  <a:gd name="connsiteX17" fmla="*/ 395288 w 714019"/>
                  <a:gd name="connsiteY17" fmla="*/ 1017513 h 1269088"/>
                  <a:gd name="connsiteX18" fmla="*/ 396240 w 714019"/>
                  <a:gd name="connsiteY18" fmla="*/ 911786 h 1269088"/>
                  <a:gd name="connsiteX19" fmla="*/ 418147 w 714019"/>
                  <a:gd name="connsiteY19" fmla="*/ 794628 h 1269088"/>
                  <a:gd name="connsiteX20" fmla="*/ 425767 w 714019"/>
                  <a:gd name="connsiteY20" fmla="*/ 793675 h 1269088"/>
                  <a:gd name="connsiteX21" fmla="*/ 450533 w 714019"/>
                  <a:gd name="connsiteY21" fmla="*/ 897498 h 1269088"/>
                  <a:gd name="connsiteX22" fmla="*/ 418147 w 714019"/>
                  <a:gd name="connsiteY22" fmla="*/ 1001320 h 1269088"/>
                  <a:gd name="connsiteX23" fmla="*/ 420053 w 714019"/>
                  <a:gd name="connsiteY23" fmla="*/ 1002273 h 1269088"/>
                  <a:gd name="connsiteX24" fmla="*/ 514350 w 714019"/>
                  <a:gd name="connsiteY24" fmla="*/ 867970 h 1269088"/>
                  <a:gd name="connsiteX25" fmla="*/ 514350 w 714019"/>
                  <a:gd name="connsiteY25" fmla="*/ 850825 h 1269088"/>
                  <a:gd name="connsiteX26" fmla="*/ 482917 w 714019"/>
                  <a:gd name="connsiteY26" fmla="*/ 750813 h 1269088"/>
                  <a:gd name="connsiteX27" fmla="*/ 468630 w 714019"/>
                  <a:gd name="connsiteY27" fmla="*/ 633655 h 1269088"/>
                  <a:gd name="connsiteX28" fmla="*/ 475297 w 714019"/>
                  <a:gd name="connsiteY28" fmla="*/ 629845 h 1269088"/>
                  <a:gd name="connsiteX29" fmla="*/ 529590 w 714019"/>
                  <a:gd name="connsiteY29" fmla="*/ 720333 h 1269088"/>
                  <a:gd name="connsiteX30" fmla="*/ 530543 w 714019"/>
                  <a:gd name="connsiteY30" fmla="*/ 828918 h 1269088"/>
                  <a:gd name="connsiteX31" fmla="*/ 532447 w 714019"/>
                  <a:gd name="connsiteY31" fmla="*/ 829870 h 1269088"/>
                  <a:gd name="connsiteX32" fmla="*/ 576263 w 714019"/>
                  <a:gd name="connsiteY32" fmla="*/ 700330 h 1269088"/>
                  <a:gd name="connsiteX33" fmla="*/ 572453 w 714019"/>
                  <a:gd name="connsiteY33" fmla="*/ 683186 h 1269088"/>
                  <a:gd name="connsiteX34" fmla="*/ 520065 w 714019"/>
                  <a:gd name="connsiteY34" fmla="*/ 600318 h 1269088"/>
                  <a:gd name="connsiteX35" fmla="*/ 479108 w 714019"/>
                  <a:gd name="connsiteY35" fmla="*/ 495543 h 1269088"/>
                  <a:gd name="connsiteX36" fmla="*/ 484822 w 714019"/>
                  <a:gd name="connsiteY36" fmla="*/ 490780 h 1269088"/>
                  <a:gd name="connsiteX37" fmla="*/ 555308 w 714019"/>
                  <a:gd name="connsiteY37" fmla="*/ 561265 h 1269088"/>
                  <a:gd name="connsiteX38" fmla="*/ 581978 w 714019"/>
                  <a:gd name="connsiteY38" fmla="*/ 661278 h 1269088"/>
                  <a:gd name="connsiteX39" fmla="*/ 583883 w 714019"/>
                  <a:gd name="connsiteY39" fmla="*/ 661278 h 1269088"/>
                  <a:gd name="connsiteX40" fmla="*/ 593408 w 714019"/>
                  <a:gd name="connsiteY40" fmla="*/ 524118 h 1269088"/>
                  <a:gd name="connsiteX41" fmla="*/ 584835 w 714019"/>
                  <a:gd name="connsiteY41" fmla="*/ 508878 h 1269088"/>
                  <a:gd name="connsiteX42" fmla="*/ 523875 w 714019"/>
                  <a:gd name="connsiteY42" fmla="*/ 451728 h 1269088"/>
                  <a:gd name="connsiteX43" fmla="*/ 467678 w 714019"/>
                  <a:gd name="connsiteY43" fmla="*/ 370765 h 1269088"/>
                  <a:gd name="connsiteX44" fmla="*/ 472440 w 714019"/>
                  <a:gd name="connsiteY44" fmla="*/ 364098 h 1269088"/>
                  <a:gd name="connsiteX45" fmla="*/ 545783 w 714019"/>
                  <a:gd name="connsiteY45" fmla="*/ 410770 h 1269088"/>
                  <a:gd name="connsiteX46" fmla="*/ 588645 w 714019"/>
                  <a:gd name="connsiteY46" fmla="*/ 486970 h 1269088"/>
                  <a:gd name="connsiteX47" fmla="*/ 590550 w 714019"/>
                  <a:gd name="connsiteY47" fmla="*/ 486970 h 1269088"/>
                  <a:gd name="connsiteX48" fmla="*/ 566738 w 714019"/>
                  <a:gd name="connsiteY48" fmla="*/ 363145 h 1269088"/>
                  <a:gd name="connsiteX49" fmla="*/ 554355 w 714019"/>
                  <a:gd name="connsiteY49" fmla="*/ 350763 h 1269088"/>
                  <a:gd name="connsiteX50" fmla="*/ 486728 w 714019"/>
                  <a:gd name="connsiteY50" fmla="*/ 311711 h 1269088"/>
                  <a:gd name="connsiteX51" fmla="*/ 416242 w 714019"/>
                  <a:gd name="connsiteY51" fmla="*/ 247893 h 1269088"/>
                  <a:gd name="connsiteX52" fmla="*/ 419100 w 714019"/>
                  <a:gd name="connsiteY52" fmla="*/ 241225 h 1269088"/>
                  <a:gd name="connsiteX53" fmla="*/ 496253 w 714019"/>
                  <a:gd name="connsiteY53" fmla="*/ 268848 h 1269088"/>
                  <a:gd name="connsiteX54" fmla="*/ 554355 w 714019"/>
                  <a:gd name="connsiteY54" fmla="*/ 329808 h 1269088"/>
                  <a:gd name="connsiteX55" fmla="*/ 559118 w 714019"/>
                  <a:gd name="connsiteY55" fmla="*/ 336475 h 1269088"/>
                  <a:gd name="connsiteX56" fmla="*/ 559118 w 714019"/>
                  <a:gd name="connsiteY56" fmla="*/ 335523 h 1269088"/>
                  <a:gd name="connsiteX57" fmla="*/ 556260 w 714019"/>
                  <a:gd name="connsiteY57" fmla="*/ 327903 h 1269088"/>
                  <a:gd name="connsiteX58" fmla="*/ 553403 w 714019"/>
                  <a:gd name="connsiteY58" fmla="*/ 320283 h 1269088"/>
                  <a:gd name="connsiteX59" fmla="*/ 550545 w 714019"/>
                  <a:gd name="connsiteY59" fmla="*/ 312663 h 1269088"/>
                  <a:gd name="connsiteX60" fmla="*/ 547688 w 714019"/>
                  <a:gd name="connsiteY60" fmla="*/ 305043 h 1269088"/>
                  <a:gd name="connsiteX61" fmla="*/ 544830 w 714019"/>
                  <a:gd name="connsiteY61" fmla="*/ 297423 h 1269088"/>
                  <a:gd name="connsiteX62" fmla="*/ 541972 w 714019"/>
                  <a:gd name="connsiteY62" fmla="*/ 289803 h 1269088"/>
                  <a:gd name="connsiteX63" fmla="*/ 538163 w 714019"/>
                  <a:gd name="connsiteY63" fmla="*/ 282183 h 1269088"/>
                  <a:gd name="connsiteX64" fmla="*/ 534353 w 714019"/>
                  <a:gd name="connsiteY64" fmla="*/ 274563 h 1269088"/>
                  <a:gd name="connsiteX65" fmla="*/ 530543 w 714019"/>
                  <a:gd name="connsiteY65" fmla="*/ 266943 h 1269088"/>
                  <a:gd name="connsiteX66" fmla="*/ 526733 w 714019"/>
                  <a:gd name="connsiteY66" fmla="*/ 259323 h 1269088"/>
                  <a:gd name="connsiteX67" fmla="*/ 522922 w 714019"/>
                  <a:gd name="connsiteY67" fmla="*/ 251703 h 1269088"/>
                  <a:gd name="connsiteX68" fmla="*/ 519113 w 714019"/>
                  <a:gd name="connsiteY68" fmla="*/ 244083 h 1269088"/>
                  <a:gd name="connsiteX69" fmla="*/ 515303 w 714019"/>
                  <a:gd name="connsiteY69" fmla="*/ 236463 h 1269088"/>
                  <a:gd name="connsiteX70" fmla="*/ 511492 w 714019"/>
                  <a:gd name="connsiteY70" fmla="*/ 228843 h 1269088"/>
                  <a:gd name="connsiteX71" fmla="*/ 506730 w 714019"/>
                  <a:gd name="connsiteY71" fmla="*/ 221223 h 1269088"/>
                  <a:gd name="connsiteX72" fmla="*/ 501967 w 714019"/>
                  <a:gd name="connsiteY72" fmla="*/ 213603 h 1269088"/>
                  <a:gd name="connsiteX73" fmla="*/ 501015 w 714019"/>
                  <a:gd name="connsiteY73" fmla="*/ 211698 h 1269088"/>
                  <a:gd name="connsiteX74" fmla="*/ 490538 w 714019"/>
                  <a:gd name="connsiteY74" fmla="*/ 207888 h 1269088"/>
                  <a:gd name="connsiteX75" fmla="*/ 425767 w 714019"/>
                  <a:gd name="connsiteY75" fmla="*/ 187885 h 1269088"/>
                  <a:gd name="connsiteX76" fmla="*/ 351473 w 714019"/>
                  <a:gd name="connsiteY76" fmla="*/ 145023 h 1269088"/>
                  <a:gd name="connsiteX77" fmla="*/ 353378 w 714019"/>
                  <a:gd name="connsiteY77" fmla="*/ 138355 h 1269088"/>
                  <a:gd name="connsiteX78" fmla="*/ 424815 w 714019"/>
                  <a:gd name="connsiteY78" fmla="*/ 149785 h 1269088"/>
                  <a:gd name="connsiteX79" fmla="*/ 484822 w 714019"/>
                  <a:gd name="connsiteY79" fmla="*/ 189790 h 1269088"/>
                  <a:gd name="connsiteX80" fmla="*/ 486728 w 714019"/>
                  <a:gd name="connsiteY80" fmla="*/ 188838 h 1269088"/>
                  <a:gd name="connsiteX81" fmla="*/ 455295 w 714019"/>
                  <a:gd name="connsiteY81" fmla="*/ 145975 h 1269088"/>
                  <a:gd name="connsiteX82" fmla="*/ 441008 w 714019"/>
                  <a:gd name="connsiteY82" fmla="*/ 132640 h 1269088"/>
                  <a:gd name="connsiteX83" fmla="*/ 371475 w 714019"/>
                  <a:gd name="connsiteY83" fmla="*/ 78348 h 1269088"/>
                  <a:gd name="connsiteX84" fmla="*/ 298133 w 714019"/>
                  <a:gd name="connsiteY84" fmla="*/ 5005 h 1269088"/>
                  <a:gd name="connsiteX85" fmla="*/ 300990 w 714019"/>
                  <a:gd name="connsiteY85" fmla="*/ 243 h 1269088"/>
                  <a:gd name="connsiteX86" fmla="*/ 393383 w 714019"/>
                  <a:gd name="connsiteY86" fmla="*/ 53583 h 1269088"/>
                  <a:gd name="connsiteX87" fmla="*/ 448628 w 714019"/>
                  <a:gd name="connsiteY87" fmla="*/ 125973 h 1269088"/>
                  <a:gd name="connsiteX88" fmla="*/ 459105 w 714019"/>
                  <a:gd name="connsiteY88" fmla="*/ 142165 h 1269088"/>
                  <a:gd name="connsiteX89" fmla="*/ 491490 w 714019"/>
                  <a:gd name="connsiteY89" fmla="*/ 185028 h 1269088"/>
                  <a:gd name="connsiteX90" fmla="*/ 493395 w 714019"/>
                  <a:gd name="connsiteY90" fmla="*/ 184075 h 1269088"/>
                  <a:gd name="connsiteX91" fmla="*/ 468630 w 714019"/>
                  <a:gd name="connsiteY91" fmla="*/ 112638 h 1269088"/>
                  <a:gd name="connsiteX92" fmla="*/ 456247 w 714019"/>
                  <a:gd name="connsiteY92" fmla="*/ 33580 h 1269088"/>
                  <a:gd name="connsiteX93" fmla="*/ 462915 w 714019"/>
                  <a:gd name="connsiteY93" fmla="*/ 31675 h 1269088"/>
                  <a:gd name="connsiteX94" fmla="*/ 508635 w 714019"/>
                  <a:gd name="connsiteY94" fmla="*/ 125973 h 1269088"/>
                  <a:gd name="connsiteX95" fmla="*/ 507683 w 714019"/>
                  <a:gd name="connsiteY95" fmla="*/ 197410 h 1269088"/>
                  <a:gd name="connsiteX96" fmla="*/ 505778 w 714019"/>
                  <a:gd name="connsiteY96" fmla="*/ 208840 h 1269088"/>
                  <a:gd name="connsiteX97" fmla="*/ 506730 w 714019"/>
                  <a:gd name="connsiteY97" fmla="*/ 210745 h 1269088"/>
                  <a:gd name="connsiteX98" fmla="*/ 511492 w 714019"/>
                  <a:gd name="connsiteY98" fmla="*/ 218365 h 1269088"/>
                  <a:gd name="connsiteX99" fmla="*/ 516255 w 714019"/>
                  <a:gd name="connsiteY99" fmla="*/ 225985 h 1269088"/>
                  <a:gd name="connsiteX100" fmla="*/ 520065 w 714019"/>
                  <a:gd name="connsiteY100" fmla="*/ 233605 h 1269088"/>
                  <a:gd name="connsiteX101" fmla="*/ 523875 w 714019"/>
                  <a:gd name="connsiteY101" fmla="*/ 241225 h 1269088"/>
                  <a:gd name="connsiteX102" fmla="*/ 527685 w 714019"/>
                  <a:gd name="connsiteY102" fmla="*/ 248845 h 1269088"/>
                  <a:gd name="connsiteX103" fmla="*/ 531495 w 714019"/>
                  <a:gd name="connsiteY103" fmla="*/ 256465 h 1269088"/>
                  <a:gd name="connsiteX104" fmla="*/ 535305 w 714019"/>
                  <a:gd name="connsiteY104" fmla="*/ 264086 h 1269088"/>
                  <a:gd name="connsiteX105" fmla="*/ 539115 w 714019"/>
                  <a:gd name="connsiteY105" fmla="*/ 271705 h 1269088"/>
                  <a:gd name="connsiteX106" fmla="*/ 542925 w 714019"/>
                  <a:gd name="connsiteY106" fmla="*/ 279325 h 1269088"/>
                  <a:gd name="connsiteX107" fmla="*/ 546735 w 714019"/>
                  <a:gd name="connsiteY107" fmla="*/ 286945 h 1269088"/>
                  <a:gd name="connsiteX108" fmla="*/ 549593 w 714019"/>
                  <a:gd name="connsiteY108" fmla="*/ 294565 h 1269088"/>
                  <a:gd name="connsiteX109" fmla="*/ 553403 w 714019"/>
                  <a:gd name="connsiteY109" fmla="*/ 303138 h 1269088"/>
                  <a:gd name="connsiteX110" fmla="*/ 556260 w 714019"/>
                  <a:gd name="connsiteY110" fmla="*/ 310758 h 1269088"/>
                  <a:gd name="connsiteX111" fmla="*/ 559118 w 714019"/>
                  <a:gd name="connsiteY111" fmla="*/ 319330 h 1269088"/>
                  <a:gd name="connsiteX112" fmla="*/ 561975 w 714019"/>
                  <a:gd name="connsiteY112" fmla="*/ 326950 h 1269088"/>
                  <a:gd name="connsiteX113" fmla="*/ 564833 w 714019"/>
                  <a:gd name="connsiteY113" fmla="*/ 335523 h 1269088"/>
                  <a:gd name="connsiteX114" fmla="*/ 565785 w 714019"/>
                  <a:gd name="connsiteY114" fmla="*/ 337428 h 1269088"/>
                  <a:gd name="connsiteX115" fmla="*/ 564833 w 714019"/>
                  <a:gd name="connsiteY115" fmla="*/ 328855 h 1269088"/>
                  <a:gd name="connsiteX116" fmla="*/ 558165 w 714019"/>
                  <a:gd name="connsiteY116" fmla="*/ 239320 h 1269088"/>
                  <a:gd name="connsiteX117" fmla="*/ 566738 w 714019"/>
                  <a:gd name="connsiteY117" fmla="*/ 146928 h 1269088"/>
                  <a:gd name="connsiteX118" fmla="*/ 573405 w 714019"/>
                  <a:gd name="connsiteY118" fmla="*/ 145975 h 1269088"/>
                  <a:gd name="connsiteX119" fmla="*/ 599122 w 714019"/>
                  <a:gd name="connsiteY119" fmla="*/ 263133 h 1269088"/>
                  <a:gd name="connsiteX120" fmla="*/ 576263 w 714019"/>
                  <a:gd name="connsiteY120" fmla="*/ 344095 h 1269088"/>
                  <a:gd name="connsiteX121" fmla="*/ 573405 w 714019"/>
                  <a:gd name="connsiteY121" fmla="*/ 361240 h 1269088"/>
                  <a:gd name="connsiteX122" fmla="*/ 597218 w 714019"/>
                  <a:gd name="connsiteY122" fmla="*/ 486970 h 1269088"/>
                  <a:gd name="connsiteX123" fmla="*/ 599122 w 714019"/>
                  <a:gd name="connsiteY123" fmla="*/ 486970 h 1269088"/>
                  <a:gd name="connsiteX124" fmla="*/ 616268 w 714019"/>
                  <a:gd name="connsiteY124" fmla="*/ 394578 h 1269088"/>
                  <a:gd name="connsiteX125" fmla="*/ 650558 w 714019"/>
                  <a:gd name="connsiteY125" fmla="*/ 301233 h 1269088"/>
                  <a:gd name="connsiteX126" fmla="*/ 657225 w 714019"/>
                  <a:gd name="connsiteY126" fmla="*/ 302186 h 1269088"/>
                  <a:gd name="connsiteX127" fmla="*/ 652463 w 714019"/>
                  <a:gd name="connsiteY127" fmla="*/ 429820 h 1269088"/>
                  <a:gd name="connsiteX128" fmla="*/ 606743 w 714019"/>
                  <a:gd name="connsiteY128" fmla="*/ 507925 h 1269088"/>
                  <a:gd name="connsiteX129" fmla="*/ 600075 w 714019"/>
                  <a:gd name="connsiteY129" fmla="*/ 524118 h 1269088"/>
                  <a:gd name="connsiteX130" fmla="*/ 590550 w 714019"/>
                  <a:gd name="connsiteY130" fmla="*/ 664136 h 1269088"/>
                  <a:gd name="connsiteX131" fmla="*/ 592455 w 714019"/>
                  <a:gd name="connsiteY131" fmla="*/ 665088 h 1269088"/>
                  <a:gd name="connsiteX132" fmla="*/ 639128 w 714019"/>
                  <a:gd name="connsiteY132" fmla="*/ 563170 h 1269088"/>
                  <a:gd name="connsiteX133" fmla="*/ 703897 w 714019"/>
                  <a:gd name="connsiteY133" fmla="*/ 466015 h 1269088"/>
                  <a:gd name="connsiteX134" fmla="*/ 710565 w 714019"/>
                  <a:gd name="connsiteY134" fmla="*/ 468873 h 1269088"/>
                  <a:gd name="connsiteX135" fmla="*/ 669608 w 714019"/>
                  <a:gd name="connsiteY135" fmla="*/ 613653 h 1269088"/>
                  <a:gd name="connsiteX136" fmla="*/ 594360 w 714019"/>
                  <a:gd name="connsiteY136" fmla="*/ 688900 h 1269088"/>
                  <a:gd name="connsiteX137" fmla="*/ 583883 w 714019"/>
                  <a:gd name="connsiteY137" fmla="*/ 703188 h 1269088"/>
                  <a:gd name="connsiteX138" fmla="*/ 539115 w 714019"/>
                  <a:gd name="connsiteY138" fmla="*/ 835586 h 1269088"/>
                  <a:gd name="connsiteX139" fmla="*/ 541020 w 714019"/>
                  <a:gd name="connsiteY139" fmla="*/ 836538 h 1269088"/>
                  <a:gd name="connsiteX140" fmla="*/ 615315 w 714019"/>
                  <a:gd name="connsiteY140" fmla="*/ 746050 h 1269088"/>
                  <a:gd name="connsiteX141" fmla="*/ 707708 w 714019"/>
                  <a:gd name="connsiteY141" fmla="*/ 663183 h 1269088"/>
                  <a:gd name="connsiteX142" fmla="*/ 713422 w 714019"/>
                  <a:gd name="connsiteY142" fmla="*/ 666993 h 1269088"/>
                  <a:gd name="connsiteX143" fmla="*/ 633413 w 714019"/>
                  <a:gd name="connsiteY143" fmla="*/ 806058 h 1269088"/>
                  <a:gd name="connsiteX144" fmla="*/ 535305 w 714019"/>
                  <a:gd name="connsiteY144" fmla="*/ 862255 h 1269088"/>
                  <a:gd name="connsiteX145" fmla="*/ 521017 w 714019"/>
                  <a:gd name="connsiteY145" fmla="*/ 872733 h 1269088"/>
                  <a:gd name="connsiteX146" fmla="*/ 424815 w 714019"/>
                  <a:gd name="connsiteY146" fmla="*/ 1009893 h 1269088"/>
                  <a:gd name="connsiteX147" fmla="*/ 425767 w 714019"/>
                  <a:gd name="connsiteY147" fmla="*/ 1011798 h 1269088"/>
                  <a:gd name="connsiteX148" fmla="*/ 522922 w 714019"/>
                  <a:gd name="connsiteY148" fmla="*/ 947980 h 1269088"/>
                  <a:gd name="connsiteX149" fmla="*/ 635318 w 714019"/>
                  <a:gd name="connsiteY149" fmla="*/ 897498 h 1269088"/>
                  <a:gd name="connsiteX150" fmla="*/ 639128 w 714019"/>
                  <a:gd name="connsiteY150" fmla="*/ 903213 h 1269088"/>
                  <a:gd name="connsiteX151" fmla="*/ 521017 w 714019"/>
                  <a:gd name="connsiteY151" fmla="*/ 1011798 h 1269088"/>
                  <a:gd name="connsiteX152" fmla="*/ 410528 w 714019"/>
                  <a:gd name="connsiteY152" fmla="*/ 1035611 h 1269088"/>
                  <a:gd name="connsiteX153" fmla="*/ 394335 w 714019"/>
                  <a:gd name="connsiteY153" fmla="*/ 1041325 h 1269088"/>
                  <a:gd name="connsiteX154" fmla="*/ 259080 w 714019"/>
                  <a:gd name="connsiteY154" fmla="*/ 1140386 h 1269088"/>
                  <a:gd name="connsiteX155" fmla="*/ 260033 w 714019"/>
                  <a:gd name="connsiteY155" fmla="*/ 1142290 h 1269088"/>
                  <a:gd name="connsiteX156" fmla="*/ 382905 w 714019"/>
                  <a:gd name="connsiteY156" fmla="*/ 1108000 h 1269088"/>
                  <a:gd name="connsiteX157" fmla="*/ 513397 w 714019"/>
                  <a:gd name="connsiteY157" fmla="*/ 1089903 h 1269088"/>
                  <a:gd name="connsiteX158" fmla="*/ 516255 w 714019"/>
                  <a:gd name="connsiteY158" fmla="*/ 1096570 h 1269088"/>
                  <a:gd name="connsiteX159" fmla="*/ 360998 w 714019"/>
                  <a:gd name="connsiteY159" fmla="*/ 1170865 h 1269088"/>
                  <a:gd name="connsiteX160" fmla="*/ 238125 w 714019"/>
                  <a:gd name="connsiteY160" fmla="*/ 1159436 h 1269088"/>
                  <a:gd name="connsiteX161" fmla="*/ 220027 w 714019"/>
                  <a:gd name="connsiteY161" fmla="*/ 1159436 h 1269088"/>
                  <a:gd name="connsiteX162" fmla="*/ 157163 w 714019"/>
                  <a:gd name="connsiteY162" fmla="*/ 1184200 h 1269088"/>
                  <a:gd name="connsiteX163" fmla="*/ 147638 w 714019"/>
                  <a:gd name="connsiteY163" fmla="*/ 1187058 h 1269088"/>
                  <a:gd name="connsiteX164" fmla="*/ 138113 w 714019"/>
                  <a:gd name="connsiteY164" fmla="*/ 1189915 h 1269088"/>
                  <a:gd name="connsiteX165" fmla="*/ 65723 w 714019"/>
                  <a:gd name="connsiteY165" fmla="*/ 1208013 h 1269088"/>
                  <a:gd name="connsiteX166" fmla="*/ 65723 w 714019"/>
                  <a:gd name="connsiteY166" fmla="*/ 1209918 h 1269088"/>
                  <a:gd name="connsiteX167" fmla="*/ 202883 w 714019"/>
                  <a:gd name="connsiteY167" fmla="*/ 1212775 h 1269088"/>
                  <a:gd name="connsiteX168" fmla="*/ 338138 w 714019"/>
                  <a:gd name="connsiteY168" fmla="*/ 1232778 h 1269088"/>
                  <a:gd name="connsiteX169" fmla="*/ 338138 w 714019"/>
                  <a:gd name="connsiteY169" fmla="*/ 1239445 h 1269088"/>
                  <a:gd name="connsiteX170" fmla="*/ 159067 w 714019"/>
                  <a:gd name="connsiteY170" fmla="*/ 1267068 h 1269088"/>
                  <a:gd name="connsiteX171" fmla="*/ 37148 w 714019"/>
                  <a:gd name="connsiteY171" fmla="*/ 1220395 h 1269088"/>
                  <a:gd name="connsiteX172" fmla="*/ 20002 w 714019"/>
                  <a:gd name="connsiteY172" fmla="*/ 1215633 h 1269088"/>
                  <a:gd name="connsiteX173" fmla="*/ 9525 w 714019"/>
                  <a:gd name="connsiteY173" fmla="*/ 1216586 h 1269088"/>
                  <a:gd name="connsiteX174" fmla="*/ 0 w 714019"/>
                  <a:gd name="connsiteY174" fmla="*/ 1212775 h 1269088"/>
                  <a:gd name="connsiteX175" fmla="*/ 9525 w 714019"/>
                  <a:gd name="connsiteY175" fmla="*/ 1207061 h 1269088"/>
                  <a:gd name="connsiteX176" fmla="*/ 19050 w 714019"/>
                  <a:gd name="connsiteY176" fmla="*/ 1206108 h 1269088"/>
                  <a:gd name="connsiteX177" fmla="*/ 34290 w 714019"/>
                  <a:gd name="connsiteY177" fmla="*/ 1197536 h 126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714019" h="1269088">
                    <a:moveTo>
                      <a:pt x="34290" y="1197536"/>
                    </a:moveTo>
                    <a:cubicBezTo>
                      <a:pt x="47625" y="1178486"/>
                      <a:pt x="74295" y="1144195"/>
                      <a:pt x="109538" y="1107048"/>
                    </a:cubicBezTo>
                    <a:cubicBezTo>
                      <a:pt x="150495" y="1066090"/>
                      <a:pt x="188595" y="1030848"/>
                      <a:pt x="204788" y="1016561"/>
                    </a:cubicBezTo>
                    <a:cubicBezTo>
                      <a:pt x="208598" y="1012750"/>
                      <a:pt x="212408" y="1014655"/>
                      <a:pt x="211455" y="1019418"/>
                    </a:cubicBezTo>
                    <a:cubicBezTo>
                      <a:pt x="210502" y="1038468"/>
                      <a:pt x="205740" y="1080378"/>
                      <a:pt x="168592" y="1125145"/>
                    </a:cubicBezTo>
                    <a:cubicBezTo>
                      <a:pt x="140017" y="1160388"/>
                      <a:pt x="97155" y="1183248"/>
                      <a:pt x="65723" y="1196583"/>
                    </a:cubicBezTo>
                    <a:cubicBezTo>
                      <a:pt x="60960" y="1198488"/>
                      <a:pt x="60960" y="1199440"/>
                      <a:pt x="66675" y="1198488"/>
                    </a:cubicBezTo>
                    <a:cubicBezTo>
                      <a:pt x="94298" y="1193725"/>
                      <a:pt x="120967" y="1186105"/>
                      <a:pt x="146685" y="1178486"/>
                    </a:cubicBezTo>
                    <a:cubicBezTo>
                      <a:pt x="171450" y="1170865"/>
                      <a:pt x="195263" y="1161340"/>
                      <a:pt x="217170" y="1150863"/>
                    </a:cubicBezTo>
                    <a:cubicBezTo>
                      <a:pt x="221933" y="1148958"/>
                      <a:pt x="226695" y="1142290"/>
                      <a:pt x="228600" y="1137528"/>
                    </a:cubicBezTo>
                    <a:cubicBezTo>
                      <a:pt x="234315" y="1116573"/>
                      <a:pt x="245745" y="1075615"/>
                      <a:pt x="266700" y="1031800"/>
                    </a:cubicBezTo>
                    <a:cubicBezTo>
                      <a:pt x="290513" y="982270"/>
                      <a:pt x="315278" y="938455"/>
                      <a:pt x="325755" y="920358"/>
                    </a:cubicBezTo>
                    <a:cubicBezTo>
                      <a:pt x="328613" y="915595"/>
                      <a:pt x="332423" y="915595"/>
                      <a:pt x="333375" y="921311"/>
                    </a:cubicBezTo>
                    <a:cubicBezTo>
                      <a:pt x="338138" y="939408"/>
                      <a:pt x="345758" y="981318"/>
                      <a:pt x="325755" y="1033705"/>
                    </a:cubicBezTo>
                    <a:cubicBezTo>
                      <a:pt x="310515" y="1074663"/>
                      <a:pt x="280035" y="1108000"/>
                      <a:pt x="256223" y="1128955"/>
                    </a:cubicBezTo>
                    <a:cubicBezTo>
                      <a:pt x="252413" y="1132765"/>
                      <a:pt x="252413" y="1133718"/>
                      <a:pt x="257175" y="1130861"/>
                    </a:cubicBezTo>
                    <a:cubicBezTo>
                      <a:pt x="306705" y="1104190"/>
                      <a:pt x="350520" y="1070853"/>
                      <a:pt x="389573" y="1033705"/>
                    </a:cubicBezTo>
                    <a:cubicBezTo>
                      <a:pt x="393383" y="1029895"/>
                      <a:pt x="396240" y="1022275"/>
                      <a:pt x="395288" y="1017513"/>
                    </a:cubicBezTo>
                    <a:cubicBezTo>
                      <a:pt x="393383" y="996558"/>
                      <a:pt x="391478" y="957505"/>
                      <a:pt x="396240" y="911786"/>
                    </a:cubicBezTo>
                    <a:cubicBezTo>
                      <a:pt x="401955" y="860350"/>
                      <a:pt x="413385" y="813678"/>
                      <a:pt x="418147" y="794628"/>
                    </a:cubicBezTo>
                    <a:cubicBezTo>
                      <a:pt x="419100" y="789865"/>
                      <a:pt x="422910" y="788913"/>
                      <a:pt x="425767" y="793675"/>
                    </a:cubicBezTo>
                    <a:cubicBezTo>
                      <a:pt x="435292" y="808915"/>
                      <a:pt x="453390" y="845111"/>
                      <a:pt x="450533" y="897498"/>
                    </a:cubicBezTo>
                    <a:cubicBezTo>
                      <a:pt x="448628" y="937503"/>
                      <a:pt x="432435" y="975603"/>
                      <a:pt x="418147" y="1001320"/>
                    </a:cubicBezTo>
                    <a:cubicBezTo>
                      <a:pt x="415290" y="1006083"/>
                      <a:pt x="416242" y="1007036"/>
                      <a:pt x="420053" y="1002273"/>
                    </a:cubicBezTo>
                    <a:cubicBezTo>
                      <a:pt x="457200" y="961315"/>
                      <a:pt x="488633" y="915595"/>
                      <a:pt x="514350" y="867970"/>
                    </a:cubicBezTo>
                    <a:cubicBezTo>
                      <a:pt x="517208" y="863208"/>
                      <a:pt x="517208" y="855588"/>
                      <a:pt x="514350" y="850825"/>
                    </a:cubicBezTo>
                    <a:cubicBezTo>
                      <a:pt x="505778" y="831775"/>
                      <a:pt x="491490" y="795580"/>
                      <a:pt x="482917" y="750813"/>
                    </a:cubicBezTo>
                    <a:cubicBezTo>
                      <a:pt x="473392" y="700330"/>
                      <a:pt x="469583" y="653658"/>
                      <a:pt x="468630" y="633655"/>
                    </a:cubicBezTo>
                    <a:cubicBezTo>
                      <a:pt x="468630" y="627940"/>
                      <a:pt x="471488" y="626036"/>
                      <a:pt x="475297" y="629845"/>
                    </a:cubicBezTo>
                    <a:cubicBezTo>
                      <a:pt x="488633" y="641275"/>
                      <a:pt x="517208" y="669850"/>
                      <a:pt x="529590" y="720333"/>
                    </a:cubicBezTo>
                    <a:cubicBezTo>
                      <a:pt x="540068" y="759386"/>
                      <a:pt x="536258" y="800343"/>
                      <a:pt x="530543" y="828918"/>
                    </a:cubicBezTo>
                    <a:cubicBezTo>
                      <a:pt x="529590" y="834633"/>
                      <a:pt x="530543" y="834633"/>
                      <a:pt x="532447" y="829870"/>
                    </a:cubicBezTo>
                    <a:cubicBezTo>
                      <a:pt x="551497" y="787961"/>
                      <a:pt x="565785" y="745098"/>
                      <a:pt x="576263" y="700330"/>
                    </a:cubicBezTo>
                    <a:cubicBezTo>
                      <a:pt x="577215" y="694615"/>
                      <a:pt x="575310" y="687948"/>
                      <a:pt x="572453" y="683186"/>
                    </a:cubicBezTo>
                    <a:cubicBezTo>
                      <a:pt x="560070" y="667945"/>
                      <a:pt x="539115" y="638418"/>
                      <a:pt x="520065" y="600318"/>
                    </a:cubicBezTo>
                    <a:cubicBezTo>
                      <a:pt x="499110" y="557455"/>
                      <a:pt x="484822" y="514593"/>
                      <a:pt x="479108" y="495543"/>
                    </a:cubicBezTo>
                    <a:cubicBezTo>
                      <a:pt x="477203" y="490780"/>
                      <a:pt x="480060" y="487923"/>
                      <a:pt x="484822" y="490780"/>
                    </a:cubicBezTo>
                    <a:cubicBezTo>
                      <a:pt x="500063" y="498400"/>
                      <a:pt x="531495" y="518403"/>
                      <a:pt x="555308" y="561265"/>
                    </a:cubicBezTo>
                    <a:cubicBezTo>
                      <a:pt x="574358" y="594603"/>
                      <a:pt x="580072" y="633655"/>
                      <a:pt x="581978" y="661278"/>
                    </a:cubicBezTo>
                    <a:cubicBezTo>
                      <a:pt x="581978" y="666993"/>
                      <a:pt x="582930" y="666993"/>
                      <a:pt x="583883" y="661278"/>
                    </a:cubicBezTo>
                    <a:cubicBezTo>
                      <a:pt x="591503" y="615558"/>
                      <a:pt x="595313" y="569838"/>
                      <a:pt x="593408" y="524118"/>
                    </a:cubicBezTo>
                    <a:cubicBezTo>
                      <a:pt x="593408" y="518403"/>
                      <a:pt x="589597" y="511736"/>
                      <a:pt x="584835" y="508878"/>
                    </a:cubicBezTo>
                    <a:cubicBezTo>
                      <a:pt x="570547" y="498400"/>
                      <a:pt x="546735" y="479350"/>
                      <a:pt x="523875" y="451728"/>
                    </a:cubicBezTo>
                    <a:cubicBezTo>
                      <a:pt x="498158" y="419343"/>
                      <a:pt x="477203" y="386005"/>
                      <a:pt x="467678" y="370765"/>
                    </a:cubicBezTo>
                    <a:cubicBezTo>
                      <a:pt x="464820" y="366003"/>
                      <a:pt x="466725" y="363145"/>
                      <a:pt x="472440" y="364098"/>
                    </a:cubicBezTo>
                    <a:cubicBezTo>
                      <a:pt x="487680" y="367908"/>
                      <a:pt x="517208" y="379338"/>
                      <a:pt x="545783" y="410770"/>
                    </a:cubicBezTo>
                    <a:cubicBezTo>
                      <a:pt x="567690" y="434583"/>
                      <a:pt x="581025" y="465063"/>
                      <a:pt x="588645" y="486970"/>
                    </a:cubicBezTo>
                    <a:cubicBezTo>
                      <a:pt x="590550" y="491733"/>
                      <a:pt x="591503" y="491733"/>
                      <a:pt x="590550" y="486970"/>
                    </a:cubicBezTo>
                    <a:cubicBezTo>
                      <a:pt x="586740" y="445061"/>
                      <a:pt x="579120" y="404103"/>
                      <a:pt x="566738" y="363145"/>
                    </a:cubicBezTo>
                    <a:cubicBezTo>
                      <a:pt x="564833" y="358383"/>
                      <a:pt x="560070" y="352668"/>
                      <a:pt x="554355" y="350763"/>
                    </a:cubicBezTo>
                    <a:cubicBezTo>
                      <a:pt x="539115" y="344095"/>
                      <a:pt x="513397" y="331713"/>
                      <a:pt x="486728" y="311711"/>
                    </a:cubicBezTo>
                    <a:cubicBezTo>
                      <a:pt x="455295" y="287898"/>
                      <a:pt x="427672" y="261228"/>
                      <a:pt x="416242" y="247893"/>
                    </a:cubicBezTo>
                    <a:cubicBezTo>
                      <a:pt x="412433" y="244083"/>
                      <a:pt x="413385" y="240273"/>
                      <a:pt x="419100" y="241225"/>
                    </a:cubicBezTo>
                    <a:cubicBezTo>
                      <a:pt x="434340" y="242178"/>
                      <a:pt x="463867" y="246940"/>
                      <a:pt x="496253" y="268848"/>
                    </a:cubicBezTo>
                    <a:cubicBezTo>
                      <a:pt x="521970" y="285993"/>
                      <a:pt x="541972" y="311711"/>
                      <a:pt x="554355" y="329808"/>
                    </a:cubicBezTo>
                    <a:cubicBezTo>
                      <a:pt x="557213" y="334570"/>
                      <a:pt x="559118" y="337428"/>
                      <a:pt x="559118" y="336475"/>
                    </a:cubicBezTo>
                    <a:cubicBezTo>
                      <a:pt x="559118" y="336475"/>
                      <a:pt x="559118" y="335523"/>
                      <a:pt x="559118" y="335523"/>
                    </a:cubicBezTo>
                    <a:cubicBezTo>
                      <a:pt x="558165" y="332665"/>
                      <a:pt x="557213" y="329808"/>
                      <a:pt x="556260" y="327903"/>
                    </a:cubicBezTo>
                    <a:cubicBezTo>
                      <a:pt x="555308" y="325045"/>
                      <a:pt x="554355" y="323140"/>
                      <a:pt x="553403" y="320283"/>
                    </a:cubicBezTo>
                    <a:cubicBezTo>
                      <a:pt x="552450" y="317425"/>
                      <a:pt x="551497" y="314568"/>
                      <a:pt x="550545" y="312663"/>
                    </a:cubicBezTo>
                    <a:cubicBezTo>
                      <a:pt x="549593" y="309805"/>
                      <a:pt x="548640" y="307900"/>
                      <a:pt x="547688" y="305043"/>
                    </a:cubicBezTo>
                    <a:cubicBezTo>
                      <a:pt x="546735" y="302186"/>
                      <a:pt x="545783" y="299328"/>
                      <a:pt x="544830" y="297423"/>
                    </a:cubicBezTo>
                    <a:cubicBezTo>
                      <a:pt x="543878" y="294565"/>
                      <a:pt x="542925" y="292661"/>
                      <a:pt x="541972" y="289803"/>
                    </a:cubicBezTo>
                    <a:cubicBezTo>
                      <a:pt x="541020" y="286945"/>
                      <a:pt x="540068" y="285040"/>
                      <a:pt x="538163" y="282183"/>
                    </a:cubicBezTo>
                    <a:cubicBezTo>
                      <a:pt x="537210" y="279325"/>
                      <a:pt x="536258" y="277420"/>
                      <a:pt x="534353" y="274563"/>
                    </a:cubicBezTo>
                    <a:cubicBezTo>
                      <a:pt x="533400" y="271705"/>
                      <a:pt x="531495" y="269800"/>
                      <a:pt x="530543" y="266943"/>
                    </a:cubicBezTo>
                    <a:cubicBezTo>
                      <a:pt x="529590" y="264086"/>
                      <a:pt x="527685" y="262180"/>
                      <a:pt x="526733" y="259323"/>
                    </a:cubicBezTo>
                    <a:cubicBezTo>
                      <a:pt x="525780" y="256465"/>
                      <a:pt x="523875" y="254560"/>
                      <a:pt x="522922" y="251703"/>
                    </a:cubicBezTo>
                    <a:cubicBezTo>
                      <a:pt x="521970" y="248845"/>
                      <a:pt x="520065" y="246940"/>
                      <a:pt x="519113" y="244083"/>
                    </a:cubicBezTo>
                    <a:cubicBezTo>
                      <a:pt x="518160" y="241225"/>
                      <a:pt x="516255" y="239320"/>
                      <a:pt x="515303" y="236463"/>
                    </a:cubicBezTo>
                    <a:cubicBezTo>
                      <a:pt x="514350" y="233605"/>
                      <a:pt x="512445" y="231700"/>
                      <a:pt x="511492" y="228843"/>
                    </a:cubicBezTo>
                    <a:cubicBezTo>
                      <a:pt x="509588" y="225985"/>
                      <a:pt x="508635" y="224080"/>
                      <a:pt x="506730" y="221223"/>
                    </a:cubicBezTo>
                    <a:cubicBezTo>
                      <a:pt x="504825" y="218365"/>
                      <a:pt x="503872" y="216460"/>
                      <a:pt x="501967" y="213603"/>
                    </a:cubicBezTo>
                    <a:cubicBezTo>
                      <a:pt x="501967" y="212650"/>
                      <a:pt x="501015" y="212650"/>
                      <a:pt x="501015" y="211698"/>
                    </a:cubicBezTo>
                    <a:cubicBezTo>
                      <a:pt x="500063" y="210745"/>
                      <a:pt x="495300" y="208840"/>
                      <a:pt x="490538" y="207888"/>
                    </a:cubicBezTo>
                    <a:cubicBezTo>
                      <a:pt x="476250" y="205030"/>
                      <a:pt x="452438" y="200268"/>
                      <a:pt x="425767" y="187885"/>
                    </a:cubicBezTo>
                    <a:cubicBezTo>
                      <a:pt x="394335" y="173598"/>
                      <a:pt x="364808" y="154548"/>
                      <a:pt x="351473" y="145023"/>
                    </a:cubicBezTo>
                    <a:cubicBezTo>
                      <a:pt x="346710" y="142165"/>
                      <a:pt x="347663" y="138355"/>
                      <a:pt x="353378" y="138355"/>
                    </a:cubicBezTo>
                    <a:cubicBezTo>
                      <a:pt x="366713" y="136450"/>
                      <a:pt x="393383" y="136450"/>
                      <a:pt x="424815" y="149785"/>
                    </a:cubicBezTo>
                    <a:cubicBezTo>
                      <a:pt x="449580" y="160263"/>
                      <a:pt x="470535" y="176455"/>
                      <a:pt x="484822" y="189790"/>
                    </a:cubicBezTo>
                    <a:cubicBezTo>
                      <a:pt x="488633" y="193600"/>
                      <a:pt x="489585" y="192648"/>
                      <a:pt x="486728" y="188838"/>
                    </a:cubicBezTo>
                    <a:cubicBezTo>
                      <a:pt x="477203" y="174550"/>
                      <a:pt x="466725" y="160263"/>
                      <a:pt x="455295" y="145975"/>
                    </a:cubicBezTo>
                    <a:cubicBezTo>
                      <a:pt x="451485" y="142165"/>
                      <a:pt x="445770" y="136450"/>
                      <a:pt x="441008" y="132640"/>
                    </a:cubicBezTo>
                    <a:cubicBezTo>
                      <a:pt x="424815" y="121210"/>
                      <a:pt x="399098" y="102160"/>
                      <a:pt x="371475" y="78348"/>
                    </a:cubicBezTo>
                    <a:cubicBezTo>
                      <a:pt x="339090" y="48820"/>
                      <a:pt x="310515" y="18340"/>
                      <a:pt x="298133" y="5005"/>
                    </a:cubicBezTo>
                    <a:cubicBezTo>
                      <a:pt x="294323" y="1195"/>
                      <a:pt x="296228" y="-710"/>
                      <a:pt x="300990" y="243"/>
                    </a:cubicBezTo>
                    <a:cubicBezTo>
                      <a:pt x="319088" y="5958"/>
                      <a:pt x="358140" y="22150"/>
                      <a:pt x="393383" y="53583"/>
                    </a:cubicBezTo>
                    <a:cubicBezTo>
                      <a:pt x="422910" y="79300"/>
                      <a:pt x="440055" y="108828"/>
                      <a:pt x="448628" y="125973"/>
                    </a:cubicBezTo>
                    <a:cubicBezTo>
                      <a:pt x="451485" y="130735"/>
                      <a:pt x="455295" y="138355"/>
                      <a:pt x="459105" y="142165"/>
                    </a:cubicBezTo>
                    <a:cubicBezTo>
                      <a:pt x="470535" y="156453"/>
                      <a:pt x="481013" y="170740"/>
                      <a:pt x="491490" y="185028"/>
                    </a:cubicBezTo>
                    <a:cubicBezTo>
                      <a:pt x="494347" y="189790"/>
                      <a:pt x="495300" y="188838"/>
                      <a:pt x="493395" y="184075"/>
                    </a:cubicBezTo>
                    <a:cubicBezTo>
                      <a:pt x="485775" y="165978"/>
                      <a:pt x="476250" y="139308"/>
                      <a:pt x="468630" y="112638"/>
                    </a:cubicBezTo>
                    <a:cubicBezTo>
                      <a:pt x="459105" y="77395"/>
                      <a:pt x="456247" y="47868"/>
                      <a:pt x="456247" y="33580"/>
                    </a:cubicBezTo>
                    <a:cubicBezTo>
                      <a:pt x="456247" y="27865"/>
                      <a:pt x="459105" y="26913"/>
                      <a:pt x="462915" y="31675"/>
                    </a:cubicBezTo>
                    <a:cubicBezTo>
                      <a:pt x="474345" y="47868"/>
                      <a:pt x="501015" y="85968"/>
                      <a:pt x="508635" y="125973"/>
                    </a:cubicBezTo>
                    <a:cubicBezTo>
                      <a:pt x="515303" y="158358"/>
                      <a:pt x="511492" y="184075"/>
                      <a:pt x="507683" y="197410"/>
                    </a:cubicBezTo>
                    <a:cubicBezTo>
                      <a:pt x="506730" y="202173"/>
                      <a:pt x="504825" y="207888"/>
                      <a:pt x="505778" y="208840"/>
                    </a:cubicBezTo>
                    <a:cubicBezTo>
                      <a:pt x="505778" y="209793"/>
                      <a:pt x="506730" y="209793"/>
                      <a:pt x="506730" y="210745"/>
                    </a:cubicBezTo>
                    <a:cubicBezTo>
                      <a:pt x="508635" y="213603"/>
                      <a:pt x="509588" y="215508"/>
                      <a:pt x="511492" y="218365"/>
                    </a:cubicBezTo>
                    <a:cubicBezTo>
                      <a:pt x="513397" y="221223"/>
                      <a:pt x="514350" y="223128"/>
                      <a:pt x="516255" y="225985"/>
                    </a:cubicBezTo>
                    <a:cubicBezTo>
                      <a:pt x="517208" y="228843"/>
                      <a:pt x="519113" y="230748"/>
                      <a:pt x="520065" y="233605"/>
                    </a:cubicBezTo>
                    <a:cubicBezTo>
                      <a:pt x="521970" y="236463"/>
                      <a:pt x="522922" y="238368"/>
                      <a:pt x="523875" y="241225"/>
                    </a:cubicBezTo>
                    <a:cubicBezTo>
                      <a:pt x="524828" y="244083"/>
                      <a:pt x="526733" y="245988"/>
                      <a:pt x="527685" y="248845"/>
                    </a:cubicBezTo>
                    <a:cubicBezTo>
                      <a:pt x="528638" y="251703"/>
                      <a:pt x="530543" y="254560"/>
                      <a:pt x="531495" y="256465"/>
                    </a:cubicBezTo>
                    <a:cubicBezTo>
                      <a:pt x="532447" y="259323"/>
                      <a:pt x="534353" y="261228"/>
                      <a:pt x="535305" y="264086"/>
                    </a:cubicBezTo>
                    <a:cubicBezTo>
                      <a:pt x="536258" y="266943"/>
                      <a:pt x="538163" y="269800"/>
                      <a:pt x="539115" y="271705"/>
                    </a:cubicBezTo>
                    <a:cubicBezTo>
                      <a:pt x="540068" y="274563"/>
                      <a:pt x="541020" y="276468"/>
                      <a:pt x="542925" y="279325"/>
                    </a:cubicBezTo>
                    <a:cubicBezTo>
                      <a:pt x="543878" y="282183"/>
                      <a:pt x="545783" y="285040"/>
                      <a:pt x="546735" y="286945"/>
                    </a:cubicBezTo>
                    <a:cubicBezTo>
                      <a:pt x="547688" y="289803"/>
                      <a:pt x="548640" y="291708"/>
                      <a:pt x="549593" y="294565"/>
                    </a:cubicBezTo>
                    <a:cubicBezTo>
                      <a:pt x="550545" y="297423"/>
                      <a:pt x="551497" y="300280"/>
                      <a:pt x="553403" y="303138"/>
                    </a:cubicBezTo>
                    <a:cubicBezTo>
                      <a:pt x="554355" y="305995"/>
                      <a:pt x="555308" y="307900"/>
                      <a:pt x="556260" y="310758"/>
                    </a:cubicBezTo>
                    <a:cubicBezTo>
                      <a:pt x="557213" y="313615"/>
                      <a:pt x="558165" y="316473"/>
                      <a:pt x="559118" y="319330"/>
                    </a:cubicBezTo>
                    <a:cubicBezTo>
                      <a:pt x="560070" y="322188"/>
                      <a:pt x="561022" y="324093"/>
                      <a:pt x="561975" y="326950"/>
                    </a:cubicBezTo>
                    <a:cubicBezTo>
                      <a:pt x="562928" y="329808"/>
                      <a:pt x="563880" y="332665"/>
                      <a:pt x="564833" y="335523"/>
                    </a:cubicBezTo>
                    <a:cubicBezTo>
                      <a:pt x="564833" y="336475"/>
                      <a:pt x="564833" y="336475"/>
                      <a:pt x="565785" y="337428"/>
                    </a:cubicBezTo>
                    <a:cubicBezTo>
                      <a:pt x="565785" y="338380"/>
                      <a:pt x="565785" y="334570"/>
                      <a:pt x="564833" y="328855"/>
                    </a:cubicBezTo>
                    <a:cubicBezTo>
                      <a:pt x="561975" y="305995"/>
                      <a:pt x="559118" y="273611"/>
                      <a:pt x="558165" y="239320"/>
                    </a:cubicBezTo>
                    <a:cubicBezTo>
                      <a:pt x="557213" y="196458"/>
                      <a:pt x="562928" y="162168"/>
                      <a:pt x="566738" y="146928"/>
                    </a:cubicBezTo>
                    <a:cubicBezTo>
                      <a:pt x="567690" y="142165"/>
                      <a:pt x="571500" y="141213"/>
                      <a:pt x="573405" y="145975"/>
                    </a:cubicBezTo>
                    <a:cubicBezTo>
                      <a:pt x="581978" y="165978"/>
                      <a:pt x="601028" y="215508"/>
                      <a:pt x="599122" y="263133"/>
                    </a:cubicBezTo>
                    <a:cubicBezTo>
                      <a:pt x="597218" y="303138"/>
                      <a:pt x="584835" y="329808"/>
                      <a:pt x="576263" y="344095"/>
                    </a:cubicBezTo>
                    <a:cubicBezTo>
                      <a:pt x="573405" y="348858"/>
                      <a:pt x="572453" y="356478"/>
                      <a:pt x="573405" y="361240"/>
                    </a:cubicBezTo>
                    <a:cubicBezTo>
                      <a:pt x="585788" y="402198"/>
                      <a:pt x="593408" y="445061"/>
                      <a:pt x="597218" y="486970"/>
                    </a:cubicBezTo>
                    <a:cubicBezTo>
                      <a:pt x="598170" y="492686"/>
                      <a:pt x="598170" y="492686"/>
                      <a:pt x="599122" y="486970"/>
                    </a:cubicBezTo>
                    <a:cubicBezTo>
                      <a:pt x="601980" y="463158"/>
                      <a:pt x="607695" y="428868"/>
                      <a:pt x="616268" y="394578"/>
                    </a:cubicBezTo>
                    <a:cubicBezTo>
                      <a:pt x="626745" y="349811"/>
                      <a:pt x="642938" y="316473"/>
                      <a:pt x="650558" y="301233"/>
                    </a:cubicBezTo>
                    <a:cubicBezTo>
                      <a:pt x="653415" y="296470"/>
                      <a:pt x="656272" y="297423"/>
                      <a:pt x="657225" y="302186"/>
                    </a:cubicBezTo>
                    <a:cubicBezTo>
                      <a:pt x="661035" y="324093"/>
                      <a:pt x="667703" y="380290"/>
                      <a:pt x="652463" y="429820"/>
                    </a:cubicBezTo>
                    <a:cubicBezTo>
                      <a:pt x="640080" y="470778"/>
                      <a:pt x="619125" y="495543"/>
                      <a:pt x="606743" y="507925"/>
                    </a:cubicBezTo>
                    <a:cubicBezTo>
                      <a:pt x="602933" y="511736"/>
                      <a:pt x="600075" y="518403"/>
                      <a:pt x="600075" y="524118"/>
                    </a:cubicBezTo>
                    <a:cubicBezTo>
                      <a:pt x="601980" y="570790"/>
                      <a:pt x="598170" y="618415"/>
                      <a:pt x="590550" y="664136"/>
                    </a:cubicBezTo>
                    <a:cubicBezTo>
                      <a:pt x="589597" y="669850"/>
                      <a:pt x="590550" y="669850"/>
                      <a:pt x="592455" y="665088"/>
                    </a:cubicBezTo>
                    <a:cubicBezTo>
                      <a:pt x="602933" y="639370"/>
                      <a:pt x="619125" y="601270"/>
                      <a:pt x="639128" y="563170"/>
                    </a:cubicBezTo>
                    <a:cubicBezTo>
                      <a:pt x="664845" y="514593"/>
                      <a:pt x="691515" y="480303"/>
                      <a:pt x="703897" y="466015"/>
                    </a:cubicBezTo>
                    <a:cubicBezTo>
                      <a:pt x="707708" y="462205"/>
                      <a:pt x="710565" y="463158"/>
                      <a:pt x="710565" y="468873"/>
                    </a:cubicBezTo>
                    <a:cubicBezTo>
                      <a:pt x="709613" y="493638"/>
                      <a:pt x="701993" y="561265"/>
                      <a:pt x="669608" y="613653"/>
                    </a:cubicBezTo>
                    <a:cubicBezTo>
                      <a:pt x="642938" y="657468"/>
                      <a:pt x="611505" y="679375"/>
                      <a:pt x="594360" y="688900"/>
                    </a:cubicBezTo>
                    <a:cubicBezTo>
                      <a:pt x="589597" y="691758"/>
                      <a:pt x="584835" y="697473"/>
                      <a:pt x="583883" y="703188"/>
                    </a:cubicBezTo>
                    <a:cubicBezTo>
                      <a:pt x="573405" y="748908"/>
                      <a:pt x="558165" y="792723"/>
                      <a:pt x="539115" y="835586"/>
                    </a:cubicBezTo>
                    <a:cubicBezTo>
                      <a:pt x="537210" y="840348"/>
                      <a:pt x="537210" y="841300"/>
                      <a:pt x="541020" y="836538"/>
                    </a:cubicBezTo>
                    <a:cubicBezTo>
                      <a:pt x="559118" y="813678"/>
                      <a:pt x="585788" y="779388"/>
                      <a:pt x="615315" y="746050"/>
                    </a:cubicBezTo>
                    <a:cubicBezTo>
                      <a:pt x="654368" y="702236"/>
                      <a:pt x="691515" y="673661"/>
                      <a:pt x="707708" y="663183"/>
                    </a:cubicBezTo>
                    <a:cubicBezTo>
                      <a:pt x="712470" y="660325"/>
                      <a:pt x="715328" y="662230"/>
                      <a:pt x="713422" y="666993"/>
                    </a:cubicBezTo>
                    <a:cubicBezTo>
                      <a:pt x="705803" y="691758"/>
                      <a:pt x="681038" y="760338"/>
                      <a:pt x="633413" y="806058"/>
                    </a:cubicBezTo>
                    <a:cubicBezTo>
                      <a:pt x="594360" y="844158"/>
                      <a:pt x="556260" y="857493"/>
                      <a:pt x="535305" y="862255"/>
                    </a:cubicBezTo>
                    <a:cubicBezTo>
                      <a:pt x="529590" y="863208"/>
                      <a:pt x="523875" y="867970"/>
                      <a:pt x="521017" y="872733"/>
                    </a:cubicBezTo>
                    <a:cubicBezTo>
                      <a:pt x="495300" y="922263"/>
                      <a:pt x="462915" y="967983"/>
                      <a:pt x="424815" y="1009893"/>
                    </a:cubicBezTo>
                    <a:cubicBezTo>
                      <a:pt x="421005" y="1013703"/>
                      <a:pt x="421958" y="1014655"/>
                      <a:pt x="425767" y="1011798"/>
                    </a:cubicBezTo>
                    <a:cubicBezTo>
                      <a:pt x="449580" y="994653"/>
                      <a:pt x="485775" y="970840"/>
                      <a:pt x="522922" y="947980"/>
                    </a:cubicBezTo>
                    <a:cubicBezTo>
                      <a:pt x="573405" y="918453"/>
                      <a:pt x="617220" y="902261"/>
                      <a:pt x="635318" y="897498"/>
                    </a:cubicBezTo>
                    <a:cubicBezTo>
                      <a:pt x="640080" y="895593"/>
                      <a:pt x="642938" y="898450"/>
                      <a:pt x="639128" y="903213"/>
                    </a:cubicBezTo>
                    <a:cubicBezTo>
                      <a:pt x="624840" y="924168"/>
                      <a:pt x="580072" y="982270"/>
                      <a:pt x="521017" y="1011798"/>
                    </a:cubicBezTo>
                    <a:cubicBezTo>
                      <a:pt x="471488" y="1036563"/>
                      <a:pt x="431483" y="1037515"/>
                      <a:pt x="410528" y="1035611"/>
                    </a:cubicBezTo>
                    <a:cubicBezTo>
                      <a:pt x="404813" y="1035611"/>
                      <a:pt x="398145" y="1037515"/>
                      <a:pt x="394335" y="1041325"/>
                    </a:cubicBezTo>
                    <a:cubicBezTo>
                      <a:pt x="354330" y="1079425"/>
                      <a:pt x="309563" y="1112763"/>
                      <a:pt x="259080" y="1140386"/>
                    </a:cubicBezTo>
                    <a:cubicBezTo>
                      <a:pt x="254317" y="1143243"/>
                      <a:pt x="254317" y="1144195"/>
                      <a:pt x="260033" y="1142290"/>
                    </a:cubicBezTo>
                    <a:cubicBezTo>
                      <a:pt x="290513" y="1132765"/>
                      <a:pt x="337185" y="1119430"/>
                      <a:pt x="382905" y="1108000"/>
                    </a:cubicBezTo>
                    <a:cubicBezTo>
                      <a:pt x="443865" y="1092761"/>
                      <a:pt x="493395" y="1090855"/>
                      <a:pt x="513397" y="1089903"/>
                    </a:cubicBezTo>
                    <a:cubicBezTo>
                      <a:pt x="519113" y="1089903"/>
                      <a:pt x="520065" y="1093713"/>
                      <a:pt x="516255" y="1096570"/>
                    </a:cubicBezTo>
                    <a:cubicBezTo>
                      <a:pt x="495300" y="1113715"/>
                      <a:pt x="431483" y="1159436"/>
                      <a:pt x="360998" y="1170865"/>
                    </a:cubicBezTo>
                    <a:cubicBezTo>
                      <a:pt x="301942" y="1180390"/>
                      <a:pt x="259080" y="1168008"/>
                      <a:pt x="238125" y="1159436"/>
                    </a:cubicBezTo>
                    <a:cubicBezTo>
                      <a:pt x="233363" y="1157530"/>
                      <a:pt x="225742" y="1157530"/>
                      <a:pt x="220027" y="1159436"/>
                    </a:cubicBezTo>
                    <a:cubicBezTo>
                      <a:pt x="200025" y="1168961"/>
                      <a:pt x="179070" y="1177533"/>
                      <a:pt x="157163" y="1184200"/>
                    </a:cubicBezTo>
                    <a:cubicBezTo>
                      <a:pt x="152400" y="1186105"/>
                      <a:pt x="147638" y="1187058"/>
                      <a:pt x="147638" y="1187058"/>
                    </a:cubicBezTo>
                    <a:cubicBezTo>
                      <a:pt x="147638" y="1187058"/>
                      <a:pt x="143827" y="1188011"/>
                      <a:pt x="138113" y="1189915"/>
                    </a:cubicBezTo>
                    <a:cubicBezTo>
                      <a:pt x="114300" y="1196583"/>
                      <a:pt x="90488" y="1203250"/>
                      <a:pt x="65723" y="1208013"/>
                    </a:cubicBezTo>
                    <a:cubicBezTo>
                      <a:pt x="60008" y="1208965"/>
                      <a:pt x="60960" y="1209918"/>
                      <a:pt x="65723" y="1209918"/>
                    </a:cubicBezTo>
                    <a:cubicBezTo>
                      <a:pt x="100965" y="1209918"/>
                      <a:pt x="152400" y="1210870"/>
                      <a:pt x="202883" y="1212775"/>
                    </a:cubicBezTo>
                    <a:cubicBezTo>
                      <a:pt x="269558" y="1216586"/>
                      <a:pt x="318135" y="1227063"/>
                      <a:pt x="338138" y="1232778"/>
                    </a:cubicBezTo>
                    <a:cubicBezTo>
                      <a:pt x="342900" y="1234683"/>
                      <a:pt x="343853" y="1237540"/>
                      <a:pt x="338138" y="1239445"/>
                    </a:cubicBezTo>
                    <a:cubicBezTo>
                      <a:pt x="312420" y="1249923"/>
                      <a:pt x="235267" y="1276593"/>
                      <a:pt x="159067" y="1267068"/>
                    </a:cubicBezTo>
                    <a:cubicBezTo>
                      <a:pt x="95250" y="1259448"/>
                      <a:pt x="55245" y="1234683"/>
                      <a:pt x="37148" y="1220395"/>
                    </a:cubicBezTo>
                    <a:cubicBezTo>
                      <a:pt x="33338" y="1217538"/>
                      <a:pt x="25717" y="1214680"/>
                      <a:pt x="20002" y="1215633"/>
                    </a:cubicBezTo>
                    <a:cubicBezTo>
                      <a:pt x="16192" y="1215633"/>
                      <a:pt x="12383" y="1216586"/>
                      <a:pt x="9525" y="1216586"/>
                    </a:cubicBezTo>
                    <a:cubicBezTo>
                      <a:pt x="3810" y="1217538"/>
                      <a:pt x="0" y="1215633"/>
                      <a:pt x="0" y="1212775"/>
                    </a:cubicBezTo>
                    <a:cubicBezTo>
                      <a:pt x="0" y="1209918"/>
                      <a:pt x="4763" y="1208013"/>
                      <a:pt x="9525" y="1207061"/>
                    </a:cubicBezTo>
                    <a:cubicBezTo>
                      <a:pt x="12383" y="1207061"/>
                      <a:pt x="16192" y="1206108"/>
                      <a:pt x="19050" y="1206108"/>
                    </a:cubicBezTo>
                    <a:cubicBezTo>
                      <a:pt x="24765" y="1207061"/>
                      <a:pt x="31433" y="1202298"/>
                      <a:pt x="34290" y="11975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wrap="none" rtlCol="0" anchor="ctr">
                <a:noAutofit/>
              </a:bodyPr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3" name="图片 32" descr="杯子里有饮料&#10;&#10;低可信度描述已自动生成">
            <a:extLst>
              <a:ext uri="{FF2B5EF4-FFF2-40B4-BE49-F238E27FC236}">
                <a16:creationId xmlns:a16="http://schemas.microsoft.com/office/drawing/2014/main" id="{8FBC3C05-FAC2-0D54-997A-60728A24F9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6" y="1949602"/>
            <a:ext cx="3901448" cy="3901448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E0B06E14-88E2-35BB-A61C-989DD874B132}"/>
              </a:ext>
            </a:extLst>
          </p:cNvPr>
          <p:cNvGrpSpPr/>
          <p:nvPr/>
        </p:nvGrpSpPr>
        <p:grpSpPr>
          <a:xfrm>
            <a:off x="5028848" y="2088330"/>
            <a:ext cx="2260028" cy="862162"/>
            <a:chOff x="5028848" y="2088330"/>
            <a:chExt cx="2260028" cy="8621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C4638A-790C-9A35-AA7F-BC60BA062D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668183" y="2088330"/>
              <a:ext cx="981359" cy="46166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accent1"/>
                  </a:solidFill>
                  <a:latin typeface="+mj-ea"/>
                  <a:ea typeface="+mj-ea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zh-CN" altLang="en-US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奖项</a:t>
              </a:r>
              <a:r>
                <a:rPr lang="en-US" altLang="zh-CN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  <a:endPara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42B8E75-0917-DDA2-7A86-203F9C45BCE9}"/>
                </a:ext>
              </a:extLst>
            </p:cNvPr>
            <p:cNvSpPr/>
            <p:nvPr/>
          </p:nvSpPr>
          <p:spPr>
            <a:xfrm>
              <a:off x="5483837" y="2550382"/>
              <a:ext cx="1350050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活动奖项</a:t>
              </a: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9DDE693-5A85-0AF8-212B-F88BA7FA3533}"/>
                </a:ext>
              </a:extLst>
            </p:cNvPr>
            <p:cNvGrpSpPr/>
            <p:nvPr/>
          </p:nvGrpSpPr>
          <p:grpSpPr>
            <a:xfrm>
              <a:off x="5028848" y="2163886"/>
              <a:ext cx="2260028" cy="782158"/>
              <a:chOff x="4965986" y="2955703"/>
              <a:chExt cx="2260028" cy="782158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81BFC8DD-166A-C0CD-CED9-DC3BB92CA746}"/>
                  </a:ext>
                </a:extLst>
              </p:cNvPr>
              <p:cNvSpPr/>
              <p:nvPr/>
            </p:nvSpPr>
            <p:spPr>
              <a:xfrm>
                <a:off x="4965986" y="2962950"/>
                <a:ext cx="431907" cy="767665"/>
              </a:xfrm>
              <a:custGeom>
                <a:avLst/>
                <a:gdLst>
                  <a:gd name="connsiteX0" fmla="*/ 677824 w 714019"/>
                  <a:gd name="connsiteY0" fmla="*/ 1197536 h 1269088"/>
                  <a:gd name="connsiteX1" fmla="*/ 602577 w 714019"/>
                  <a:gd name="connsiteY1" fmla="*/ 1107048 h 1269088"/>
                  <a:gd name="connsiteX2" fmla="*/ 507327 w 714019"/>
                  <a:gd name="connsiteY2" fmla="*/ 1016561 h 1269088"/>
                  <a:gd name="connsiteX3" fmla="*/ 500659 w 714019"/>
                  <a:gd name="connsiteY3" fmla="*/ 1019418 h 1269088"/>
                  <a:gd name="connsiteX4" fmla="*/ 543522 w 714019"/>
                  <a:gd name="connsiteY4" fmla="*/ 1125145 h 1269088"/>
                  <a:gd name="connsiteX5" fmla="*/ 646392 w 714019"/>
                  <a:gd name="connsiteY5" fmla="*/ 1196583 h 1269088"/>
                  <a:gd name="connsiteX6" fmla="*/ 645439 w 714019"/>
                  <a:gd name="connsiteY6" fmla="*/ 1198488 h 1269088"/>
                  <a:gd name="connsiteX7" fmla="*/ 565429 w 714019"/>
                  <a:gd name="connsiteY7" fmla="*/ 1178486 h 1269088"/>
                  <a:gd name="connsiteX8" fmla="*/ 494944 w 714019"/>
                  <a:gd name="connsiteY8" fmla="*/ 1150863 h 1269088"/>
                  <a:gd name="connsiteX9" fmla="*/ 483514 w 714019"/>
                  <a:gd name="connsiteY9" fmla="*/ 1137528 h 1269088"/>
                  <a:gd name="connsiteX10" fmla="*/ 445414 w 714019"/>
                  <a:gd name="connsiteY10" fmla="*/ 1031800 h 1269088"/>
                  <a:gd name="connsiteX11" fmla="*/ 386359 w 714019"/>
                  <a:gd name="connsiteY11" fmla="*/ 920358 h 1269088"/>
                  <a:gd name="connsiteX12" fmla="*/ 378739 w 714019"/>
                  <a:gd name="connsiteY12" fmla="*/ 921311 h 1269088"/>
                  <a:gd name="connsiteX13" fmla="*/ 386359 w 714019"/>
                  <a:gd name="connsiteY13" fmla="*/ 1033705 h 1269088"/>
                  <a:gd name="connsiteX14" fmla="*/ 455892 w 714019"/>
                  <a:gd name="connsiteY14" fmla="*/ 1128955 h 1269088"/>
                  <a:gd name="connsiteX15" fmla="*/ 454939 w 714019"/>
                  <a:gd name="connsiteY15" fmla="*/ 1130861 h 1269088"/>
                  <a:gd name="connsiteX16" fmla="*/ 322542 w 714019"/>
                  <a:gd name="connsiteY16" fmla="*/ 1033705 h 1269088"/>
                  <a:gd name="connsiteX17" fmla="*/ 316827 w 714019"/>
                  <a:gd name="connsiteY17" fmla="*/ 1017513 h 1269088"/>
                  <a:gd name="connsiteX18" fmla="*/ 315874 w 714019"/>
                  <a:gd name="connsiteY18" fmla="*/ 911786 h 1269088"/>
                  <a:gd name="connsiteX19" fmla="*/ 293967 w 714019"/>
                  <a:gd name="connsiteY19" fmla="*/ 794628 h 1269088"/>
                  <a:gd name="connsiteX20" fmla="*/ 286347 w 714019"/>
                  <a:gd name="connsiteY20" fmla="*/ 793675 h 1269088"/>
                  <a:gd name="connsiteX21" fmla="*/ 261582 w 714019"/>
                  <a:gd name="connsiteY21" fmla="*/ 897498 h 1269088"/>
                  <a:gd name="connsiteX22" fmla="*/ 293967 w 714019"/>
                  <a:gd name="connsiteY22" fmla="*/ 1001320 h 1269088"/>
                  <a:gd name="connsiteX23" fmla="*/ 292062 w 714019"/>
                  <a:gd name="connsiteY23" fmla="*/ 1002273 h 1269088"/>
                  <a:gd name="connsiteX24" fmla="*/ 197764 w 714019"/>
                  <a:gd name="connsiteY24" fmla="*/ 867970 h 1269088"/>
                  <a:gd name="connsiteX25" fmla="*/ 197764 w 714019"/>
                  <a:gd name="connsiteY25" fmla="*/ 850825 h 1269088"/>
                  <a:gd name="connsiteX26" fmla="*/ 229197 w 714019"/>
                  <a:gd name="connsiteY26" fmla="*/ 750813 h 1269088"/>
                  <a:gd name="connsiteX27" fmla="*/ 243484 w 714019"/>
                  <a:gd name="connsiteY27" fmla="*/ 633655 h 1269088"/>
                  <a:gd name="connsiteX28" fmla="*/ 236817 w 714019"/>
                  <a:gd name="connsiteY28" fmla="*/ 629845 h 1269088"/>
                  <a:gd name="connsiteX29" fmla="*/ 182524 w 714019"/>
                  <a:gd name="connsiteY29" fmla="*/ 720333 h 1269088"/>
                  <a:gd name="connsiteX30" fmla="*/ 181572 w 714019"/>
                  <a:gd name="connsiteY30" fmla="*/ 828918 h 1269088"/>
                  <a:gd name="connsiteX31" fmla="*/ 179667 w 714019"/>
                  <a:gd name="connsiteY31" fmla="*/ 829870 h 1269088"/>
                  <a:gd name="connsiteX32" fmla="*/ 135852 w 714019"/>
                  <a:gd name="connsiteY32" fmla="*/ 700330 h 1269088"/>
                  <a:gd name="connsiteX33" fmla="*/ 139662 w 714019"/>
                  <a:gd name="connsiteY33" fmla="*/ 683186 h 1269088"/>
                  <a:gd name="connsiteX34" fmla="*/ 192049 w 714019"/>
                  <a:gd name="connsiteY34" fmla="*/ 600318 h 1269088"/>
                  <a:gd name="connsiteX35" fmla="*/ 233007 w 714019"/>
                  <a:gd name="connsiteY35" fmla="*/ 495543 h 1269088"/>
                  <a:gd name="connsiteX36" fmla="*/ 227292 w 714019"/>
                  <a:gd name="connsiteY36" fmla="*/ 490780 h 1269088"/>
                  <a:gd name="connsiteX37" fmla="*/ 156807 w 714019"/>
                  <a:gd name="connsiteY37" fmla="*/ 561265 h 1269088"/>
                  <a:gd name="connsiteX38" fmla="*/ 130137 w 714019"/>
                  <a:gd name="connsiteY38" fmla="*/ 661278 h 1269088"/>
                  <a:gd name="connsiteX39" fmla="*/ 128232 w 714019"/>
                  <a:gd name="connsiteY39" fmla="*/ 661278 h 1269088"/>
                  <a:gd name="connsiteX40" fmla="*/ 118707 w 714019"/>
                  <a:gd name="connsiteY40" fmla="*/ 524118 h 1269088"/>
                  <a:gd name="connsiteX41" fmla="*/ 127279 w 714019"/>
                  <a:gd name="connsiteY41" fmla="*/ 508878 h 1269088"/>
                  <a:gd name="connsiteX42" fmla="*/ 188239 w 714019"/>
                  <a:gd name="connsiteY42" fmla="*/ 451728 h 1269088"/>
                  <a:gd name="connsiteX43" fmla="*/ 244437 w 714019"/>
                  <a:gd name="connsiteY43" fmla="*/ 370765 h 1269088"/>
                  <a:gd name="connsiteX44" fmla="*/ 239674 w 714019"/>
                  <a:gd name="connsiteY44" fmla="*/ 364098 h 1269088"/>
                  <a:gd name="connsiteX45" fmla="*/ 166332 w 714019"/>
                  <a:gd name="connsiteY45" fmla="*/ 410770 h 1269088"/>
                  <a:gd name="connsiteX46" fmla="*/ 123469 w 714019"/>
                  <a:gd name="connsiteY46" fmla="*/ 486970 h 1269088"/>
                  <a:gd name="connsiteX47" fmla="*/ 121564 w 714019"/>
                  <a:gd name="connsiteY47" fmla="*/ 486970 h 1269088"/>
                  <a:gd name="connsiteX48" fmla="*/ 145377 w 714019"/>
                  <a:gd name="connsiteY48" fmla="*/ 363145 h 1269088"/>
                  <a:gd name="connsiteX49" fmla="*/ 157759 w 714019"/>
                  <a:gd name="connsiteY49" fmla="*/ 350763 h 1269088"/>
                  <a:gd name="connsiteX50" fmla="*/ 225387 w 714019"/>
                  <a:gd name="connsiteY50" fmla="*/ 311711 h 1269088"/>
                  <a:gd name="connsiteX51" fmla="*/ 295872 w 714019"/>
                  <a:gd name="connsiteY51" fmla="*/ 247893 h 1269088"/>
                  <a:gd name="connsiteX52" fmla="*/ 293014 w 714019"/>
                  <a:gd name="connsiteY52" fmla="*/ 241225 h 1269088"/>
                  <a:gd name="connsiteX53" fmla="*/ 215862 w 714019"/>
                  <a:gd name="connsiteY53" fmla="*/ 268848 h 1269088"/>
                  <a:gd name="connsiteX54" fmla="*/ 157759 w 714019"/>
                  <a:gd name="connsiteY54" fmla="*/ 329808 h 1269088"/>
                  <a:gd name="connsiteX55" fmla="*/ 152997 w 714019"/>
                  <a:gd name="connsiteY55" fmla="*/ 336475 h 1269088"/>
                  <a:gd name="connsiteX56" fmla="*/ 153949 w 714019"/>
                  <a:gd name="connsiteY56" fmla="*/ 335523 h 1269088"/>
                  <a:gd name="connsiteX57" fmla="*/ 156807 w 714019"/>
                  <a:gd name="connsiteY57" fmla="*/ 327903 h 1269088"/>
                  <a:gd name="connsiteX58" fmla="*/ 159664 w 714019"/>
                  <a:gd name="connsiteY58" fmla="*/ 320283 h 1269088"/>
                  <a:gd name="connsiteX59" fmla="*/ 162522 w 714019"/>
                  <a:gd name="connsiteY59" fmla="*/ 312663 h 1269088"/>
                  <a:gd name="connsiteX60" fmla="*/ 165379 w 714019"/>
                  <a:gd name="connsiteY60" fmla="*/ 305043 h 1269088"/>
                  <a:gd name="connsiteX61" fmla="*/ 168237 w 714019"/>
                  <a:gd name="connsiteY61" fmla="*/ 297423 h 1269088"/>
                  <a:gd name="connsiteX62" fmla="*/ 171094 w 714019"/>
                  <a:gd name="connsiteY62" fmla="*/ 289803 h 1269088"/>
                  <a:gd name="connsiteX63" fmla="*/ 174904 w 714019"/>
                  <a:gd name="connsiteY63" fmla="*/ 282183 h 1269088"/>
                  <a:gd name="connsiteX64" fmla="*/ 178714 w 714019"/>
                  <a:gd name="connsiteY64" fmla="*/ 274563 h 1269088"/>
                  <a:gd name="connsiteX65" fmla="*/ 182524 w 714019"/>
                  <a:gd name="connsiteY65" fmla="*/ 266943 h 1269088"/>
                  <a:gd name="connsiteX66" fmla="*/ 186334 w 714019"/>
                  <a:gd name="connsiteY66" fmla="*/ 259323 h 1269088"/>
                  <a:gd name="connsiteX67" fmla="*/ 190144 w 714019"/>
                  <a:gd name="connsiteY67" fmla="*/ 251703 h 1269088"/>
                  <a:gd name="connsiteX68" fmla="*/ 193954 w 714019"/>
                  <a:gd name="connsiteY68" fmla="*/ 244083 h 1269088"/>
                  <a:gd name="connsiteX69" fmla="*/ 197764 w 714019"/>
                  <a:gd name="connsiteY69" fmla="*/ 236463 h 1269088"/>
                  <a:gd name="connsiteX70" fmla="*/ 201574 w 714019"/>
                  <a:gd name="connsiteY70" fmla="*/ 228843 h 1269088"/>
                  <a:gd name="connsiteX71" fmla="*/ 206337 w 714019"/>
                  <a:gd name="connsiteY71" fmla="*/ 221223 h 1269088"/>
                  <a:gd name="connsiteX72" fmla="*/ 211099 w 714019"/>
                  <a:gd name="connsiteY72" fmla="*/ 213603 h 1269088"/>
                  <a:gd name="connsiteX73" fmla="*/ 212052 w 714019"/>
                  <a:gd name="connsiteY73" fmla="*/ 211698 h 1269088"/>
                  <a:gd name="connsiteX74" fmla="*/ 222529 w 714019"/>
                  <a:gd name="connsiteY74" fmla="*/ 207888 h 1269088"/>
                  <a:gd name="connsiteX75" fmla="*/ 287299 w 714019"/>
                  <a:gd name="connsiteY75" fmla="*/ 187885 h 1269088"/>
                  <a:gd name="connsiteX76" fmla="*/ 361594 w 714019"/>
                  <a:gd name="connsiteY76" fmla="*/ 145023 h 1269088"/>
                  <a:gd name="connsiteX77" fmla="*/ 359689 w 714019"/>
                  <a:gd name="connsiteY77" fmla="*/ 138355 h 1269088"/>
                  <a:gd name="connsiteX78" fmla="*/ 288252 w 714019"/>
                  <a:gd name="connsiteY78" fmla="*/ 149785 h 1269088"/>
                  <a:gd name="connsiteX79" fmla="*/ 228244 w 714019"/>
                  <a:gd name="connsiteY79" fmla="*/ 189790 h 1269088"/>
                  <a:gd name="connsiteX80" fmla="*/ 226339 w 714019"/>
                  <a:gd name="connsiteY80" fmla="*/ 188838 h 1269088"/>
                  <a:gd name="connsiteX81" fmla="*/ 257772 w 714019"/>
                  <a:gd name="connsiteY81" fmla="*/ 145975 h 1269088"/>
                  <a:gd name="connsiteX82" fmla="*/ 272059 w 714019"/>
                  <a:gd name="connsiteY82" fmla="*/ 132640 h 1269088"/>
                  <a:gd name="connsiteX83" fmla="*/ 341592 w 714019"/>
                  <a:gd name="connsiteY83" fmla="*/ 78348 h 1269088"/>
                  <a:gd name="connsiteX84" fmla="*/ 414934 w 714019"/>
                  <a:gd name="connsiteY84" fmla="*/ 5005 h 1269088"/>
                  <a:gd name="connsiteX85" fmla="*/ 412077 w 714019"/>
                  <a:gd name="connsiteY85" fmla="*/ 243 h 1269088"/>
                  <a:gd name="connsiteX86" fmla="*/ 319684 w 714019"/>
                  <a:gd name="connsiteY86" fmla="*/ 53583 h 1269088"/>
                  <a:gd name="connsiteX87" fmla="*/ 264439 w 714019"/>
                  <a:gd name="connsiteY87" fmla="*/ 125973 h 1269088"/>
                  <a:gd name="connsiteX88" fmla="*/ 253962 w 714019"/>
                  <a:gd name="connsiteY88" fmla="*/ 142165 h 1269088"/>
                  <a:gd name="connsiteX89" fmla="*/ 221577 w 714019"/>
                  <a:gd name="connsiteY89" fmla="*/ 185028 h 1269088"/>
                  <a:gd name="connsiteX90" fmla="*/ 219672 w 714019"/>
                  <a:gd name="connsiteY90" fmla="*/ 184075 h 1269088"/>
                  <a:gd name="connsiteX91" fmla="*/ 244437 w 714019"/>
                  <a:gd name="connsiteY91" fmla="*/ 112638 h 1269088"/>
                  <a:gd name="connsiteX92" fmla="*/ 256819 w 714019"/>
                  <a:gd name="connsiteY92" fmla="*/ 33580 h 1269088"/>
                  <a:gd name="connsiteX93" fmla="*/ 250152 w 714019"/>
                  <a:gd name="connsiteY93" fmla="*/ 31675 h 1269088"/>
                  <a:gd name="connsiteX94" fmla="*/ 204432 w 714019"/>
                  <a:gd name="connsiteY94" fmla="*/ 125973 h 1269088"/>
                  <a:gd name="connsiteX95" fmla="*/ 205384 w 714019"/>
                  <a:gd name="connsiteY95" fmla="*/ 197410 h 1269088"/>
                  <a:gd name="connsiteX96" fmla="*/ 207289 w 714019"/>
                  <a:gd name="connsiteY96" fmla="*/ 208840 h 1269088"/>
                  <a:gd name="connsiteX97" fmla="*/ 206337 w 714019"/>
                  <a:gd name="connsiteY97" fmla="*/ 210745 h 1269088"/>
                  <a:gd name="connsiteX98" fmla="*/ 201574 w 714019"/>
                  <a:gd name="connsiteY98" fmla="*/ 218365 h 1269088"/>
                  <a:gd name="connsiteX99" fmla="*/ 196812 w 714019"/>
                  <a:gd name="connsiteY99" fmla="*/ 225985 h 1269088"/>
                  <a:gd name="connsiteX100" fmla="*/ 193002 w 714019"/>
                  <a:gd name="connsiteY100" fmla="*/ 233605 h 1269088"/>
                  <a:gd name="connsiteX101" fmla="*/ 189192 w 714019"/>
                  <a:gd name="connsiteY101" fmla="*/ 241225 h 1269088"/>
                  <a:gd name="connsiteX102" fmla="*/ 185382 w 714019"/>
                  <a:gd name="connsiteY102" fmla="*/ 248845 h 1269088"/>
                  <a:gd name="connsiteX103" fmla="*/ 181572 w 714019"/>
                  <a:gd name="connsiteY103" fmla="*/ 256465 h 1269088"/>
                  <a:gd name="connsiteX104" fmla="*/ 177762 w 714019"/>
                  <a:gd name="connsiteY104" fmla="*/ 264086 h 1269088"/>
                  <a:gd name="connsiteX105" fmla="*/ 173952 w 714019"/>
                  <a:gd name="connsiteY105" fmla="*/ 271705 h 1269088"/>
                  <a:gd name="connsiteX106" fmla="*/ 170142 w 714019"/>
                  <a:gd name="connsiteY106" fmla="*/ 279325 h 1269088"/>
                  <a:gd name="connsiteX107" fmla="*/ 166332 w 714019"/>
                  <a:gd name="connsiteY107" fmla="*/ 286945 h 1269088"/>
                  <a:gd name="connsiteX108" fmla="*/ 163474 w 714019"/>
                  <a:gd name="connsiteY108" fmla="*/ 294565 h 1269088"/>
                  <a:gd name="connsiteX109" fmla="*/ 160617 w 714019"/>
                  <a:gd name="connsiteY109" fmla="*/ 303138 h 1269088"/>
                  <a:gd name="connsiteX110" fmla="*/ 157759 w 714019"/>
                  <a:gd name="connsiteY110" fmla="*/ 310758 h 1269088"/>
                  <a:gd name="connsiteX111" fmla="*/ 154902 w 714019"/>
                  <a:gd name="connsiteY111" fmla="*/ 319330 h 1269088"/>
                  <a:gd name="connsiteX112" fmla="*/ 152044 w 714019"/>
                  <a:gd name="connsiteY112" fmla="*/ 326950 h 1269088"/>
                  <a:gd name="connsiteX113" fmla="*/ 149187 w 714019"/>
                  <a:gd name="connsiteY113" fmla="*/ 335523 h 1269088"/>
                  <a:gd name="connsiteX114" fmla="*/ 148234 w 714019"/>
                  <a:gd name="connsiteY114" fmla="*/ 337428 h 1269088"/>
                  <a:gd name="connsiteX115" fmla="*/ 149187 w 714019"/>
                  <a:gd name="connsiteY115" fmla="*/ 328855 h 1269088"/>
                  <a:gd name="connsiteX116" fmla="*/ 155854 w 714019"/>
                  <a:gd name="connsiteY116" fmla="*/ 239320 h 1269088"/>
                  <a:gd name="connsiteX117" fmla="*/ 147282 w 714019"/>
                  <a:gd name="connsiteY117" fmla="*/ 146928 h 1269088"/>
                  <a:gd name="connsiteX118" fmla="*/ 140614 w 714019"/>
                  <a:gd name="connsiteY118" fmla="*/ 145975 h 1269088"/>
                  <a:gd name="connsiteX119" fmla="*/ 114897 w 714019"/>
                  <a:gd name="connsiteY119" fmla="*/ 263133 h 1269088"/>
                  <a:gd name="connsiteX120" fmla="*/ 137757 w 714019"/>
                  <a:gd name="connsiteY120" fmla="*/ 344095 h 1269088"/>
                  <a:gd name="connsiteX121" fmla="*/ 140614 w 714019"/>
                  <a:gd name="connsiteY121" fmla="*/ 361240 h 1269088"/>
                  <a:gd name="connsiteX122" fmla="*/ 116802 w 714019"/>
                  <a:gd name="connsiteY122" fmla="*/ 486970 h 1269088"/>
                  <a:gd name="connsiteX123" fmla="*/ 114897 w 714019"/>
                  <a:gd name="connsiteY123" fmla="*/ 486970 h 1269088"/>
                  <a:gd name="connsiteX124" fmla="*/ 97752 w 714019"/>
                  <a:gd name="connsiteY124" fmla="*/ 394578 h 1269088"/>
                  <a:gd name="connsiteX125" fmla="*/ 63462 w 714019"/>
                  <a:gd name="connsiteY125" fmla="*/ 301233 h 1269088"/>
                  <a:gd name="connsiteX126" fmla="*/ 56794 w 714019"/>
                  <a:gd name="connsiteY126" fmla="*/ 302186 h 1269088"/>
                  <a:gd name="connsiteX127" fmla="*/ 61557 w 714019"/>
                  <a:gd name="connsiteY127" fmla="*/ 429820 h 1269088"/>
                  <a:gd name="connsiteX128" fmla="*/ 107277 w 714019"/>
                  <a:gd name="connsiteY128" fmla="*/ 507925 h 1269088"/>
                  <a:gd name="connsiteX129" fmla="*/ 113944 w 714019"/>
                  <a:gd name="connsiteY129" fmla="*/ 524118 h 1269088"/>
                  <a:gd name="connsiteX130" fmla="*/ 123469 w 714019"/>
                  <a:gd name="connsiteY130" fmla="*/ 664136 h 1269088"/>
                  <a:gd name="connsiteX131" fmla="*/ 121564 w 714019"/>
                  <a:gd name="connsiteY131" fmla="*/ 665088 h 1269088"/>
                  <a:gd name="connsiteX132" fmla="*/ 74892 w 714019"/>
                  <a:gd name="connsiteY132" fmla="*/ 563170 h 1269088"/>
                  <a:gd name="connsiteX133" fmla="*/ 10122 w 714019"/>
                  <a:gd name="connsiteY133" fmla="*/ 466015 h 1269088"/>
                  <a:gd name="connsiteX134" fmla="*/ 3454 w 714019"/>
                  <a:gd name="connsiteY134" fmla="*/ 468873 h 1269088"/>
                  <a:gd name="connsiteX135" fmla="*/ 44412 w 714019"/>
                  <a:gd name="connsiteY135" fmla="*/ 613653 h 1269088"/>
                  <a:gd name="connsiteX136" fmla="*/ 119659 w 714019"/>
                  <a:gd name="connsiteY136" fmla="*/ 688900 h 1269088"/>
                  <a:gd name="connsiteX137" fmla="*/ 130137 w 714019"/>
                  <a:gd name="connsiteY137" fmla="*/ 703188 h 1269088"/>
                  <a:gd name="connsiteX138" fmla="*/ 174904 w 714019"/>
                  <a:gd name="connsiteY138" fmla="*/ 835586 h 1269088"/>
                  <a:gd name="connsiteX139" fmla="*/ 172999 w 714019"/>
                  <a:gd name="connsiteY139" fmla="*/ 836538 h 1269088"/>
                  <a:gd name="connsiteX140" fmla="*/ 98704 w 714019"/>
                  <a:gd name="connsiteY140" fmla="*/ 746050 h 1269088"/>
                  <a:gd name="connsiteX141" fmla="*/ 6312 w 714019"/>
                  <a:gd name="connsiteY141" fmla="*/ 663183 h 1269088"/>
                  <a:gd name="connsiteX142" fmla="*/ 597 w 714019"/>
                  <a:gd name="connsiteY142" fmla="*/ 666993 h 1269088"/>
                  <a:gd name="connsiteX143" fmla="*/ 80607 w 714019"/>
                  <a:gd name="connsiteY143" fmla="*/ 806058 h 1269088"/>
                  <a:gd name="connsiteX144" fmla="*/ 178714 w 714019"/>
                  <a:gd name="connsiteY144" fmla="*/ 862255 h 1269088"/>
                  <a:gd name="connsiteX145" fmla="*/ 193002 w 714019"/>
                  <a:gd name="connsiteY145" fmla="*/ 872733 h 1269088"/>
                  <a:gd name="connsiteX146" fmla="*/ 289204 w 714019"/>
                  <a:gd name="connsiteY146" fmla="*/ 1009893 h 1269088"/>
                  <a:gd name="connsiteX147" fmla="*/ 288252 w 714019"/>
                  <a:gd name="connsiteY147" fmla="*/ 1011798 h 1269088"/>
                  <a:gd name="connsiteX148" fmla="*/ 191097 w 714019"/>
                  <a:gd name="connsiteY148" fmla="*/ 947980 h 1269088"/>
                  <a:gd name="connsiteX149" fmla="*/ 78702 w 714019"/>
                  <a:gd name="connsiteY149" fmla="*/ 897498 h 1269088"/>
                  <a:gd name="connsiteX150" fmla="*/ 74892 w 714019"/>
                  <a:gd name="connsiteY150" fmla="*/ 903213 h 1269088"/>
                  <a:gd name="connsiteX151" fmla="*/ 193002 w 714019"/>
                  <a:gd name="connsiteY151" fmla="*/ 1011798 h 1269088"/>
                  <a:gd name="connsiteX152" fmla="*/ 303492 w 714019"/>
                  <a:gd name="connsiteY152" fmla="*/ 1035611 h 1269088"/>
                  <a:gd name="connsiteX153" fmla="*/ 319684 w 714019"/>
                  <a:gd name="connsiteY153" fmla="*/ 1041325 h 1269088"/>
                  <a:gd name="connsiteX154" fmla="*/ 454939 w 714019"/>
                  <a:gd name="connsiteY154" fmla="*/ 1140386 h 1269088"/>
                  <a:gd name="connsiteX155" fmla="*/ 453987 w 714019"/>
                  <a:gd name="connsiteY155" fmla="*/ 1142290 h 1269088"/>
                  <a:gd name="connsiteX156" fmla="*/ 331114 w 714019"/>
                  <a:gd name="connsiteY156" fmla="*/ 1108000 h 1269088"/>
                  <a:gd name="connsiteX157" fmla="*/ 200622 w 714019"/>
                  <a:gd name="connsiteY157" fmla="*/ 1089903 h 1269088"/>
                  <a:gd name="connsiteX158" fmla="*/ 197764 w 714019"/>
                  <a:gd name="connsiteY158" fmla="*/ 1096570 h 1269088"/>
                  <a:gd name="connsiteX159" fmla="*/ 353022 w 714019"/>
                  <a:gd name="connsiteY159" fmla="*/ 1170865 h 1269088"/>
                  <a:gd name="connsiteX160" fmla="*/ 475894 w 714019"/>
                  <a:gd name="connsiteY160" fmla="*/ 1159436 h 1269088"/>
                  <a:gd name="connsiteX161" fmla="*/ 493992 w 714019"/>
                  <a:gd name="connsiteY161" fmla="*/ 1159436 h 1269088"/>
                  <a:gd name="connsiteX162" fmla="*/ 556857 w 714019"/>
                  <a:gd name="connsiteY162" fmla="*/ 1184200 h 1269088"/>
                  <a:gd name="connsiteX163" fmla="*/ 566382 w 714019"/>
                  <a:gd name="connsiteY163" fmla="*/ 1187058 h 1269088"/>
                  <a:gd name="connsiteX164" fmla="*/ 575907 w 714019"/>
                  <a:gd name="connsiteY164" fmla="*/ 1189915 h 1269088"/>
                  <a:gd name="connsiteX165" fmla="*/ 648297 w 714019"/>
                  <a:gd name="connsiteY165" fmla="*/ 1208013 h 1269088"/>
                  <a:gd name="connsiteX166" fmla="*/ 648297 w 714019"/>
                  <a:gd name="connsiteY166" fmla="*/ 1209918 h 1269088"/>
                  <a:gd name="connsiteX167" fmla="*/ 511137 w 714019"/>
                  <a:gd name="connsiteY167" fmla="*/ 1212775 h 1269088"/>
                  <a:gd name="connsiteX168" fmla="*/ 375882 w 714019"/>
                  <a:gd name="connsiteY168" fmla="*/ 1232778 h 1269088"/>
                  <a:gd name="connsiteX169" fmla="*/ 375882 w 714019"/>
                  <a:gd name="connsiteY169" fmla="*/ 1239445 h 1269088"/>
                  <a:gd name="connsiteX170" fmla="*/ 554952 w 714019"/>
                  <a:gd name="connsiteY170" fmla="*/ 1267068 h 1269088"/>
                  <a:gd name="connsiteX171" fmla="*/ 676872 w 714019"/>
                  <a:gd name="connsiteY171" fmla="*/ 1220395 h 1269088"/>
                  <a:gd name="connsiteX172" fmla="*/ 694017 w 714019"/>
                  <a:gd name="connsiteY172" fmla="*/ 1215633 h 1269088"/>
                  <a:gd name="connsiteX173" fmla="*/ 704494 w 714019"/>
                  <a:gd name="connsiteY173" fmla="*/ 1216586 h 1269088"/>
                  <a:gd name="connsiteX174" fmla="*/ 714019 w 714019"/>
                  <a:gd name="connsiteY174" fmla="*/ 1212775 h 1269088"/>
                  <a:gd name="connsiteX175" fmla="*/ 704494 w 714019"/>
                  <a:gd name="connsiteY175" fmla="*/ 1207061 h 1269088"/>
                  <a:gd name="connsiteX176" fmla="*/ 694969 w 714019"/>
                  <a:gd name="connsiteY176" fmla="*/ 1206108 h 1269088"/>
                  <a:gd name="connsiteX177" fmla="*/ 677824 w 714019"/>
                  <a:gd name="connsiteY177" fmla="*/ 1197536 h 126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714019" h="1269088">
                    <a:moveTo>
                      <a:pt x="677824" y="1197536"/>
                    </a:moveTo>
                    <a:cubicBezTo>
                      <a:pt x="664489" y="1178486"/>
                      <a:pt x="637819" y="1144195"/>
                      <a:pt x="602577" y="1107048"/>
                    </a:cubicBezTo>
                    <a:cubicBezTo>
                      <a:pt x="561619" y="1066090"/>
                      <a:pt x="523519" y="1030848"/>
                      <a:pt x="507327" y="1016561"/>
                    </a:cubicBezTo>
                    <a:cubicBezTo>
                      <a:pt x="503517" y="1012750"/>
                      <a:pt x="499707" y="1014655"/>
                      <a:pt x="500659" y="1019418"/>
                    </a:cubicBezTo>
                    <a:cubicBezTo>
                      <a:pt x="501612" y="1038468"/>
                      <a:pt x="506374" y="1080378"/>
                      <a:pt x="543522" y="1125145"/>
                    </a:cubicBezTo>
                    <a:cubicBezTo>
                      <a:pt x="572097" y="1160388"/>
                      <a:pt x="614959" y="1183248"/>
                      <a:pt x="646392" y="1196583"/>
                    </a:cubicBezTo>
                    <a:cubicBezTo>
                      <a:pt x="651154" y="1198488"/>
                      <a:pt x="651154" y="1199440"/>
                      <a:pt x="645439" y="1198488"/>
                    </a:cubicBezTo>
                    <a:cubicBezTo>
                      <a:pt x="617817" y="1193725"/>
                      <a:pt x="591147" y="1186105"/>
                      <a:pt x="565429" y="1178486"/>
                    </a:cubicBezTo>
                    <a:cubicBezTo>
                      <a:pt x="540664" y="1170865"/>
                      <a:pt x="516852" y="1161340"/>
                      <a:pt x="494944" y="1150863"/>
                    </a:cubicBezTo>
                    <a:cubicBezTo>
                      <a:pt x="490182" y="1148958"/>
                      <a:pt x="485419" y="1142290"/>
                      <a:pt x="483514" y="1137528"/>
                    </a:cubicBezTo>
                    <a:cubicBezTo>
                      <a:pt x="477799" y="1116573"/>
                      <a:pt x="466369" y="1075615"/>
                      <a:pt x="445414" y="1031800"/>
                    </a:cubicBezTo>
                    <a:cubicBezTo>
                      <a:pt x="421602" y="982270"/>
                      <a:pt x="396837" y="938455"/>
                      <a:pt x="386359" y="920358"/>
                    </a:cubicBezTo>
                    <a:cubicBezTo>
                      <a:pt x="383502" y="915595"/>
                      <a:pt x="379692" y="915595"/>
                      <a:pt x="378739" y="921311"/>
                    </a:cubicBezTo>
                    <a:cubicBezTo>
                      <a:pt x="373977" y="939408"/>
                      <a:pt x="366357" y="981318"/>
                      <a:pt x="386359" y="1033705"/>
                    </a:cubicBezTo>
                    <a:cubicBezTo>
                      <a:pt x="401599" y="1074663"/>
                      <a:pt x="432079" y="1108000"/>
                      <a:pt x="455892" y="1128955"/>
                    </a:cubicBezTo>
                    <a:cubicBezTo>
                      <a:pt x="459702" y="1132765"/>
                      <a:pt x="459702" y="1133718"/>
                      <a:pt x="454939" y="1130861"/>
                    </a:cubicBezTo>
                    <a:cubicBezTo>
                      <a:pt x="405409" y="1104190"/>
                      <a:pt x="361594" y="1070853"/>
                      <a:pt x="322542" y="1033705"/>
                    </a:cubicBezTo>
                    <a:cubicBezTo>
                      <a:pt x="318732" y="1029895"/>
                      <a:pt x="315874" y="1022275"/>
                      <a:pt x="316827" y="1017513"/>
                    </a:cubicBezTo>
                    <a:cubicBezTo>
                      <a:pt x="318732" y="996558"/>
                      <a:pt x="320637" y="957505"/>
                      <a:pt x="315874" y="911786"/>
                    </a:cubicBezTo>
                    <a:cubicBezTo>
                      <a:pt x="310159" y="860350"/>
                      <a:pt x="298729" y="813678"/>
                      <a:pt x="293967" y="794628"/>
                    </a:cubicBezTo>
                    <a:cubicBezTo>
                      <a:pt x="293014" y="789865"/>
                      <a:pt x="289204" y="788913"/>
                      <a:pt x="286347" y="793675"/>
                    </a:cubicBezTo>
                    <a:cubicBezTo>
                      <a:pt x="276822" y="808915"/>
                      <a:pt x="258724" y="845111"/>
                      <a:pt x="261582" y="897498"/>
                    </a:cubicBezTo>
                    <a:cubicBezTo>
                      <a:pt x="263487" y="937503"/>
                      <a:pt x="279679" y="975603"/>
                      <a:pt x="293967" y="1001320"/>
                    </a:cubicBezTo>
                    <a:cubicBezTo>
                      <a:pt x="296824" y="1006083"/>
                      <a:pt x="295872" y="1007036"/>
                      <a:pt x="292062" y="1002273"/>
                    </a:cubicBezTo>
                    <a:cubicBezTo>
                      <a:pt x="254914" y="961315"/>
                      <a:pt x="223482" y="915595"/>
                      <a:pt x="197764" y="867970"/>
                    </a:cubicBezTo>
                    <a:cubicBezTo>
                      <a:pt x="194907" y="863208"/>
                      <a:pt x="194907" y="855588"/>
                      <a:pt x="197764" y="850825"/>
                    </a:cubicBezTo>
                    <a:cubicBezTo>
                      <a:pt x="206337" y="831775"/>
                      <a:pt x="220624" y="795580"/>
                      <a:pt x="229197" y="750813"/>
                    </a:cubicBezTo>
                    <a:cubicBezTo>
                      <a:pt x="238722" y="700330"/>
                      <a:pt x="242532" y="653658"/>
                      <a:pt x="243484" y="633655"/>
                    </a:cubicBezTo>
                    <a:cubicBezTo>
                      <a:pt x="243484" y="627940"/>
                      <a:pt x="240627" y="626036"/>
                      <a:pt x="236817" y="629845"/>
                    </a:cubicBezTo>
                    <a:cubicBezTo>
                      <a:pt x="223482" y="641275"/>
                      <a:pt x="194907" y="669850"/>
                      <a:pt x="182524" y="720333"/>
                    </a:cubicBezTo>
                    <a:cubicBezTo>
                      <a:pt x="172047" y="759386"/>
                      <a:pt x="175857" y="800343"/>
                      <a:pt x="181572" y="828918"/>
                    </a:cubicBezTo>
                    <a:cubicBezTo>
                      <a:pt x="182524" y="834633"/>
                      <a:pt x="181572" y="834633"/>
                      <a:pt x="179667" y="829870"/>
                    </a:cubicBezTo>
                    <a:cubicBezTo>
                      <a:pt x="160617" y="787961"/>
                      <a:pt x="146329" y="745098"/>
                      <a:pt x="135852" y="700330"/>
                    </a:cubicBezTo>
                    <a:cubicBezTo>
                      <a:pt x="134899" y="694615"/>
                      <a:pt x="136804" y="687948"/>
                      <a:pt x="139662" y="683186"/>
                    </a:cubicBezTo>
                    <a:cubicBezTo>
                      <a:pt x="152044" y="667945"/>
                      <a:pt x="172999" y="638418"/>
                      <a:pt x="192049" y="600318"/>
                    </a:cubicBezTo>
                    <a:cubicBezTo>
                      <a:pt x="213004" y="557455"/>
                      <a:pt x="227292" y="514593"/>
                      <a:pt x="233007" y="495543"/>
                    </a:cubicBezTo>
                    <a:cubicBezTo>
                      <a:pt x="234912" y="490780"/>
                      <a:pt x="232054" y="487923"/>
                      <a:pt x="227292" y="490780"/>
                    </a:cubicBezTo>
                    <a:cubicBezTo>
                      <a:pt x="212052" y="498400"/>
                      <a:pt x="180619" y="518403"/>
                      <a:pt x="156807" y="561265"/>
                    </a:cubicBezTo>
                    <a:cubicBezTo>
                      <a:pt x="137757" y="594603"/>
                      <a:pt x="132042" y="633655"/>
                      <a:pt x="130137" y="661278"/>
                    </a:cubicBezTo>
                    <a:cubicBezTo>
                      <a:pt x="130137" y="666993"/>
                      <a:pt x="129184" y="666993"/>
                      <a:pt x="128232" y="661278"/>
                    </a:cubicBezTo>
                    <a:cubicBezTo>
                      <a:pt x="120612" y="615558"/>
                      <a:pt x="116802" y="569838"/>
                      <a:pt x="118707" y="524118"/>
                    </a:cubicBezTo>
                    <a:cubicBezTo>
                      <a:pt x="118707" y="518403"/>
                      <a:pt x="122517" y="511736"/>
                      <a:pt x="127279" y="508878"/>
                    </a:cubicBezTo>
                    <a:cubicBezTo>
                      <a:pt x="141567" y="498400"/>
                      <a:pt x="165379" y="479350"/>
                      <a:pt x="188239" y="451728"/>
                    </a:cubicBezTo>
                    <a:cubicBezTo>
                      <a:pt x="213957" y="419343"/>
                      <a:pt x="234912" y="386005"/>
                      <a:pt x="244437" y="370765"/>
                    </a:cubicBezTo>
                    <a:cubicBezTo>
                      <a:pt x="247294" y="366003"/>
                      <a:pt x="245389" y="363145"/>
                      <a:pt x="239674" y="364098"/>
                    </a:cubicBezTo>
                    <a:cubicBezTo>
                      <a:pt x="224434" y="367908"/>
                      <a:pt x="194907" y="379338"/>
                      <a:pt x="166332" y="410770"/>
                    </a:cubicBezTo>
                    <a:cubicBezTo>
                      <a:pt x="144424" y="434583"/>
                      <a:pt x="131089" y="465063"/>
                      <a:pt x="123469" y="486970"/>
                    </a:cubicBezTo>
                    <a:cubicBezTo>
                      <a:pt x="121564" y="491733"/>
                      <a:pt x="120612" y="491733"/>
                      <a:pt x="121564" y="486970"/>
                    </a:cubicBezTo>
                    <a:cubicBezTo>
                      <a:pt x="125374" y="445061"/>
                      <a:pt x="132994" y="404103"/>
                      <a:pt x="145377" y="363145"/>
                    </a:cubicBezTo>
                    <a:cubicBezTo>
                      <a:pt x="147282" y="358383"/>
                      <a:pt x="152044" y="352668"/>
                      <a:pt x="157759" y="350763"/>
                    </a:cubicBezTo>
                    <a:cubicBezTo>
                      <a:pt x="172999" y="344095"/>
                      <a:pt x="198717" y="331713"/>
                      <a:pt x="225387" y="311711"/>
                    </a:cubicBezTo>
                    <a:cubicBezTo>
                      <a:pt x="256819" y="287898"/>
                      <a:pt x="284442" y="261228"/>
                      <a:pt x="295872" y="247893"/>
                    </a:cubicBezTo>
                    <a:cubicBezTo>
                      <a:pt x="299682" y="244083"/>
                      <a:pt x="298729" y="240273"/>
                      <a:pt x="293014" y="241225"/>
                    </a:cubicBezTo>
                    <a:cubicBezTo>
                      <a:pt x="277774" y="242178"/>
                      <a:pt x="248247" y="246940"/>
                      <a:pt x="215862" y="268848"/>
                    </a:cubicBezTo>
                    <a:cubicBezTo>
                      <a:pt x="190144" y="285993"/>
                      <a:pt x="170142" y="311711"/>
                      <a:pt x="157759" y="329808"/>
                    </a:cubicBezTo>
                    <a:cubicBezTo>
                      <a:pt x="154902" y="334570"/>
                      <a:pt x="152997" y="337428"/>
                      <a:pt x="152997" y="336475"/>
                    </a:cubicBezTo>
                    <a:cubicBezTo>
                      <a:pt x="152997" y="336475"/>
                      <a:pt x="152997" y="335523"/>
                      <a:pt x="153949" y="335523"/>
                    </a:cubicBezTo>
                    <a:cubicBezTo>
                      <a:pt x="154902" y="332665"/>
                      <a:pt x="155854" y="329808"/>
                      <a:pt x="156807" y="327903"/>
                    </a:cubicBezTo>
                    <a:cubicBezTo>
                      <a:pt x="157759" y="325045"/>
                      <a:pt x="158712" y="323140"/>
                      <a:pt x="159664" y="320283"/>
                    </a:cubicBezTo>
                    <a:cubicBezTo>
                      <a:pt x="160617" y="317425"/>
                      <a:pt x="161569" y="314568"/>
                      <a:pt x="162522" y="312663"/>
                    </a:cubicBezTo>
                    <a:cubicBezTo>
                      <a:pt x="163474" y="309805"/>
                      <a:pt x="164427" y="307900"/>
                      <a:pt x="165379" y="305043"/>
                    </a:cubicBezTo>
                    <a:cubicBezTo>
                      <a:pt x="166332" y="302186"/>
                      <a:pt x="167284" y="299328"/>
                      <a:pt x="168237" y="297423"/>
                    </a:cubicBezTo>
                    <a:cubicBezTo>
                      <a:pt x="169189" y="294565"/>
                      <a:pt x="170142" y="292661"/>
                      <a:pt x="171094" y="289803"/>
                    </a:cubicBezTo>
                    <a:cubicBezTo>
                      <a:pt x="172047" y="286945"/>
                      <a:pt x="172999" y="285040"/>
                      <a:pt x="174904" y="282183"/>
                    </a:cubicBezTo>
                    <a:cubicBezTo>
                      <a:pt x="175857" y="279325"/>
                      <a:pt x="176809" y="277420"/>
                      <a:pt x="178714" y="274563"/>
                    </a:cubicBezTo>
                    <a:cubicBezTo>
                      <a:pt x="179667" y="271705"/>
                      <a:pt x="181572" y="269800"/>
                      <a:pt x="182524" y="266943"/>
                    </a:cubicBezTo>
                    <a:cubicBezTo>
                      <a:pt x="183477" y="264086"/>
                      <a:pt x="185382" y="262180"/>
                      <a:pt x="186334" y="259323"/>
                    </a:cubicBezTo>
                    <a:cubicBezTo>
                      <a:pt x="187287" y="256465"/>
                      <a:pt x="189192" y="254560"/>
                      <a:pt x="190144" y="251703"/>
                    </a:cubicBezTo>
                    <a:cubicBezTo>
                      <a:pt x="191097" y="248845"/>
                      <a:pt x="193002" y="246940"/>
                      <a:pt x="193954" y="244083"/>
                    </a:cubicBezTo>
                    <a:cubicBezTo>
                      <a:pt x="194907" y="241225"/>
                      <a:pt x="196812" y="239320"/>
                      <a:pt x="197764" y="236463"/>
                    </a:cubicBezTo>
                    <a:cubicBezTo>
                      <a:pt x="198717" y="233605"/>
                      <a:pt x="200622" y="231700"/>
                      <a:pt x="201574" y="228843"/>
                    </a:cubicBezTo>
                    <a:cubicBezTo>
                      <a:pt x="203479" y="225985"/>
                      <a:pt x="204432" y="224080"/>
                      <a:pt x="206337" y="221223"/>
                    </a:cubicBezTo>
                    <a:cubicBezTo>
                      <a:pt x="208242" y="218365"/>
                      <a:pt x="209194" y="216460"/>
                      <a:pt x="211099" y="213603"/>
                    </a:cubicBezTo>
                    <a:cubicBezTo>
                      <a:pt x="211099" y="212650"/>
                      <a:pt x="212052" y="212650"/>
                      <a:pt x="212052" y="211698"/>
                    </a:cubicBezTo>
                    <a:cubicBezTo>
                      <a:pt x="213004" y="210745"/>
                      <a:pt x="217767" y="208840"/>
                      <a:pt x="222529" y="207888"/>
                    </a:cubicBezTo>
                    <a:cubicBezTo>
                      <a:pt x="236817" y="205030"/>
                      <a:pt x="260629" y="200268"/>
                      <a:pt x="287299" y="187885"/>
                    </a:cubicBezTo>
                    <a:cubicBezTo>
                      <a:pt x="318732" y="173598"/>
                      <a:pt x="348259" y="154548"/>
                      <a:pt x="361594" y="145023"/>
                    </a:cubicBezTo>
                    <a:cubicBezTo>
                      <a:pt x="366357" y="142165"/>
                      <a:pt x="365404" y="138355"/>
                      <a:pt x="359689" y="138355"/>
                    </a:cubicBezTo>
                    <a:cubicBezTo>
                      <a:pt x="346354" y="136450"/>
                      <a:pt x="319684" y="136450"/>
                      <a:pt x="288252" y="149785"/>
                    </a:cubicBezTo>
                    <a:cubicBezTo>
                      <a:pt x="263487" y="160263"/>
                      <a:pt x="242532" y="176455"/>
                      <a:pt x="228244" y="189790"/>
                    </a:cubicBezTo>
                    <a:cubicBezTo>
                      <a:pt x="224434" y="193600"/>
                      <a:pt x="223482" y="192648"/>
                      <a:pt x="226339" y="188838"/>
                    </a:cubicBezTo>
                    <a:cubicBezTo>
                      <a:pt x="235864" y="174550"/>
                      <a:pt x="246342" y="160263"/>
                      <a:pt x="257772" y="145975"/>
                    </a:cubicBezTo>
                    <a:cubicBezTo>
                      <a:pt x="261582" y="142165"/>
                      <a:pt x="267297" y="136450"/>
                      <a:pt x="272059" y="132640"/>
                    </a:cubicBezTo>
                    <a:cubicBezTo>
                      <a:pt x="288252" y="121210"/>
                      <a:pt x="313969" y="102160"/>
                      <a:pt x="341592" y="78348"/>
                    </a:cubicBezTo>
                    <a:cubicBezTo>
                      <a:pt x="373977" y="48820"/>
                      <a:pt x="402552" y="18340"/>
                      <a:pt x="414934" y="5005"/>
                    </a:cubicBezTo>
                    <a:cubicBezTo>
                      <a:pt x="418744" y="1195"/>
                      <a:pt x="416839" y="-710"/>
                      <a:pt x="412077" y="243"/>
                    </a:cubicBezTo>
                    <a:cubicBezTo>
                      <a:pt x="393979" y="5958"/>
                      <a:pt x="354927" y="22150"/>
                      <a:pt x="319684" y="53583"/>
                    </a:cubicBezTo>
                    <a:cubicBezTo>
                      <a:pt x="290157" y="79300"/>
                      <a:pt x="273012" y="108828"/>
                      <a:pt x="264439" y="125973"/>
                    </a:cubicBezTo>
                    <a:cubicBezTo>
                      <a:pt x="261582" y="130735"/>
                      <a:pt x="257772" y="138355"/>
                      <a:pt x="253962" y="142165"/>
                    </a:cubicBezTo>
                    <a:cubicBezTo>
                      <a:pt x="242532" y="156453"/>
                      <a:pt x="232054" y="170740"/>
                      <a:pt x="221577" y="185028"/>
                    </a:cubicBezTo>
                    <a:cubicBezTo>
                      <a:pt x="218719" y="189790"/>
                      <a:pt x="217767" y="188838"/>
                      <a:pt x="219672" y="184075"/>
                    </a:cubicBezTo>
                    <a:cubicBezTo>
                      <a:pt x="227292" y="165978"/>
                      <a:pt x="236817" y="139308"/>
                      <a:pt x="244437" y="112638"/>
                    </a:cubicBezTo>
                    <a:cubicBezTo>
                      <a:pt x="253962" y="77395"/>
                      <a:pt x="256819" y="47868"/>
                      <a:pt x="256819" y="33580"/>
                    </a:cubicBezTo>
                    <a:cubicBezTo>
                      <a:pt x="256819" y="27865"/>
                      <a:pt x="253962" y="26913"/>
                      <a:pt x="250152" y="31675"/>
                    </a:cubicBezTo>
                    <a:cubicBezTo>
                      <a:pt x="238722" y="47868"/>
                      <a:pt x="212052" y="85968"/>
                      <a:pt x="204432" y="125973"/>
                    </a:cubicBezTo>
                    <a:cubicBezTo>
                      <a:pt x="196812" y="158358"/>
                      <a:pt x="201574" y="184075"/>
                      <a:pt x="205384" y="197410"/>
                    </a:cubicBezTo>
                    <a:cubicBezTo>
                      <a:pt x="206337" y="202173"/>
                      <a:pt x="208242" y="207888"/>
                      <a:pt x="207289" y="208840"/>
                    </a:cubicBezTo>
                    <a:cubicBezTo>
                      <a:pt x="207289" y="209793"/>
                      <a:pt x="206337" y="209793"/>
                      <a:pt x="206337" y="210745"/>
                    </a:cubicBezTo>
                    <a:cubicBezTo>
                      <a:pt x="204432" y="213603"/>
                      <a:pt x="203479" y="215508"/>
                      <a:pt x="201574" y="218365"/>
                    </a:cubicBezTo>
                    <a:cubicBezTo>
                      <a:pt x="199669" y="221223"/>
                      <a:pt x="198717" y="223128"/>
                      <a:pt x="196812" y="225985"/>
                    </a:cubicBezTo>
                    <a:cubicBezTo>
                      <a:pt x="195859" y="228843"/>
                      <a:pt x="193954" y="230748"/>
                      <a:pt x="193002" y="233605"/>
                    </a:cubicBezTo>
                    <a:cubicBezTo>
                      <a:pt x="191097" y="236463"/>
                      <a:pt x="190144" y="238368"/>
                      <a:pt x="189192" y="241225"/>
                    </a:cubicBezTo>
                    <a:cubicBezTo>
                      <a:pt x="188239" y="244083"/>
                      <a:pt x="186334" y="245988"/>
                      <a:pt x="185382" y="248845"/>
                    </a:cubicBezTo>
                    <a:cubicBezTo>
                      <a:pt x="184429" y="251703"/>
                      <a:pt x="182524" y="254560"/>
                      <a:pt x="181572" y="256465"/>
                    </a:cubicBezTo>
                    <a:cubicBezTo>
                      <a:pt x="180619" y="259323"/>
                      <a:pt x="178714" y="261228"/>
                      <a:pt x="177762" y="264086"/>
                    </a:cubicBezTo>
                    <a:cubicBezTo>
                      <a:pt x="176809" y="266943"/>
                      <a:pt x="174904" y="269800"/>
                      <a:pt x="173952" y="271705"/>
                    </a:cubicBezTo>
                    <a:cubicBezTo>
                      <a:pt x="172999" y="274563"/>
                      <a:pt x="172047" y="276468"/>
                      <a:pt x="170142" y="279325"/>
                    </a:cubicBezTo>
                    <a:cubicBezTo>
                      <a:pt x="169189" y="282183"/>
                      <a:pt x="167284" y="285040"/>
                      <a:pt x="166332" y="286945"/>
                    </a:cubicBezTo>
                    <a:cubicBezTo>
                      <a:pt x="165379" y="289803"/>
                      <a:pt x="164427" y="291708"/>
                      <a:pt x="163474" y="294565"/>
                    </a:cubicBezTo>
                    <a:cubicBezTo>
                      <a:pt x="162522" y="297423"/>
                      <a:pt x="161569" y="300280"/>
                      <a:pt x="160617" y="303138"/>
                    </a:cubicBezTo>
                    <a:cubicBezTo>
                      <a:pt x="159664" y="305995"/>
                      <a:pt x="158712" y="307900"/>
                      <a:pt x="157759" y="310758"/>
                    </a:cubicBezTo>
                    <a:cubicBezTo>
                      <a:pt x="156807" y="313615"/>
                      <a:pt x="155854" y="316473"/>
                      <a:pt x="154902" y="319330"/>
                    </a:cubicBezTo>
                    <a:cubicBezTo>
                      <a:pt x="153949" y="322188"/>
                      <a:pt x="152997" y="324093"/>
                      <a:pt x="152044" y="326950"/>
                    </a:cubicBezTo>
                    <a:cubicBezTo>
                      <a:pt x="151092" y="329808"/>
                      <a:pt x="150139" y="332665"/>
                      <a:pt x="149187" y="335523"/>
                    </a:cubicBezTo>
                    <a:cubicBezTo>
                      <a:pt x="149187" y="336475"/>
                      <a:pt x="149187" y="336475"/>
                      <a:pt x="148234" y="337428"/>
                    </a:cubicBezTo>
                    <a:cubicBezTo>
                      <a:pt x="148234" y="338380"/>
                      <a:pt x="148234" y="334570"/>
                      <a:pt x="149187" y="328855"/>
                    </a:cubicBezTo>
                    <a:cubicBezTo>
                      <a:pt x="152044" y="305995"/>
                      <a:pt x="154902" y="273611"/>
                      <a:pt x="155854" y="239320"/>
                    </a:cubicBezTo>
                    <a:cubicBezTo>
                      <a:pt x="156807" y="196458"/>
                      <a:pt x="151092" y="162168"/>
                      <a:pt x="147282" y="146928"/>
                    </a:cubicBezTo>
                    <a:cubicBezTo>
                      <a:pt x="146329" y="142165"/>
                      <a:pt x="142519" y="141213"/>
                      <a:pt x="140614" y="145975"/>
                    </a:cubicBezTo>
                    <a:cubicBezTo>
                      <a:pt x="132042" y="165978"/>
                      <a:pt x="112992" y="215508"/>
                      <a:pt x="114897" y="263133"/>
                    </a:cubicBezTo>
                    <a:cubicBezTo>
                      <a:pt x="116802" y="303138"/>
                      <a:pt x="129184" y="329808"/>
                      <a:pt x="137757" y="344095"/>
                    </a:cubicBezTo>
                    <a:cubicBezTo>
                      <a:pt x="140614" y="348858"/>
                      <a:pt x="141567" y="356478"/>
                      <a:pt x="140614" y="361240"/>
                    </a:cubicBezTo>
                    <a:cubicBezTo>
                      <a:pt x="128232" y="402198"/>
                      <a:pt x="120612" y="445061"/>
                      <a:pt x="116802" y="486970"/>
                    </a:cubicBezTo>
                    <a:cubicBezTo>
                      <a:pt x="115849" y="492686"/>
                      <a:pt x="115849" y="492686"/>
                      <a:pt x="114897" y="486970"/>
                    </a:cubicBezTo>
                    <a:cubicBezTo>
                      <a:pt x="112039" y="463158"/>
                      <a:pt x="106324" y="428868"/>
                      <a:pt x="97752" y="394578"/>
                    </a:cubicBezTo>
                    <a:cubicBezTo>
                      <a:pt x="87274" y="349811"/>
                      <a:pt x="71082" y="316473"/>
                      <a:pt x="63462" y="301233"/>
                    </a:cubicBezTo>
                    <a:cubicBezTo>
                      <a:pt x="60604" y="296470"/>
                      <a:pt x="57747" y="297423"/>
                      <a:pt x="56794" y="302186"/>
                    </a:cubicBezTo>
                    <a:cubicBezTo>
                      <a:pt x="52984" y="324093"/>
                      <a:pt x="46317" y="380290"/>
                      <a:pt x="61557" y="429820"/>
                    </a:cubicBezTo>
                    <a:cubicBezTo>
                      <a:pt x="73939" y="470778"/>
                      <a:pt x="94894" y="495543"/>
                      <a:pt x="107277" y="507925"/>
                    </a:cubicBezTo>
                    <a:cubicBezTo>
                      <a:pt x="111087" y="511736"/>
                      <a:pt x="113944" y="518403"/>
                      <a:pt x="113944" y="524118"/>
                    </a:cubicBezTo>
                    <a:cubicBezTo>
                      <a:pt x="112039" y="570790"/>
                      <a:pt x="115849" y="618415"/>
                      <a:pt x="123469" y="664136"/>
                    </a:cubicBezTo>
                    <a:cubicBezTo>
                      <a:pt x="124422" y="669850"/>
                      <a:pt x="123469" y="669850"/>
                      <a:pt x="121564" y="665088"/>
                    </a:cubicBezTo>
                    <a:cubicBezTo>
                      <a:pt x="111087" y="639370"/>
                      <a:pt x="94894" y="601270"/>
                      <a:pt x="74892" y="563170"/>
                    </a:cubicBezTo>
                    <a:cubicBezTo>
                      <a:pt x="49174" y="514593"/>
                      <a:pt x="22504" y="480303"/>
                      <a:pt x="10122" y="466015"/>
                    </a:cubicBezTo>
                    <a:cubicBezTo>
                      <a:pt x="6312" y="462205"/>
                      <a:pt x="3454" y="463158"/>
                      <a:pt x="3454" y="468873"/>
                    </a:cubicBezTo>
                    <a:cubicBezTo>
                      <a:pt x="4407" y="493638"/>
                      <a:pt x="12027" y="561265"/>
                      <a:pt x="44412" y="613653"/>
                    </a:cubicBezTo>
                    <a:cubicBezTo>
                      <a:pt x="71082" y="657468"/>
                      <a:pt x="102514" y="679375"/>
                      <a:pt x="119659" y="688900"/>
                    </a:cubicBezTo>
                    <a:cubicBezTo>
                      <a:pt x="124422" y="691758"/>
                      <a:pt x="129184" y="697473"/>
                      <a:pt x="130137" y="703188"/>
                    </a:cubicBezTo>
                    <a:cubicBezTo>
                      <a:pt x="140614" y="748908"/>
                      <a:pt x="155854" y="792723"/>
                      <a:pt x="174904" y="835586"/>
                    </a:cubicBezTo>
                    <a:cubicBezTo>
                      <a:pt x="176809" y="840348"/>
                      <a:pt x="176809" y="841300"/>
                      <a:pt x="172999" y="836538"/>
                    </a:cubicBezTo>
                    <a:cubicBezTo>
                      <a:pt x="154902" y="813678"/>
                      <a:pt x="128232" y="779388"/>
                      <a:pt x="98704" y="746050"/>
                    </a:cubicBezTo>
                    <a:cubicBezTo>
                      <a:pt x="59652" y="702236"/>
                      <a:pt x="22504" y="673661"/>
                      <a:pt x="6312" y="663183"/>
                    </a:cubicBezTo>
                    <a:cubicBezTo>
                      <a:pt x="1549" y="660325"/>
                      <a:pt x="-1308" y="662230"/>
                      <a:pt x="597" y="666993"/>
                    </a:cubicBezTo>
                    <a:cubicBezTo>
                      <a:pt x="8217" y="691758"/>
                      <a:pt x="32982" y="760338"/>
                      <a:pt x="80607" y="806058"/>
                    </a:cubicBezTo>
                    <a:cubicBezTo>
                      <a:pt x="119659" y="844158"/>
                      <a:pt x="157759" y="857493"/>
                      <a:pt x="178714" y="862255"/>
                    </a:cubicBezTo>
                    <a:cubicBezTo>
                      <a:pt x="183477" y="863208"/>
                      <a:pt x="190144" y="867970"/>
                      <a:pt x="193002" y="872733"/>
                    </a:cubicBezTo>
                    <a:cubicBezTo>
                      <a:pt x="218719" y="922263"/>
                      <a:pt x="251104" y="967983"/>
                      <a:pt x="289204" y="1009893"/>
                    </a:cubicBezTo>
                    <a:cubicBezTo>
                      <a:pt x="293014" y="1013703"/>
                      <a:pt x="292062" y="1014655"/>
                      <a:pt x="288252" y="1011798"/>
                    </a:cubicBezTo>
                    <a:cubicBezTo>
                      <a:pt x="264439" y="994653"/>
                      <a:pt x="228244" y="970840"/>
                      <a:pt x="191097" y="947980"/>
                    </a:cubicBezTo>
                    <a:cubicBezTo>
                      <a:pt x="140614" y="918453"/>
                      <a:pt x="96799" y="902261"/>
                      <a:pt x="78702" y="897498"/>
                    </a:cubicBezTo>
                    <a:cubicBezTo>
                      <a:pt x="73939" y="895593"/>
                      <a:pt x="71082" y="898450"/>
                      <a:pt x="74892" y="903213"/>
                    </a:cubicBezTo>
                    <a:cubicBezTo>
                      <a:pt x="89179" y="924168"/>
                      <a:pt x="133947" y="982270"/>
                      <a:pt x="193002" y="1011798"/>
                    </a:cubicBezTo>
                    <a:cubicBezTo>
                      <a:pt x="242532" y="1036563"/>
                      <a:pt x="282537" y="1037515"/>
                      <a:pt x="303492" y="1035611"/>
                    </a:cubicBezTo>
                    <a:cubicBezTo>
                      <a:pt x="309207" y="1035611"/>
                      <a:pt x="315874" y="1037515"/>
                      <a:pt x="319684" y="1041325"/>
                    </a:cubicBezTo>
                    <a:cubicBezTo>
                      <a:pt x="359689" y="1079425"/>
                      <a:pt x="404457" y="1112763"/>
                      <a:pt x="454939" y="1140386"/>
                    </a:cubicBezTo>
                    <a:cubicBezTo>
                      <a:pt x="459702" y="1143243"/>
                      <a:pt x="459702" y="1144195"/>
                      <a:pt x="453987" y="1142290"/>
                    </a:cubicBezTo>
                    <a:cubicBezTo>
                      <a:pt x="423507" y="1132765"/>
                      <a:pt x="376834" y="1119430"/>
                      <a:pt x="331114" y="1108000"/>
                    </a:cubicBezTo>
                    <a:cubicBezTo>
                      <a:pt x="270154" y="1092761"/>
                      <a:pt x="220624" y="1090855"/>
                      <a:pt x="200622" y="1089903"/>
                    </a:cubicBezTo>
                    <a:cubicBezTo>
                      <a:pt x="194907" y="1089903"/>
                      <a:pt x="193954" y="1093713"/>
                      <a:pt x="197764" y="1096570"/>
                    </a:cubicBezTo>
                    <a:cubicBezTo>
                      <a:pt x="218719" y="1113715"/>
                      <a:pt x="282537" y="1159436"/>
                      <a:pt x="353022" y="1170865"/>
                    </a:cubicBezTo>
                    <a:cubicBezTo>
                      <a:pt x="412077" y="1180390"/>
                      <a:pt x="454939" y="1168008"/>
                      <a:pt x="475894" y="1159436"/>
                    </a:cubicBezTo>
                    <a:cubicBezTo>
                      <a:pt x="480657" y="1157530"/>
                      <a:pt x="488277" y="1157530"/>
                      <a:pt x="493992" y="1159436"/>
                    </a:cubicBezTo>
                    <a:cubicBezTo>
                      <a:pt x="513994" y="1168961"/>
                      <a:pt x="534949" y="1177533"/>
                      <a:pt x="556857" y="1184200"/>
                    </a:cubicBezTo>
                    <a:cubicBezTo>
                      <a:pt x="561619" y="1186105"/>
                      <a:pt x="566382" y="1187058"/>
                      <a:pt x="566382" y="1187058"/>
                    </a:cubicBezTo>
                    <a:cubicBezTo>
                      <a:pt x="566382" y="1187058"/>
                      <a:pt x="570192" y="1188011"/>
                      <a:pt x="575907" y="1189915"/>
                    </a:cubicBezTo>
                    <a:cubicBezTo>
                      <a:pt x="599719" y="1196583"/>
                      <a:pt x="623532" y="1203250"/>
                      <a:pt x="648297" y="1208013"/>
                    </a:cubicBezTo>
                    <a:cubicBezTo>
                      <a:pt x="654012" y="1208965"/>
                      <a:pt x="653059" y="1209918"/>
                      <a:pt x="648297" y="1209918"/>
                    </a:cubicBezTo>
                    <a:cubicBezTo>
                      <a:pt x="613054" y="1209918"/>
                      <a:pt x="561619" y="1210870"/>
                      <a:pt x="511137" y="1212775"/>
                    </a:cubicBezTo>
                    <a:cubicBezTo>
                      <a:pt x="444462" y="1216586"/>
                      <a:pt x="395884" y="1227063"/>
                      <a:pt x="375882" y="1232778"/>
                    </a:cubicBezTo>
                    <a:cubicBezTo>
                      <a:pt x="371119" y="1234683"/>
                      <a:pt x="370167" y="1237540"/>
                      <a:pt x="375882" y="1239445"/>
                    </a:cubicBezTo>
                    <a:cubicBezTo>
                      <a:pt x="401599" y="1249923"/>
                      <a:pt x="478752" y="1276593"/>
                      <a:pt x="554952" y="1267068"/>
                    </a:cubicBezTo>
                    <a:cubicBezTo>
                      <a:pt x="618769" y="1259448"/>
                      <a:pt x="658774" y="1234683"/>
                      <a:pt x="676872" y="1220395"/>
                    </a:cubicBezTo>
                    <a:cubicBezTo>
                      <a:pt x="680682" y="1217538"/>
                      <a:pt x="688302" y="1214680"/>
                      <a:pt x="694017" y="1215633"/>
                    </a:cubicBezTo>
                    <a:cubicBezTo>
                      <a:pt x="697827" y="1215633"/>
                      <a:pt x="701637" y="1216586"/>
                      <a:pt x="704494" y="1216586"/>
                    </a:cubicBezTo>
                    <a:cubicBezTo>
                      <a:pt x="710209" y="1217538"/>
                      <a:pt x="714019" y="1215633"/>
                      <a:pt x="714019" y="1212775"/>
                    </a:cubicBezTo>
                    <a:cubicBezTo>
                      <a:pt x="714019" y="1209918"/>
                      <a:pt x="709257" y="1208013"/>
                      <a:pt x="704494" y="1207061"/>
                    </a:cubicBezTo>
                    <a:cubicBezTo>
                      <a:pt x="701637" y="1207061"/>
                      <a:pt x="697827" y="1206108"/>
                      <a:pt x="694969" y="1206108"/>
                    </a:cubicBezTo>
                    <a:cubicBezTo>
                      <a:pt x="687349" y="1207061"/>
                      <a:pt x="680682" y="1202298"/>
                      <a:pt x="677824" y="11975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wrap="none"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8EC506DC-7C7B-048A-C0D1-4F3081F5789E}"/>
                  </a:ext>
                </a:extLst>
              </p:cNvPr>
              <p:cNvSpPr/>
              <p:nvPr/>
            </p:nvSpPr>
            <p:spPr>
              <a:xfrm>
                <a:off x="6785953" y="2955703"/>
                <a:ext cx="440061" cy="782158"/>
              </a:xfrm>
              <a:custGeom>
                <a:avLst/>
                <a:gdLst>
                  <a:gd name="connsiteX0" fmla="*/ 34290 w 714019"/>
                  <a:gd name="connsiteY0" fmla="*/ 1197536 h 1269088"/>
                  <a:gd name="connsiteX1" fmla="*/ 109538 w 714019"/>
                  <a:gd name="connsiteY1" fmla="*/ 1107048 h 1269088"/>
                  <a:gd name="connsiteX2" fmla="*/ 204788 w 714019"/>
                  <a:gd name="connsiteY2" fmla="*/ 1016561 h 1269088"/>
                  <a:gd name="connsiteX3" fmla="*/ 211455 w 714019"/>
                  <a:gd name="connsiteY3" fmla="*/ 1019418 h 1269088"/>
                  <a:gd name="connsiteX4" fmla="*/ 168592 w 714019"/>
                  <a:gd name="connsiteY4" fmla="*/ 1125145 h 1269088"/>
                  <a:gd name="connsiteX5" fmla="*/ 65723 w 714019"/>
                  <a:gd name="connsiteY5" fmla="*/ 1196583 h 1269088"/>
                  <a:gd name="connsiteX6" fmla="*/ 66675 w 714019"/>
                  <a:gd name="connsiteY6" fmla="*/ 1198488 h 1269088"/>
                  <a:gd name="connsiteX7" fmla="*/ 146685 w 714019"/>
                  <a:gd name="connsiteY7" fmla="*/ 1178486 h 1269088"/>
                  <a:gd name="connsiteX8" fmla="*/ 217170 w 714019"/>
                  <a:gd name="connsiteY8" fmla="*/ 1150863 h 1269088"/>
                  <a:gd name="connsiteX9" fmla="*/ 228600 w 714019"/>
                  <a:gd name="connsiteY9" fmla="*/ 1137528 h 1269088"/>
                  <a:gd name="connsiteX10" fmla="*/ 266700 w 714019"/>
                  <a:gd name="connsiteY10" fmla="*/ 1031800 h 1269088"/>
                  <a:gd name="connsiteX11" fmla="*/ 325755 w 714019"/>
                  <a:gd name="connsiteY11" fmla="*/ 920358 h 1269088"/>
                  <a:gd name="connsiteX12" fmla="*/ 333375 w 714019"/>
                  <a:gd name="connsiteY12" fmla="*/ 921311 h 1269088"/>
                  <a:gd name="connsiteX13" fmla="*/ 325755 w 714019"/>
                  <a:gd name="connsiteY13" fmla="*/ 1033705 h 1269088"/>
                  <a:gd name="connsiteX14" fmla="*/ 256223 w 714019"/>
                  <a:gd name="connsiteY14" fmla="*/ 1128955 h 1269088"/>
                  <a:gd name="connsiteX15" fmla="*/ 257175 w 714019"/>
                  <a:gd name="connsiteY15" fmla="*/ 1130861 h 1269088"/>
                  <a:gd name="connsiteX16" fmla="*/ 389573 w 714019"/>
                  <a:gd name="connsiteY16" fmla="*/ 1033705 h 1269088"/>
                  <a:gd name="connsiteX17" fmla="*/ 395288 w 714019"/>
                  <a:gd name="connsiteY17" fmla="*/ 1017513 h 1269088"/>
                  <a:gd name="connsiteX18" fmla="*/ 396240 w 714019"/>
                  <a:gd name="connsiteY18" fmla="*/ 911786 h 1269088"/>
                  <a:gd name="connsiteX19" fmla="*/ 418147 w 714019"/>
                  <a:gd name="connsiteY19" fmla="*/ 794628 h 1269088"/>
                  <a:gd name="connsiteX20" fmla="*/ 425767 w 714019"/>
                  <a:gd name="connsiteY20" fmla="*/ 793675 h 1269088"/>
                  <a:gd name="connsiteX21" fmla="*/ 450533 w 714019"/>
                  <a:gd name="connsiteY21" fmla="*/ 897498 h 1269088"/>
                  <a:gd name="connsiteX22" fmla="*/ 418147 w 714019"/>
                  <a:gd name="connsiteY22" fmla="*/ 1001320 h 1269088"/>
                  <a:gd name="connsiteX23" fmla="*/ 420053 w 714019"/>
                  <a:gd name="connsiteY23" fmla="*/ 1002273 h 1269088"/>
                  <a:gd name="connsiteX24" fmla="*/ 514350 w 714019"/>
                  <a:gd name="connsiteY24" fmla="*/ 867970 h 1269088"/>
                  <a:gd name="connsiteX25" fmla="*/ 514350 w 714019"/>
                  <a:gd name="connsiteY25" fmla="*/ 850825 h 1269088"/>
                  <a:gd name="connsiteX26" fmla="*/ 482917 w 714019"/>
                  <a:gd name="connsiteY26" fmla="*/ 750813 h 1269088"/>
                  <a:gd name="connsiteX27" fmla="*/ 468630 w 714019"/>
                  <a:gd name="connsiteY27" fmla="*/ 633655 h 1269088"/>
                  <a:gd name="connsiteX28" fmla="*/ 475297 w 714019"/>
                  <a:gd name="connsiteY28" fmla="*/ 629845 h 1269088"/>
                  <a:gd name="connsiteX29" fmla="*/ 529590 w 714019"/>
                  <a:gd name="connsiteY29" fmla="*/ 720333 h 1269088"/>
                  <a:gd name="connsiteX30" fmla="*/ 530543 w 714019"/>
                  <a:gd name="connsiteY30" fmla="*/ 828918 h 1269088"/>
                  <a:gd name="connsiteX31" fmla="*/ 532447 w 714019"/>
                  <a:gd name="connsiteY31" fmla="*/ 829870 h 1269088"/>
                  <a:gd name="connsiteX32" fmla="*/ 576263 w 714019"/>
                  <a:gd name="connsiteY32" fmla="*/ 700330 h 1269088"/>
                  <a:gd name="connsiteX33" fmla="*/ 572453 w 714019"/>
                  <a:gd name="connsiteY33" fmla="*/ 683186 h 1269088"/>
                  <a:gd name="connsiteX34" fmla="*/ 520065 w 714019"/>
                  <a:gd name="connsiteY34" fmla="*/ 600318 h 1269088"/>
                  <a:gd name="connsiteX35" fmla="*/ 479108 w 714019"/>
                  <a:gd name="connsiteY35" fmla="*/ 495543 h 1269088"/>
                  <a:gd name="connsiteX36" fmla="*/ 484822 w 714019"/>
                  <a:gd name="connsiteY36" fmla="*/ 490780 h 1269088"/>
                  <a:gd name="connsiteX37" fmla="*/ 555308 w 714019"/>
                  <a:gd name="connsiteY37" fmla="*/ 561265 h 1269088"/>
                  <a:gd name="connsiteX38" fmla="*/ 581978 w 714019"/>
                  <a:gd name="connsiteY38" fmla="*/ 661278 h 1269088"/>
                  <a:gd name="connsiteX39" fmla="*/ 583883 w 714019"/>
                  <a:gd name="connsiteY39" fmla="*/ 661278 h 1269088"/>
                  <a:gd name="connsiteX40" fmla="*/ 593408 w 714019"/>
                  <a:gd name="connsiteY40" fmla="*/ 524118 h 1269088"/>
                  <a:gd name="connsiteX41" fmla="*/ 584835 w 714019"/>
                  <a:gd name="connsiteY41" fmla="*/ 508878 h 1269088"/>
                  <a:gd name="connsiteX42" fmla="*/ 523875 w 714019"/>
                  <a:gd name="connsiteY42" fmla="*/ 451728 h 1269088"/>
                  <a:gd name="connsiteX43" fmla="*/ 467678 w 714019"/>
                  <a:gd name="connsiteY43" fmla="*/ 370765 h 1269088"/>
                  <a:gd name="connsiteX44" fmla="*/ 472440 w 714019"/>
                  <a:gd name="connsiteY44" fmla="*/ 364098 h 1269088"/>
                  <a:gd name="connsiteX45" fmla="*/ 545783 w 714019"/>
                  <a:gd name="connsiteY45" fmla="*/ 410770 h 1269088"/>
                  <a:gd name="connsiteX46" fmla="*/ 588645 w 714019"/>
                  <a:gd name="connsiteY46" fmla="*/ 486970 h 1269088"/>
                  <a:gd name="connsiteX47" fmla="*/ 590550 w 714019"/>
                  <a:gd name="connsiteY47" fmla="*/ 486970 h 1269088"/>
                  <a:gd name="connsiteX48" fmla="*/ 566738 w 714019"/>
                  <a:gd name="connsiteY48" fmla="*/ 363145 h 1269088"/>
                  <a:gd name="connsiteX49" fmla="*/ 554355 w 714019"/>
                  <a:gd name="connsiteY49" fmla="*/ 350763 h 1269088"/>
                  <a:gd name="connsiteX50" fmla="*/ 486728 w 714019"/>
                  <a:gd name="connsiteY50" fmla="*/ 311711 h 1269088"/>
                  <a:gd name="connsiteX51" fmla="*/ 416242 w 714019"/>
                  <a:gd name="connsiteY51" fmla="*/ 247893 h 1269088"/>
                  <a:gd name="connsiteX52" fmla="*/ 419100 w 714019"/>
                  <a:gd name="connsiteY52" fmla="*/ 241225 h 1269088"/>
                  <a:gd name="connsiteX53" fmla="*/ 496253 w 714019"/>
                  <a:gd name="connsiteY53" fmla="*/ 268848 h 1269088"/>
                  <a:gd name="connsiteX54" fmla="*/ 554355 w 714019"/>
                  <a:gd name="connsiteY54" fmla="*/ 329808 h 1269088"/>
                  <a:gd name="connsiteX55" fmla="*/ 559118 w 714019"/>
                  <a:gd name="connsiteY55" fmla="*/ 336475 h 1269088"/>
                  <a:gd name="connsiteX56" fmla="*/ 559118 w 714019"/>
                  <a:gd name="connsiteY56" fmla="*/ 335523 h 1269088"/>
                  <a:gd name="connsiteX57" fmla="*/ 556260 w 714019"/>
                  <a:gd name="connsiteY57" fmla="*/ 327903 h 1269088"/>
                  <a:gd name="connsiteX58" fmla="*/ 553403 w 714019"/>
                  <a:gd name="connsiteY58" fmla="*/ 320283 h 1269088"/>
                  <a:gd name="connsiteX59" fmla="*/ 550545 w 714019"/>
                  <a:gd name="connsiteY59" fmla="*/ 312663 h 1269088"/>
                  <a:gd name="connsiteX60" fmla="*/ 547688 w 714019"/>
                  <a:gd name="connsiteY60" fmla="*/ 305043 h 1269088"/>
                  <a:gd name="connsiteX61" fmla="*/ 544830 w 714019"/>
                  <a:gd name="connsiteY61" fmla="*/ 297423 h 1269088"/>
                  <a:gd name="connsiteX62" fmla="*/ 541972 w 714019"/>
                  <a:gd name="connsiteY62" fmla="*/ 289803 h 1269088"/>
                  <a:gd name="connsiteX63" fmla="*/ 538163 w 714019"/>
                  <a:gd name="connsiteY63" fmla="*/ 282183 h 1269088"/>
                  <a:gd name="connsiteX64" fmla="*/ 534353 w 714019"/>
                  <a:gd name="connsiteY64" fmla="*/ 274563 h 1269088"/>
                  <a:gd name="connsiteX65" fmla="*/ 530543 w 714019"/>
                  <a:gd name="connsiteY65" fmla="*/ 266943 h 1269088"/>
                  <a:gd name="connsiteX66" fmla="*/ 526733 w 714019"/>
                  <a:gd name="connsiteY66" fmla="*/ 259323 h 1269088"/>
                  <a:gd name="connsiteX67" fmla="*/ 522922 w 714019"/>
                  <a:gd name="connsiteY67" fmla="*/ 251703 h 1269088"/>
                  <a:gd name="connsiteX68" fmla="*/ 519113 w 714019"/>
                  <a:gd name="connsiteY68" fmla="*/ 244083 h 1269088"/>
                  <a:gd name="connsiteX69" fmla="*/ 515303 w 714019"/>
                  <a:gd name="connsiteY69" fmla="*/ 236463 h 1269088"/>
                  <a:gd name="connsiteX70" fmla="*/ 511492 w 714019"/>
                  <a:gd name="connsiteY70" fmla="*/ 228843 h 1269088"/>
                  <a:gd name="connsiteX71" fmla="*/ 506730 w 714019"/>
                  <a:gd name="connsiteY71" fmla="*/ 221223 h 1269088"/>
                  <a:gd name="connsiteX72" fmla="*/ 501967 w 714019"/>
                  <a:gd name="connsiteY72" fmla="*/ 213603 h 1269088"/>
                  <a:gd name="connsiteX73" fmla="*/ 501015 w 714019"/>
                  <a:gd name="connsiteY73" fmla="*/ 211698 h 1269088"/>
                  <a:gd name="connsiteX74" fmla="*/ 490538 w 714019"/>
                  <a:gd name="connsiteY74" fmla="*/ 207888 h 1269088"/>
                  <a:gd name="connsiteX75" fmla="*/ 425767 w 714019"/>
                  <a:gd name="connsiteY75" fmla="*/ 187885 h 1269088"/>
                  <a:gd name="connsiteX76" fmla="*/ 351473 w 714019"/>
                  <a:gd name="connsiteY76" fmla="*/ 145023 h 1269088"/>
                  <a:gd name="connsiteX77" fmla="*/ 353378 w 714019"/>
                  <a:gd name="connsiteY77" fmla="*/ 138355 h 1269088"/>
                  <a:gd name="connsiteX78" fmla="*/ 424815 w 714019"/>
                  <a:gd name="connsiteY78" fmla="*/ 149785 h 1269088"/>
                  <a:gd name="connsiteX79" fmla="*/ 484822 w 714019"/>
                  <a:gd name="connsiteY79" fmla="*/ 189790 h 1269088"/>
                  <a:gd name="connsiteX80" fmla="*/ 486728 w 714019"/>
                  <a:gd name="connsiteY80" fmla="*/ 188838 h 1269088"/>
                  <a:gd name="connsiteX81" fmla="*/ 455295 w 714019"/>
                  <a:gd name="connsiteY81" fmla="*/ 145975 h 1269088"/>
                  <a:gd name="connsiteX82" fmla="*/ 441008 w 714019"/>
                  <a:gd name="connsiteY82" fmla="*/ 132640 h 1269088"/>
                  <a:gd name="connsiteX83" fmla="*/ 371475 w 714019"/>
                  <a:gd name="connsiteY83" fmla="*/ 78348 h 1269088"/>
                  <a:gd name="connsiteX84" fmla="*/ 298133 w 714019"/>
                  <a:gd name="connsiteY84" fmla="*/ 5005 h 1269088"/>
                  <a:gd name="connsiteX85" fmla="*/ 300990 w 714019"/>
                  <a:gd name="connsiteY85" fmla="*/ 243 h 1269088"/>
                  <a:gd name="connsiteX86" fmla="*/ 393383 w 714019"/>
                  <a:gd name="connsiteY86" fmla="*/ 53583 h 1269088"/>
                  <a:gd name="connsiteX87" fmla="*/ 448628 w 714019"/>
                  <a:gd name="connsiteY87" fmla="*/ 125973 h 1269088"/>
                  <a:gd name="connsiteX88" fmla="*/ 459105 w 714019"/>
                  <a:gd name="connsiteY88" fmla="*/ 142165 h 1269088"/>
                  <a:gd name="connsiteX89" fmla="*/ 491490 w 714019"/>
                  <a:gd name="connsiteY89" fmla="*/ 185028 h 1269088"/>
                  <a:gd name="connsiteX90" fmla="*/ 493395 w 714019"/>
                  <a:gd name="connsiteY90" fmla="*/ 184075 h 1269088"/>
                  <a:gd name="connsiteX91" fmla="*/ 468630 w 714019"/>
                  <a:gd name="connsiteY91" fmla="*/ 112638 h 1269088"/>
                  <a:gd name="connsiteX92" fmla="*/ 456247 w 714019"/>
                  <a:gd name="connsiteY92" fmla="*/ 33580 h 1269088"/>
                  <a:gd name="connsiteX93" fmla="*/ 462915 w 714019"/>
                  <a:gd name="connsiteY93" fmla="*/ 31675 h 1269088"/>
                  <a:gd name="connsiteX94" fmla="*/ 508635 w 714019"/>
                  <a:gd name="connsiteY94" fmla="*/ 125973 h 1269088"/>
                  <a:gd name="connsiteX95" fmla="*/ 507683 w 714019"/>
                  <a:gd name="connsiteY95" fmla="*/ 197410 h 1269088"/>
                  <a:gd name="connsiteX96" fmla="*/ 505778 w 714019"/>
                  <a:gd name="connsiteY96" fmla="*/ 208840 h 1269088"/>
                  <a:gd name="connsiteX97" fmla="*/ 506730 w 714019"/>
                  <a:gd name="connsiteY97" fmla="*/ 210745 h 1269088"/>
                  <a:gd name="connsiteX98" fmla="*/ 511492 w 714019"/>
                  <a:gd name="connsiteY98" fmla="*/ 218365 h 1269088"/>
                  <a:gd name="connsiteX99" fmla="*/ 516255 w 714019"/>
                  <a:gd name="connsiteY99" fmla="*/ 225985 h 1269088"/>
                  <a:gd name="connsiteX100" fmla="*/ 520065 w 714019"/>
                  <a:gd name="connsiteY100" fmla="*/ 233605 h 1269088"/>
                  <a:gd name="connsiteX101" fmla="*/ 523875 w 714019"/>
                  <a:gd name="connsiteY101" fmla="*/ 241225 h 1269088"/>
                  <a:gd name="connsiteX102" fmla="*/ 527685 w 714019"/>
                  <a:gd name="connsiteY102" fmla="*/ 248845 h 1269088"/>
                  <a:gd name="connsiteX103" fmla="*/ 531495 w 714019"/>
                  <a:gd name="connsiteY103" fmla="*/ 256465 h 1269088"/>
                  <a:gd name="connsiteX104" fmla="*/ 535305 w 714019"/>
                  <a:gd name="connsiteY104" fmla="*/ 264086 h 1269088"/>
                  <a:gd name="connsiteX105" fmla="*/ 539115 w 714019"/>
                  <a:gd name="connsiteY105" fmla="*/ 271705 h 1269088"/>
                  <a:gd name="connsiteX106" fmla="*/ 542925 w 714019"/>
                  <a:gd name="connsiteY106" fmla="*/ 279325 h 1269088"/>
                  <a:gd name="connsiteX107" fmla="*/ 546735 w 714019"/>
                  <a:gd name="connsiteY107" fmla="*/ 286945 h 1269088"/>
                  <a:gd name="connsiteX108" fmla="*/ 549593 w 714019"/>
                  <a:gd name="connsiteY108" fmla="*/ 294565 h 1269088"/>
                  <a:gd name="connsiteX109" fmla="*/ 553403 w 714019"/>
                  <a:gd name="connsiteY109" fmla="*/ 303138 h 1269088"/>
                  <a:gd name="connsiteX110" fmla="*/ 556260 w 714019"/>
                  <a:gd name="connsiteY110" fmla="*/ 310758 h 1269088"/>
                  <a:gd name="connsiteX111" fmla="*/ 559118 w 714019"/>
                  <a:gd name="connsiteY111" fmla="*/ 319330 h 1269088"/>
                  <a:gd name="connsiteX112" fmla="*/ 561975 w 714019"/>
                  <a:gd name="connsiteY112" fmla="*/ 326950 h 1269088"/>
                  <a:gd name="connsiteX113" fmla="*/ 564833 w 714019"/>
                  <a:gd name="connsiteY113" fmla="*/ 335523 h 1269088"/>
                  <a:gd name="connsiteX114" fmla="*/ 565785 w 714019"/>
                  <a:gd name="connsiteY114" fmla="*/ 337428 h 1269088"/>
                  <a:gd name="connsiteX115" fmla="*/ 564833 w 714019"/>
                  <a:gd name="connsiteY115" fmla="*/ 328855 h 1269088"/>
                  <a:gd name="connsiteX116" fmla="*/ 558165 w 714019"/>
                  <a:gd name="connsiteY116" fmla="*/ 239320 h 1269088"/>
                  <a:gd name="connsiteX117" fmla="*/ 566738 w 714019"/>
                  <a:gd name="connsiteY117" fmla="*/ 146928 h 1269088"/>
                  <a:gd name="connsiteX118" fmla="*/ 573405 w 714019"/>
                  <a:gd name="connsiteY118" fmla="*/ 145975 h 1269088"/>
                  <a:gd name="connsiteX119" fmla="*/ 599122 w 714019"/>
                  <a:gd name="connsiteY119" fmla="*/ 263133 h 1269088"/>
                  <a:gd name="connsiteX120" fmla="*/ 576263 w 714019"/>
                  <a:gd name="connsiteY120" fmla="*/ 344095 h 1269088"/>
                  <a:gd name="connsiteX121" fmla="*/ 573405 w 714019"/>
                  <a:gd name="connsiteY121" fmla="*/ 361240 h 1269088"/>
                  <a:gd name="connsiteX122" fmla="*/ 597218 w 714019"/>
                  <a:gd name="connsiteY122" fmla="*/ 486970 h 1269088"/>
                  <a:gd name="connsiteX123" fmla="*/ 599122 w 714019"/>
                  <a:gd name="connsiteY123" fmla="*/ 486970 h 1269088"/>
                  <a:gd name="connsiteX124" fmla="*/ 616268 w 714019"/>
                  <a:gd name="connsiteY124" fmla="*/ 394578 h 1269088"/>
                  <a:gd name="connsiteX125" fmla="*/ 650558 w 714019"/>
                  <a:gd name="connsiteY125" fmla="*/ 301233 h 1269088"/>
                  <a:gd name="connsiteX126" fmla="*/ 657225 w 714019"/>
                  <a:gd name="connsiteY126" fmla="*/ 302186 h 1269088"/>
                  <a:gd name="connsiteX127" fmla="*/ 652463 w 714019"/>
                  <a:gd name="connsiteY127" fmla="*/ 429820 h 1269088"/>
                  <a:gd name="connsiteX128" fmla="*/ 606743 w 714019"/>
                  <a:gd name="connsiteY128" fmla="*/ 507925 h 1269088"/>
                  <a:gd name="connsiteX129" fmla="*/ 600075 w 714019"/>
                  <a:gd name="connsiteY129" fmla="*/ 524118 h 1269088"/>
                  <a:gd name="connsiteX130" fmla="*/ 590550 w 714019"/>
                  <a:gd name="connsiteY130" fmla="*/ 664136 h 1269088"/>
                  <a:gd name="connsiteX131" fmla="*/ 592455 w 714019"/>
                  <a:gd name="connsiteY131" fmla="*/ 665088 h 1269088"/>
                  <a:gd name="connsiteX132" fmla="*/ 639128 w 714019"/>
                  <a:gd name="connsiteY132" fmla="*/ 563170 h 1269088"/>
                  <a:gd name="connsiteX133" fmla="*/ 703897 w 714019"/>
                  <a:gd name="connsiteY133" fmla="*/ 466015 h 1269088"/>
                  <a:gd name="connsiteX134" fmla="*/ 710565 w 714019"/>
                  <a:gd name="connsiteY134" fmla="*/ 468873 h 1269088"/>
                  <a:gd name="connsiteX135" fmla="*/ 669608 w 714019"/>
                  <a:gd name="connsiteY135" fmla="*/ 613653 h 1269088"/>
                  <a:gd name="connsiteX136" fmla="*/ 594360 w 714019"/>
                  <a:gd name="connsiteY136" fmla="*/ 688900 h 1269088"/>
                  <a:gd name="connsiteX137" fmla="*/ 583883 w 714019"/>
                  <a:gd name="connsiteY137" fmla="*/ 703188 h 1269088"/>
                  <a:gd name="connsiteX138" fmla="*/ 539115 w 714019"/>
                  <a:gd name="connsiteY138" fmla="*/ 835586 h 1269088"/>
                  <a:gd name="connsiteX139" fmla="*/ 541020 w 714019"/>
                  <a:gd name="connsiteY139" fmla="*/ 836538 h 1269088"/>
                  <a:gd name="connsiteX140" fmla="*/ 615315 w 714019"/>
                  <a:gd name="connsiteY140" fmla="*/ 746050 h 1269088"/>
                  <a:gd name="connsiteX141" fmla="*/ 707708 w 714019"/>
                  <a:gd name="connsiteY141" fmla="*/ 663183 h 1269088"/>
                  <a:gd name="connsiteX142" fmla="*/ 713422 w 714019"/>
                  <a:gd name="connsiteY142" fmla="*/ 666993 h 1269088"/>
                  <a:gd name="connsiteX143" fmla="*/ 633413 w 714019"/>
                  <a:gd name="connsiteY143" fmla="*/ 806058 h 1269088"/>
                  <a:gd name="connsiteX144" fmla="*/ 535305 w 714019"/>
                  <a:gd name="connsiteY144" fmla="*/ 862255 h 1269088"/>
                  <a:gd name="connsiteX145" fmla="*/ 521017 w 714019"/>
                  <a:gd name="connsiteY145" fmla="*/ 872733 h 1269088"/>
                  <a:gd name="connsiteX146" fmla="*/ 424815 w 714019"/>
                  <a:gd name="connsiteY146" fmla="*/ 1009893 h 1269088"/>
                  <a:gd name="connsiteX147" fmla="*/ 425767 w 714019"/>
                  <a:gd name="connsiteY147" fmla="*/ 1011798 h 1269088"/>
                  <a:gd name="connsiteX148" fmla="*/ 522922 w 714019"/>
                  <a:gd name="connsiteY148" fmla="*/ 947980 h 1269088"/>
                  <a:gd name="connsiteX149" fmla="*/ 635318 w 714019"/>
                  <a:gd name="connsiteY149" fmla="*/ 897498 h 1269088"/>
                  <a:gd name="connsiteX150" fmla="*/ 639128 w 714019"/>
                  <a:gd name="connsiteY150" fmla="*/ 903213 h 1269088"/>
                  <a:gd name="connsiteX151" fmla="*/ 521017 w 714019"/>
                  <a:gd name="connsiteY151" fmla="*/ 1011798 h 1269088"/>
                  <a:gd name="connsiteX152" fmla="*/ 410528 w 714019"/>
                  <a:gd name="connsiteY152" fmla="*/ 1035611 h 1269088"/>
                  <a:gd name="connsiteX153" fmla="*/ 394335 w 714019"/>
                  <a:gd name="connsiteY153" fmla="*/ 1041325 h 1269088"/>
                  <a:gd name="connsiteX154" fmla="*/ 259080 w 714019"/>
                  <a:gd name="connsiteY154" fmla="*/ 1140386 h 1269088"/>
                  <a:gd name="connsiteX155" fmla="*/ 260033 w 714019"/>
                  <a:gd name="connsiteY155" fmla="*/ 1142290 h 1269088"/>
                  <a:gd name="connsiteX156" fmla="*/ 382905 w 714019"/>
                  <a:gd name="connsiteY156" fmla="*/ 1108000 h 1269088"/>
                  <a:gd name="connsiteX157" fmla="*/ 513397 w 714019"/>
                  <a:gd name="connsiteY157" fmla="*/ 1089903 h 1269088"/>
                  <a:gd name="connsiteX158" fmla="*/ 516255 w 714019"/>
                  <a:gd name="connsiteY158" fmla="*/ 1096570 h 1269088"/>
                  <a:gd name="connsiteX159" fmla="*/ 360998 w 714019"/>
                  <a:gd name="connsiteY159" fmla="*/ 1170865 h 1269088"/>
                  <a:gd name="connsiteX160" fmla="*/ 238125 w 714019"/>
                  <a:gd name="connsiteY160" fmla="*/ 1159436 h 1269088"/>
                  <a:gd name="connsiteX161" fmla="*/ 220027 w 714019"/>
                  <a:gd name="connsiteY161" fmla="*/ 1159436 h 1269088"/>
                  <a:gd name="connsiteX162" fmla="*/ 157163 w 714019"/>
                  <a:gd name="connsiteY162" fmla="*/ 1184200 h 1269088"/>
                  <a:gd name="connsiteX163" fmla="*/ 147638 w 714019"/>
                  <a:gd name="connsiteY163" fmla="*/ 1187058 h 1269088"/>
                  <a:gd name="connsiteX164" fmla="*/ 138113 w 714019"/>
                  <a:gd name="connsiteY164" fmla="*/ 1189915 h 1269088"/>
                  <a:gd name="connsiteX165" fmla="*/ 65723 w 714019"/>
                  <a:gd name="connsiteY165" fmla="*/ 1208013 h 1269088"/>
                  <a:gd name="connsiteX166" fmla="*/ 65723 w 714019"/>
                  <a:gd name="connsiteY166" fmla="*/ 1209918 h 1269088"/>
                  <a:gd name="connsiteX167" fmla="*/ 202883 w 714019"/>
                  <a:gd name="connsiteY167" fmla="*/ 1212775 h 1269088"/>
                  <a:gd name="connsiteX168" fmla="*/ 338138 w 714019"/>
                  <a:gd name="connsiteY168" fmla="*/ 1232778 h 1269088"/>
                  <a:gd name="connsiteX169" fmla="*/ 338138 w 714019"/>
                  <a:gd name="connsiteY169" fmla="*/ 1239445 h 1269088"/>
                  <a:gd name="connsiteX170" fmla="*/ 159067 w 714019"/>
                  <a:gd name="connsiteY170" fmla="*/ 1267068 h 1269088"/>
                  <a:gd name="connsiteX171" fmla="*/ 37148 w 714019"/>
                  <a:gd name="connsiteY171" fmla="*/ 1220395 h 1269088"/>
                  <a:gd name="connsiteX172" fmla="*/ 20002 w 714019"/>
                  <a:gd name="connsiteY172" fmla="*/ 1215633 h 1269088"/>
                  <a:gd name="connsiteX173" fmla="*/ 9525 w 714019"/>
                  <a:gd name="connsiteY173" fmla="*/ 1216586 h 1269088"/>
                  <a:gd name="connsiteX174" fmla="*/ 0 w 714019"/>
                  <a:gd name="connsiteY174" fmla="*/ 1212775 h 1269088"/>
                  <a:gd name="connsiteX175" fmla="*/ 9525 w 714019"/>
                  <a:gd name="connsiteY175" fmla="*/ 1207061 h 1269088"/>
                  <a:gd name="connsiteX176" fmla="*/ 19050 w 714019"/>
                  <a:gd name="connsiteY176" fmla="*/ 1206108 h 1269088"/>
                  <a:gd name="connsiteX177" fmla="*/ 34290 w 714019"/>
                  <a:gd name="connsiteY177" fmla="*/ 1197536 h 126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714019" h="1269088">
                    <a:moveTo>
                      <a:pt x="34290" y="1197536"/>
                    </a:moveTo>
                    <a:cubicBezTo>
                      <a:pt x="47625" y="1178486"/>
                      <a:pt x="74295" y="1144195"/>
                      <a:pt x="109538" y="1107048"/>
                    </a:cubicBezTo>
                    <a:cubicBezTo>
                      <a:pt x="150495" y="1066090"/>
                      <a:pt x="188595" y="1030848"/>
                      <a:pt x="204788" y="1016561"/>
                    </a:cubicBezTo>
                    <a:cubicBezTo>
                      <a:pt x="208598" y="1012750"/>
                      <a:pt x="212408" y="1014655"/>
                      <a:pt x="211455" y="1019418"/>
                    </a:cubicBezTo>
                    <a:cubicBezTo>
                      <a:pt x="210502" y="1038468"/>
                      <a:pt x="205740" y="1080378"/>
                      <a:pt x="168592" y="1125145"/>
                    </a:cubicBezTo>
                    <a:cubicBezTo>
                      <a:pt x="140017" y="1160388"/>
                      <a:pt x="97155" y="1183248"/>
                      <a:pt x="65723" y="1196583"/>
                    </a:cubicBezTo>
                    <a:cubicBezTo>
                      <a:pt x="60960" y="1198488"/>
                      <a:pt x="60960" y="1199440"/>
                      <a:pt x="66675" y="1198488"/>
                    </a:cubicBezTo>
                    <a:cubicBezTo>
                      <a:pt x="94298" y="1193725"/>
                      <a:pt x="120967" y="1186105"/>
                      <a:pt x="146685" y="1178486"/>
                    </a:cubicBezTo>
                    <a:cubicBezTo>
                      <a:pt x="171450" y="1170865"/>
                      <a:pt x="195263" y="1161340"/>
                      <a:pt x="217170" y="1150863"/>
                    </a:cubicBezTo>
                    <a:cubicBezTo>
                      <a:pt x="221933" y="1148958"/>
                      <a:pt x="226695" y="1142290"/>
                      <a:pt x="228600" y="1137528"/>
                    </a:cubicBezTo>
                    <a:cubicBezTo>
                      <a:pt x="234315" y="1116573"/>
                      <a:pt x="245745" y="1075615"/>
                      <a:pt x="266700" y="1031800"/>
                    </a:cubicBezTo>
                    <a:cubicBezTo>
                      <a:pt x="290513" y="982270"/>
                      <a:pt x="315278" y="938455"/>
                      <a:pt x="325755" y="920358"/>
                    </a:cubicBezTo>
                    <a:cubicBezTo>
                      <a:pt x="328613" y="915595"/>
                      <a:pt x="332423" y="915595"/>
                      <a:pt x="333375" y="921311"/>
                    </a:cubicBezTo>
                    <a:cubicBezTo>
                      <a:pt x="338138" y="939408"/>
                      <a:pt x="345758" y="981318"/>
                      <a:pt x="325755" y="1033705"/>
                    </a:cubicBezTo>
                    <a:cubicBezTo>
                      <a:pt x="310515" y="1074663"/>
                      <a:pt x="280035" y="1108000"/>
                      <a:pt x="256223" y="1128955"/>
                    </a:cubicBezTo>
                    <a:cubicBezTo>
                      <a:pt x="252413" y="1132765"/>
                      <a:pt x="252413" y="1133718"/>
                      <a:pt x="257175" y="1130861"/>
                    </a:cubicBezTo>
                    <a:cubicBezTo>
                      <a:pt x="306705" y="1104190"/>
                      <a:pt x="350520" y="1070853"/>
                      <a:pt x="389573" y="1033705"/>
                    </a:cubicBezTo>
                    <a:cubicBezTo>
                      <a:pt x="393383" y="1029895"/>
                      <a:pt x="396240" y="1022275"/>
                      <a:pt x="395288" y="1017513"/>
                    </a:cubicBezTo>
                    <a:cubicBezTo>
                      <a:pt x="393383" y="996558"/>
                      <a:pt x="391478" y="957505"/>
                      <a:pt x="396240" y="911786"/>
                    </a:cubicBezTo>
                    <a:cubicBezTo>
                      <a:pt x="401955" y="860350"/>
                      <a:pt x="413385" y="813678"/>
                      <a:pt x="418147" y="794628"/>
                    </a:cubicBezTo>
                    <a:cubicBezTo>
                      <a:pt x="419100" y="789865"/>
                      <a:pt x="422910" y="788913"/>
                      <a:pt x="425767" y="793675"/>
                    </a:cubicBezTo>
                    <a:cubicBezTo>
                      <a:pt x="435292" y="808915"/>
                      <a:pt x="453390" y="845111"/>
                      <a:pt x="450533" y="897498"/>
                    </a:cubicBezTo>
                    <a:cubicBezTo>
                      <a:pt x="448628" y="937503"/>
                      <a:pt x="432435" y="975603"/>
                      <a:pt x="418147" y="1001320"/>
                    </a:cubicBezTo>
                    <a:cubicBezTo>
                      <a:pt x="415290" y="1006083"/>
                      <a:pt x="416242" y="1007036"/>
                      <a:pt x="420053" y="1002273"/>
                    </a:cubicBezTo>
                    <a:cubicBezTo>
                      <a:pt x="457200" y="961315"/>
                      <a:pt x="488633" y="915595"/>
                      <a:pt x="514350" y="867970"/>
                    </a:cubicBezTo>
                    <a:cubicBezTo>
                      <a:pt x="517208" y="863208"/>
                      <a:pt x="517208" y="855588"/>
                      <a:pt x="514350" y="850825"/>
                    </a:cubicBezTo>
                    <a:cubicBezTo>
                      <a:pt x="505778" y="831775"/>
                      <a:pt x="491490" y="795580"/>
                      <a:pt x="482917" y="750813"/>
                    </a:cubicBezTo>
                    <a:cubicBezTo>
                      <a:pt x="473392" y="700330"/>
                      <a:pt x="469583" y="653658"/>
                      <a:pt x="468630" y="633655"/>
                    </a:cubicBezTo>
                    <a:cubicBezTo>
                      <a:pt x="468630" y="627940"/>
                      <a:pt x="471488" y="626036"/>
                      <a:pt x="475297" y="629845"/>
                    </a:cubicBezTo>
                    <a:cubicBezTo>
                      <a:pt x="488633" y="641275"/>
                      <a:pt x="517208" y="669850"/>
                      <a:pt x="529590" y="720333"/>
                    </a:cubicBezTo>
                    <a:cubicBezTo>
                      <a:pt x="540068" y="759386"/>
                      <a:pt x="536258" y="800343"/>
                      <a:pt x="530543" y="828918"/>
                    </a:cubicBezTo>
                    <a:cubicBezTo>
                      <a:pt x="529590" y="834633"/>
                      <a:pt x="530543" y="834633"/>
                      <a:pt x="532447" y="829870"/>
                    </a:cubicBezTo>
                    <a:cubicBezTo>
                      <a:pt x="551497" y="787961"/>
                      <a:pt x="565785" y="745098"/>
                      <a:pt x="576263" y="700330"/>
                    </a:cubicBezTo>
                    <a:cubicBezTo>
                      <a:pt x="577215" y="694615"/>
                      <a:pt x="575310" y="687948"/>
                      <a:pt x="572453" y="683186"/>
                    </a:cubicBezTo>
                    <a:cubicBezTo>
                      <a:pt x="560070" y="667945"/>
                      <a:pt x="539115" y="638418"/>
                      <a:pt x="520065" y="600318"/>
                    </a:cubicBezTo>
                    <a:cubicBezTo>
                      <a:pt x="499110" y="557455"/>
                      <a:pt x="484822" y="514593"/>
                      <a:pt x="479108" y="495543"/>
                    </a:cubicBezTo>
                    <a:cubicBezTo>
                      <a:pt x="477203" y="490780"/>
                      <a:pt x="480060" y="487923"/>
                      <a:pt x="484822" y="490780"/>
                    </a:cubicBezTo>
                    <a:cubicBezTo>
                      <a:pt x="500063" y="498400"/>
                      <a:pt x="531495" y="518403"/>
                      <a:pt x="555308" y="561265"/>
                    </a:cubicBezTo>
                    <a:cubicBezTo>
                      <a:pt x="574358" y="594603"/>
                      <a:pt x="580072" y="633655"/>
                      <a:pt x="581978" y="661278"/>
                    </a:cubicBezTo>
                    <a:cubicBezTo>
                      <a:pt x="581978" y="666993"/>
                      <a:pt x="582930" y="666993"/>
                      <a:pt x="583883" y="661278"/>
                    </a:cubicBezTo>
                    <a:cubicBezTo>
                      <a:pt x="591503" y="615558"/>
                      <a:pt x="595313" y="569838"/>
                      <a:pt x="593408" y="524118"/>
                    </a:cubicBezTo>
                    <a:cubicBezTo>
                      <a:pt x="593408" y="518403"/>
                      <a:pt x="589597" y="511736"/>
                      <a:pt x="584835" y="508878"/>
                    </a:cubicBezTo>
                    <a:cubicBezTo>
                      <a:pt x="570547" y="498400"/>
                      <a:pt x="546735" y="479350"/>
                      <a:pt x="523875" y="451728"/>
                    </a:cubicBezTo>
                    <a:cubicBezTo>
                      <a:pt x="498158" y="419343"/>
                      <a:pt x="477203" y="386005"/>
                      <a:pt x="467678" y="370765"/>
                    </a:cubicBezTo>
                    <a:cubicBezTo>
                      <a:pt x="464820" y="366003"/>
                      <a:pt x="466725" y="363145"/>
                      <a:pt x="472440" y="364098"/>
                    </a:cubicBezTo>
                    <a:cubicBezTo>
                      <a:pt x="487680" y="367908"/>
                      <a:pt x="517208" y="379338"/>
                      <a:pt x="545783" y="410770"/>
                    </a:cubicBezTo>
                    <a:cubicBezTo>
                      <a:pt x="567690" y="434583"/>
                      <a:pt x="581025" y="465063"/>
                      <a:pt x="588645" y="486970"/>
                    </a:cubicBezTo>
                    <a:cubicBezTo>
                      <a:pt x="590550" y="491733"/>
                      <a:pt x="591503" y="491733"/>
                      <a:pt x="590550" y="486970"/>
                    </a:cubicBezTo>
                    <a:cubicBezTo>
                      <a:pt x="586740" y="445061"/>
                      <a:pt x="579120" y="404103"/>
                      <a:pt x="566738" y="363145"/>
                    </a:cubicBezTo>
                    <a:cubicBezTo>
                      <a:pt x="564833" y="358383"/>
                      <a:pt x="560070" y="352668"/>
                      <a:pt x="554355" y="350763"/>
                    </a:cubicBezTo>
                    <a:cubicBezTo>
                      <a:pt x="539115" y="344095"/>
                      <a:pt x="513397" y="331713"/>
                      <a:pt x="486728" y="311711"/>
                    </a:cubicBezTo>
                    <a:cubicBezTo>
                      <a:pt x="455295" y="287898"/>
                      <a:pt x="427672" y="261228"/>
                      <a:pt x="416242" y="247893"/>
                    </a:cubicBezTo>
                    <a:cubicBezTo>
                      <a:pt x="412433" y="244083"/>
                      <a:pt x="413385" y="240273"/>
                      <a:pt x="419100" y="241225"/>
                    </a:cubicBezTo>
                    <a:cubicBezTo>
                      <a:pt x="434340" y="242178"/>
                      <a:pt x="463867" y="246940"/>
                      <a:pt x="496253" y="268848"/>
                    </a:cubicBezTo>
                    <a:cubicBezTo>
                      <a:pt x="521970" y="285993"/>
                      <a:pt x="541972" y="311711"/>
                      <a:pt x="554355" y="329808"/>
                    </a:cubicBezTo>
                    <a:cubicBezTo>
                      <a:pt x="557213" y="334570"/>
                      <a:pt x="559118" y="337428"/>
                      <a:pt x="559118" y="336475"/>
                    </a:cubicBezTo>
                    <a:cubicBezTo>
                      <a:pt x="559118" y="336475"/>
                      <a:pt x="559118" y="335523"/>
                      <a:pt x="559118" y="335523"/>
                    </a:cubicBezTo>
                    <a:cubicBezTo>
                      <a:pt x="558165" y="332665"/>
                      <a:pt x="557213" y="329808"/>
                      <a:pt x="556260" y="327903"/>
                    </a:cubicBezTo>
                    <a:cubicBezTo>
                      <a:pt x="555308" y="325045"/>
                      <a:pt x="554355" y="323140"/>
                      <a:pt x="553403" y="320283"/>
                    </a:cubicBezTo>
                    <a:cubicBezTo>
                      <a:pt x="552450" y="317425"/>
                      <a:pt x="551497" y="314568"/>
                      <a:pt x="550545" y="312663"/>
                    </a:cubicBezTo>
                    <a:cubicBezTo>
                      <a:pt x="549593" y="309805"/>
                      <a:pt x="548640" y="307900"/>
                      <a:pt x="547688" y="305043"/>
                    </a:cubicBezTo>
                    <a:cubicBezTo>
                      <a:pt x="546735" y="302186"/>
                      <a:pt x="545783" y="299328"/>
                      <a:pt x="544830" y="297423"/>
                    </a:cubicBezTo>
                    <a:cubicBezTo>
                      <a:pt x="543878" y="294565"/>
                      <a:pt x="542925" y="292661"/>
                      <a:pt x="541972" y="289803"/>
                    </a:cubicBezTo>
                    <a:cubicBezTo>
                      <a:pt x="541020" y="286945"/>
                      <a:pt x="540068" y="285040"/>
                      <a:pt x="538163" y="282183"/>
                    </a:cubicBezTo>
                    <a:cubicBezTo>
                      <a:pt x="537210" y="279325"/>
                      <a:pt x="536258" y="277420"/>
                      <a:pt x="534353" y="274563"/>
                    </a:cubicBezTo>
                    <a:cubicBezTo>
                      <a:pt x="533400" y="271705"/>
                      <a:pt x="531495" y="269800"/>
                      <a:pt x="530543" y="266943"/>
                    </a:cubicBezTo>
                    <a:cubicBezTo>
                      <a:pt x="529590" y="264086"/>
                      <a:pt x="527685" y="262180"/>
                      <a:pt x="526733" y="259323"/>
                    </a:cubicBezTo>
                    <a:cubicBezTo>
                      <a:pt x="525780" y="256465"/>
                      <a:pt x="523875" y="254560"/>
                      <a:pt x="522922" y="251703"/>
                    </a:cubicBezTo>
                    <a:cubicBezTo>
                      <a:pt x="521970" y="248845"/>
                      <a:pt x="520065" y="246940"/>
                      <a:pt x="519113" y="244083"/>
                    </a:cubicBezTo>
                    <a:cubicBezTo>
                      <a:pt x="518160" y="241225"/>
                      <a:pt x="516255" y="239320"/>
                      <a:pt x="515303" y="236463"/>
                    </a:cubicBezTo>
                    <a:cubicBezTo>
                      <a:pt x="514350" y="233605"/>
                      <a:pt x="512445" y="231700"/>
                      <a:pt x="511492" y="228843"/>
                    </a:cubicBezTo>
                    <a:cubicBezTo>
                      <a:pt x="509588" y="225985"/>
                      <a:pt x="508635" y="224080"/>
                      <a:pt x="506730" y="221223"/>
                    </a:cubicBezTo>
                    <a:cubicBezTo>
                      <a:pt x="504825" y="218365"/>
                      <a:pt x="503872" y="216460"/>
                      <a:pt x="501967" y="213603"/>
                    </a:cubicBezTo>
                    <a:cubicBezTo>
                      <a:pt x="501967" y="212650"/>
                      <a:pt x="501015" y="212650"/>
                      <a:pt x="501015" y="211698"/>
                    </a:cubicBezTo>
                    <a:cubicBezTo>
                      <a:pt x="500063" y="210745"/>
                      <a:pt x="495300" y="208840"/>
                      <a:pt x="490538" y="207888"/>
                    </a:cubicBezTo>
                    <a:cubicBezTo>
                      <a:pt x="476250" y="205030"/>
                      <a:pt x="452438" y="200268"/>
                      <a:pt x="425767" y="187885"/>
                    </a:cubicBezTo>
                    <a:cubicBezTo>
                      <a:pt x="394335" y="173598"/>
                      <a:pt x="364808" y="154548"/>
                      <a:pt x="351473" y="145023"/>
                    </a:cubicBezTo>
                    <a:cubicBezTo>
                      <a:pt x="346710" y="142165"/>
                      <a:pt x="347663" y="138355"/>
                      <a:pt x="353378" y="138355"/>
                    </a:cubicBezTo>
                    <a:cubicBezTo>
                      <a:pt x="366713" y="136450"/>
                      <a:pt x="393383" y="136450"/>
                      <a:pt x="424815" y="149785"/>
                    </a:cubicBezTo>
                    <a:cubicBezTo>
                      <a:pt x="449580" y="160263"/>
                      <a:pt x="470535" y="176455"/>
                      <a:pt x="484822" y="189790"/>
                    </a:cubicBezTo>
                    <a:cubicBezTo>
                      <a:pt x="488633" y="193600"/>
                      <a:pt x="489585" y="192648"/>
                      <a:pt x="486728" y="188838"/>
                    </a:cubicBezTo>
                    <a:cubicBezTo>
                      <a:pt x="477203" y="174550"/>
                      <a:pt x="466725" y="160263"/>
                      <a:pt x="455295" y="145975"/>
                    </a:cubicBezTo>
                    <a:cubicBezTo>
                      <a:pt x="451485" y="142165"/>
                      <a:pt x="445770" y="136450"/>
                      <a:pt x="441008" y="132640"/>
                    </a:cubicBezTo>
                    <a:cubicBezTo>
                      <a:pt x="424815" y="121210"/>
                      <a:pt x="399098" y="102160"/>
                      <a:pt x="371475" y="78348"/>
                    </a:cubicBezTo>
                    <a:cubicBezTo>
                      <a:pt x="339090" y="48820"/>
                      <a:pt x="310515" y="18340"/>
                      <a:pt x="298133" y="5005"/>
                    </a:cubicBezTo>
                    <a:cubicBezTo>
                      <a:pt x="294323" y="1195"/>
                      <a:pt x="296228" y="-710"/>
                      <a:pt x="300990" y="243"/>
                    </a:cubicBezTo>
                    <a:cubicBezTo>
                      <a:pt x="319088" y="5958"/>
                      <a:pt x="358140" y="22150"/>
                      <a:pt x="393383" y="53583"/>
                    </a:cubicBezTo>
                    <a:cubicBezTo>
                      <a:pt x="422910" y="79300"/>
                      <a:pt x="440055" y="108828"/>
                      <a:pt x="448628" y="125973"/>
                    </a:cubicBezTo>
                    <a:cubicBezTo>
                      <a:pt x="451485" y="130735"/>
                      <a:pt x="455295" y="138355"/>
                      <a:pt x="459105" y="142165"/>
                    </a:cubicBezTo>
                    <a:cubicBezTo>
                      <a:pt x="470535" y="156453"/>
                      <a:pt x="481013" y="170740"/>
                      <a:pt x="491490" y="185028"/>
                    </a:cubicBezTo>
                    <a:cubicBezTo>
                      <a:pt x="494347" y="189790"/>
                      <a:pt x="495300" y="188838"/>
                      <a:pt x="493395" y="184075"/>
                    </a:cubicBezTo>
                    <a:cubicBezTo>
                      <a:pt x="485775" y="165978"/>
                      <a:pt x="476250" y="139308"/>
                      <a:pt x="468630" y="112638"/>
                    </a:cubicBezTo>
                    <a:cubicBezTo>
                      <a:pt x="459105" y="77395"/>
                      <a:pt x="456247" y="47868"/>
                      <a:pt x="456247" y="33580"/>
                    </a:cubicBezTo>
                    <a:cubicBezTo>
                      <a:pt x="456247" y="27865"/>
                      <a:pt x="459105" y="26913"/>
                      <a:pt x="462915" y="31675"/>
                    </a:cubicBezTo>
                    <a:cubicBezTo>
                      <a:pt x="474345" y="47868"/>
                      <a:pt x="501015" y="85968"/>
                      <a:pt x="508635" y="125973"/>
                    </a:cubicBezTo>
                    <a:cubicBezTo>
                      <a:pt x="515303" y="158358"/>
                      <a:pt x="511492" y="184075"/>
                      <a:pt x="507683" y="197410"/>
                    </a:cubicBezTo>
                    <a:cubicBezTo>
                      <a:pt x="506730" y="202173"/>
                      <a:pt x="504825" y="207888"/>
                      <a:pt x="505778" y="208840"/>
                    </a:cubicBezTo>
                    <a:cubicBezTo>
                      <a:pt x="505778" y="209793"/>
                      <a:pt x="506730" y="209793"/>
                      <a:pt x="506730" y="210745"/>
                    </a:cubicBezTo>
                    <a:cubicBezTo>
                      <a:pt x="508635" y="213603"/>
                      <a:pt x="509588" y="215508"/>
                      <a:pt x="511492" y="218365"/>
                    </a:cubicBezTo>
                    <a:cubicBezTo>
                      <a:pt x="513397" y="221223"/>
                      <a:pt x="514350" y="223128"/>
                      <a:pt x="516255" y="225985"/>
                    </a:cubicBezTo>
                    <a:cubicBezTo>
                      <a:pt x="517208" y="228843"/>
                      <a:pt x="519113" y="230748"/>
                      <a:pt x="520065" y="233605"/>
                    </a:cubicBezTo>
                    <a:cubicBezTo>
                      <a:pt x="521970" y="236463"/>
                      <a:pt x="522922" y="238368"/>
                      <a:pt x="523875" y="241225"/>
                    </a:cubicBezTo>
                    <a:cubicBezTo>
                      <a:pt x="524828" y="244083"/>
                      <a:pt x="526733" y="245988"/>
                      <a:pt x="527685" y="248845"/>
                    </a:cubicBezTo>
                    <a:cubicBezTo>
                      <a:pt x="528638" y="251703"/>
                      <a:pt x="530543" y="254560"/>
                      <a:pt x="531495" y="256465"/>
                    </a:cubicBezTo>
                    <a:cubicBezTo>
                      <a:pt x="532447" y="259323"/>
                      <a:pt x="534353" y="261228"/>
                      <a:pt x="535305" y="264086"/>
                    </a:cubicBezTo>
                    <a:cubicBezTo>
                      <a:pt x="536258" y="266943"/>
                      <a:pt x="538163" y="269800"/>
                      <a:pt x="539115" y="271705"/>
                    </a:cubicBezTo>
                    <a:cubicBezTo>
                      <a:pt x="540068" y="274563"/>
                      <a:pt x="541020" y="276468"/>
                      <a:pt x="542925" y="279325"/>
                    </a:cubicBezTo>
                    <a:cubicBezTo>
                      <a:pt x="543878" y="282183"/>
                      <a:pt x="545783" y="285040"/>
                      <a:pt x="546735" y="286945"/>
                    </a:cubicBezTo>
                    <a:cubicBezTo>
                      <a:pt x="547688" y="289803"/>
                      <a:pt x="548640" y="291708"/>
                      <a:pt x="549593" y="294565"/>
                    </a:cubicBezTo>
                    <a:cubicBezTo>
                      <a:pt x="550545" y="297423"/>
                      <a:pt x="551497" y="300280"/>
                      <a:pt x="553403" y="303138"/>
                    </a:cubicBezTo>
                    <a:cubicBezTo>
                      <a:pt x="554355" y="305995"/>
                      <a:pt x="555308" y="307900"/>
                      <a:pt x="556260" y="310758"/>
                    </a:cubicBezTo>
                    <a:cubicBezTo>
                      <a:pt x="557213" y="313615"/>
                      <a:pt x="558165" y="316473"/>
                      <a:pt x="559118" y="319330"/>
                    </a:cubicBezTo>
                    <a:cubicBezTo>
                      <a:pt x="560070" y="322188"/>
                      <a:pt x="561022" y="324093"/>
                      <a:pt x="561975" y="326950"/>
                    </a:cubicBezTo>
                    <a:cubicBezTo>
                      <a:pt x="562928" y="329808"/>
                      <a:pt x="563880" y="332665"/>
                      <a:pt x="564833" y="335523"/>
                    </a:cubicBezTo>
                    <a:cubicBezTo>
                      <a:pt x="564833" y="336475"/>
                      <a:pt x="564833" y="336475"/>
                      <a:pt x="565785" y="337428"/>
                    </a:cubicBezTo>
                    <a:cubicBezTo>
                      <a:pt x="565785" y="338380"/>
                      <a:pt x="565785" y="334570"/>
                      <a:pt x="564833" y="328855"/>
                    </a:cubicBezTo>
                    <a:cubicBezTo>
                      <a:pt x="561975" y="305995"/>
                      <a:pt x="559118" y="273611"/>
                      <a:pt x="558165" y="239320"/>
                    </a:cubicBezTo>
                    <a:cubicBezTo>
                      <a:pt x="557213" y="196458"/>
                      <a:pt x="562928" y="162168"/>
                      <a:pt x="566738" y="146928"/>
                    </a:cubicBezTo>
                    <a:cubicBezTo>
                      <a:pt x="567690" y="142165"/>
                      <a:pt x="571500" y="141213"/>
                      <a:pt x="573405" y="145975"/>
                    </a:cubicBezTo>
                    <a:cubicBezTo>
                      <a:pt x="581978" y="165978"/>
                      <a:pt x="601028" y="215508"/>
                      <a:pt x="599122" y="263133"/>
                    </a:cubicBezTo>
                    <a:cubicBezTo>
                      <a:pt x="597218" y="303138"/>
                      <a:pt x="584835" y="329808"/>
                      <a:pt x="576263" y="344095"/>
                    </a:cubicBezTo>
                    <a:cubicBezTo>
                      <a:pt x="573405" y="348858"/>
                      <a:pt x="572453" y="356478"/>
                      <a:pt x="573405" y="361240"/>
                    </a:cubicBezTo>
                    <a:cubicBezTo>
                      <a:pt x="585788" y="402198"/>
                      <a:pt x="593408" y="445061"/>
                      <a:pt x="597218" y="486970"/>
                    </a:cubicBezTo>
                    <a:cubicBezTo>
                      <a:pt x="598170" y="492686"/>
                      <a:pt x="598170" y="492686"/>
                      <a:pt x="599122" y="486970"/>
                    </a:cubicBezTo>
                    <a:cubicBezTo>
                      <a:pt x="601980" y="463158"/>
                      <a:pt x="607695" y="428868"/>
                      <a:pt x="616268" y="394578"/>
                    </a:cubicBezTo>
                    <a:cubicBezTo>
                      <a:pt x="626745" y="349811"/>
                      <a:pt x="642938" y="316473"/>
                      <a:pt x="650558" y="301233"/>
                    </a:cubicBezTo>
                    <a:cubicBezTo>
                      <a:pt x="653415" y="296470"/>
                      <a:pt x="656272" y="297423"/>
                      <a:pt x="657225" y="302186"/>
                    </a:cubicBezTo>
                    <a:cubicBezTo>
                      <a:pt x="661035" y="324093"/>
                      <a:pt x="667703" y="380290"/>
                      <a:pt x="652463" y="429820"/>
                    </a:cubicBezTo>
                    <a:cubicBezTo>
                      <a:pt x="640080" y="470778"/>
                      <a:pt x="619125" y="495543"/>
                      <a:pt x="606743" y="507925"/>
                    </a:cubicBezTo>
                    <a:cubicBezTo>
                      <a:pt x="602933" y="511736"/>
                      <a:pt x="600075" y="518403"/>
                      <a:pt x="600075" y="524118"/>
                    </a:cubicBezTo>
                    <a:cubicBezTo>
                      <a:pt x="601980" y="570790"/>
                      <a:pt x="598170" y="618415"/>
                      <a:pt x="590550" y="664136"/>
                    </a:cubicBezTo>
                    <a:cubicBezTo>
                      <a:pt x="589597" y="669850"/>
                      <a:pt x="590550" y="669850"/>
                      <a:pt x="592455" y="665088"/>
                    </a:cubicBezTo>
                    <a:cubicBezTo>
                      <a:pt x="602933" y="639370"/>
                      <a:pt x="619125" y="601270"/>
                      <a:pt x="639128" y="563170"/>
                    </a:cubicBezTo>
                    <a:cubicBezTo>
                      <a:pt x="664845" y="514593"/>
                      <a:pt x="691515" y="480303"/>
                      <a:pt x="703897" y="466015"/>
                    </a:cubicBezTo>
                    <a:cubicBezTo>
                      <a:pt x="707708" y="462205"/>
                      <a:pt x="710565" y="463158"/>
                      <a:pt x="710565" y="468873"/>
                    </a:cubicBezTo>
                    <a:cubicBezTo>
                      <a:pt x="709613" y="493638"/>
                      <a:pt x="701993" y="561265"/>
                      <a:pt x="669608" y="613653"/>
                    </a:cubicBezTo>
                    <a:cubicBezTo>
                      <a:pt x="642938" y="657468"/>
                      <a:pt x="611505" y="679375"/>
                      <a:pt x="594360" y="688900"/>
                    </a:cubicBezTo>
                    <a:cubicBezTo>
                      <a:pt x="589597" y="691758"/>
                      <a:pt x="584835" y="697473"/>
                      <a:pt x="583883" y="703188"/>
                    </a:cubicBezTo>
                    <a:cubicBezTo>
                      <a:pt x="573405" y="748908"/>
                      <a:pt x="558165" y="792723"/>
                      <a:pt x="539115" y="835586"/>
                    </a:cubicBezTo>
                    <a:cubicBezTo>
                      <a:pt x="537210" y="840348"/>
                      <a:pt x="537210" y="841300"/>
                      <a:pt x="541020" y="836538"/>
                    </a:cubicBezTo>
                    <a:cubicBezTo>
                      <a:pt x="559118" y="813678"/>
                      <a:pt x="585788" y="779388"/>
                      <a:pt x="615315" y="746050"/>
                    </a:cubicBezTo>
                    <a:cubicBezTo>
                      <a:pt x="654368" y="702236"/>
                      <a:pt x="691515" y="673661"/>
                      <a:pt x="707708" y="663183"/>
                    </a:cubicBezTo>
                    <a:cubicBezTo>
                      <a:pt x="712470" y="660325"/>
                      <a:pt x="715328" y="662230"/>
                      <a:pt x="713422" y="666993"/>
                    </a:cubicBezTo>
                    <a:cubicBezTo>
                      <a:pt x="705803" y="691758"/>
                      <a:pt x="681038" y="760338"/>
                      <a:pt x="633413" y="806058"/>
                    </a:cubicBezTo>
                    <a:cubicBezTo>
                      <a:pt x="594360" y="844158"/>
                      <a:pt x="556260" y="857493"/>
                      <a:pt x="535305" y="862255"/>
                    </a:cubicBezTo>
                    <a:cubicBezTo>
                      <a:pt x="529590" y="863208"/>
                      <a:pt x="523875" y="867970"/>
                      <a:pt x="521017" y="872733"/>
                    </a:cubicBezTo>
                    <a:cubicBezTo>
                      <a:pt x="495300" y="922263"/>
                      <a:pt x="462915" y="967983"/>
                      <a:pt x="424815" y="1009893"/>
                    </a:cubicBezTo>
                    <a:cubicBezTo>
                      <a:pt x="421005" y="1013703"/>
                      <a:pt x="421958" y="1014655"/>
                      <a:pt x="425767" y="1011798"/>
                    </a:cubicBezTo>
                    <a:cubicBezTo>
                      <a:pt x="449580" y="994653"/>
                      <a:pt x="485775" y="970840"/>
                      <a:pt x="522922" y="947980"/>
                    </a:cubicBezTo>
                    <a:cubicBezTo>
                      <a:pt x="573405" y="918453"/>
                      <a:pt x="617220" y="902261"/>
                      <a:pt x="635318" y="897498"/>
                    </a:cubicBezTo>
                    <a:cubicBezTo>
                      <a:pt x="640080" y="895593"/>
                      <a:pt x="642938" y="898450"/>
                      <a:pt x="639128" y="903213"/>
                    </a:cubicBezTo>
                    <a:cubicBezTo>
                      <a:pt x="624840" y="924168"/>
                      <a:pt x="580072" y="982270"/>
                      <a:pt x="521017" y="1011798"/>
                    </a:cubicBezTo>
                    <a:cubicBezTo>
                      <a:pt x="471488" y="1036563"/>
                      <a:pt x="431483" y="1037515"/>
                      <a:pt x="410528" y="1035611"/>
                    </a:cubicBezTo>
                    <a:cubicBezTo>
                      <a:pt x="404813" y="1035611"/>
                      <a:pt x="398145" y="1037515"/>
                      <a:pt x="394335" y="1041325"/>
                    </a:cubicBezTo>
                    <a:cubicBezTo>
                      <a:pt x="354330" y="1079425"/>
                      <a:pt x="309563" y="1112763"/>
                      <a:pt x="259080" y="1140386"/>
                    </a:cubicBezTo>
                    <a:cubicBezTo>
                      <a:pt x="254317" y="1143243"/>
                      <a:pt x="254317" y="1144195"/>
                      <a:pt x="260033" y="1142290"/>
                    </a:cubicBezTo>
                    <a:cubicBezTo>
                      <a:pt x="290513" y="1132765"/>
                      <a:pt x="337185" y="1119430"/>
                      <a:pt x="382905" y="1108000"/>
                    </a:cubicBezTo>
                    <a:cubicBezTo>
                      <a:pt x="443865" y="1092761"/>
                      <a:pt x="493395" y="1090855"/>
                      <a:pt x="513397" y="1089903"/>
                    </a:cubicBezTo>
                    <a:cubicBezTo>
                      <a:pt x="519113" y="1089903"/>
                      <a:pt x="520065" y="1093713"/>
                      <a:pt x="516255" y="1096570"/>
                    </a:cubicBezTo>
                    <a:cubicBezTo>
                      <a:pt x="495300" y="1113715"/>
                      <a:pt x="431483" y="1159436"/>
                      <a:pt x="360998" y="1170865"/>
                    </a:cubicBezTo>
                    <a:cubicBezTo>
                      <a:pt x="301942" y="1180390"/>
                      <a:pt x="259080" y="1168008"/>
                      <a:pt x="238125" y="1159436"/>
                    </a:cubicBezTo>
                    <a:cubicBezTo>
                      <a:pt x="233363" y="1157530"/>
                      <a:pt x="225742" y="1157530"/>
                      <a:pt x="220027" y="1159436"/>
                    </a:cubicBezTo>
                    <a:cubicBezTo>
                      <a:pt x="200025" y="1168961"/>
                      <a:pt x="179070" y="1177533"/>
                      <a:pt x="157163" y="1184200"/>
                    </a:cubicBezTo>
                    <a:cubicBezTo>
                      <a:pt x="152400" y="1186105"/>
                      <a:pt x="147638" y="1187058"/>
                      <a:pt x="147638" y="1187058"/>
                    </a:cubicBezTo>
                    <a:cubicBezTo>
                      <a:pt x="147638" y="1187058"/>
                      <a:pt x="143827" y="1188011"/>
                      <a:pt x="138113" y="1189915"/>
                    </a:cubicBezTo>
                    <a:cubicBezTo>
                      <a:pt x="114300" y="1196583"/>
                      <a:pt x="90488" y="1203250"/>
                      <a:pt x="65723" y="1208013"/>
                    </a:cubicBezTo>
                    <a:cubicBezTo>
                      <a:pt x="60008" y="1208965"/>
                      <a:pt x="60960" y="1209918"/>
                      <a:pt x="65723" y="1209918"/>
                    </a:cubicBezTo>
                    <a:cubicBezTo>
                      <a:pt x="100965" y="1209918"/>
                      <a:pt x="152400" y="1210870"/>
                      <a:pt x="202883" y="1212775"/>
                    </a:cubicBezTo>
                    <a:cubicBezTo>
                      <a:pt x="269558" y="1216586"/>
                      <a:pt x="318135" y="1227063"/>
                      <a:pt x="338138" y="1232778"/>
                    </a:cubicBezTo>
                    <a:cubicBezTo>
                      <a:pt x="342900" y="1234683"/>
                      <a:pt x="343853" y="1237540"/>
                      <a:pt x="338138" y="1239445"/>
                    </a:cubicBezTo>
                    <a:cubicBezTo>
                      <a:pt x="312420" y="1249923"/>
                      <a:pt x="235267" y="1276593"/>
                      <a:pt x="159067" y="1267068"/>
                    </a:cubicBezTo>
                    <a:cubicBezTo>
                      <a:pt x="95250" y="1259448"/>
                      <a:pt x="55245" y="1234683"/>
                      <a:pt x="37148" y="1220395"/>
                    </a:cubicBezTo>
                    <a:cubicBezTo>
                      <a:pt x="33338" y="1217538"/>
                      <a:pt x="25717" y="1214680"/>
                      <a:pt x="20002" y="1215633"/>
                    </a:cubicBezTo>
                    <a:cubicBezTo>
                      <a:pt x="16192" y="1215633"/>
                      <a:pt x="12383" y="1216586"/>
                      <a:pt x="9525" y="1216586"/>
                    </a:cubicBezTo>
                    <a:cubicBezTo>
                      <a:pt x="3810" y="1217538"/>
                      <a:pt x="0" y="1215633"/>
                      <a:pt x="0" y="1212775"/>
                    </a:cubicBezTo>
                    <a:cubicBezTo>
                      <a:pt x="0" y="1209918"/>
                      <a:pt x="4763" y="1208013"/>
                      <a:pt x="9525" y="1207061"/>
                    </a:cubicBezTo>
                    <a:cubicBezTo>
                      <a:pt x="12383" y="1207061"/>
                      <a:pt x="16192" y="1206108"/>
                      <a:pt x="19050" y="1206108"/>
                    </a:cubicBezTo>
                    <a:cubicBezTo>
                      <a:pt x="24765" y="1207061"/>
                      <a:pt x="31433" y="1202298"/>
                      <a:pt x="34290" y="11975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wrap="none"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4" name="图片 33" descr="杯子里有饮料&#10;&#10;低可信度描述已自动生成">
            <a:extLst>
              <a:ext uri="{FF2B5EF4-FFF2-40B4-BE49-F238E27FC236}">
                <a16:creationId xmlns:a16="http://schemas.microsoft.com/office/drawing/2014/main" id="{3CDC01FE-5B81-2AF4-7C63-0EDFB1D0004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15" y="1949602"/>
            <a:ext cx="3901448" cy="390144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E962922-F20A-8938-F7D4-BD7E07CC3F8F}"/>
              </a:ext>
            </a:extLst>
          </p:cNvPr>
          <p:cNvGrpSpPr/>
          <p:nvPr/>
        </p:nvGrpSpPr>
        <p:grpSpPr>
          <a:xfrm>
            <a:off x="7990962" y="2236827"/>
            <a:ext cx="2260028" cy="862162"/>
            <a:chOff x="7990962" y="2236827"/>
            <a:chExt cx="2260028" cy="862162"/>
          </a:xfrm>
        </p:grpSpPr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43C7A281-C115-DF55-A64D-7A202F93B6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8630298" y="2236827"/>
              <a:ext cx="981359" cy="46166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zh-CN" altLang="en-US" sz="24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奖项</a:t>
              </a:r>
              <a:r>
                <a:rPr lang="en-US" altLang="zh-CN" sz="24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3</a:t>
              </a:r>
              <a:endParaRPr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FEB4885-10F9-31A1-D51C-1586867D2FF7}"/>
                </a:ext>
              </a:extLst>
            </p:cNvPr>
            <p:cNvSpPr/>
            <p:nvPr/>
          </p:nvSpPr>
          <p:spPr>
            <a:xfrm>
              <a:off x="8445951" y="2698879"/>
              <a:ext cx="1350050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活动奖项</a:t>
              </a: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3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6CC75DC1-D314-685C-2C68-C6A6342D005B}"/>
                </a:ext>
              </a:extLst>
            </p:cNvPr>
            <p:cNvGrpSpPr/>
            <p:nvPr/>
          </p:nvGrpSpPr>
          <p:grpSpPr>
            <a:xfrm>
              <a:off x="7990962" y="2312383"/>
              <a:ext cx="2260028" cy="782158"/>
              <a:chOff x="8692942" y="3650447"/>
              <a:chExt cx="2260028" cy="782158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E7599B4A-F0BA-391E-9E37-E90E4AB76109}"/>
                  </a:ext>
                </a:extLst>
              </p:cNvPr>
              <p:cNvSpPr/>
              <p:nvPr/>
            </p:nvSpPr>
            <p:spPr>
              <a:xfrm>
                <a:off x="8692942" y="3657694"/>
                <a:ext cx="431907" cy="767665"/>
              </a:xfrm>
              <a:custGeom>
                <a:avLst/>
                <a:gdLst>
                  <a:gd name="connsiteX0" fmla="*/ 677824 w 714019"/>
                  <a:gd name="connsiteY0" fmla="*/ 1197536 h 1269088"/>
                  <a:gd name="connsiteX1" fmla="*/ 602577 w 714019"/>
                  <a:gd name="connsiteY1" fmla="*/ 1107048 h 1269088"/>
                  <a:gd name="connsiteX2" fmla="*/ 507327 w 714019"/>
                  <a:gd name="connsiteY2" fmla="*/ 1016561 h 1269088"/>
                  <a:gd name="connsiteX3" fmla="*/ 500659 w 714019"/>
                  <a:gd name="connsiteY3" fmla="*/ 1019418 h 1269088"/>
                  <a:gd name="connsiteX4" fmla="*/ 543522 w 714019"/>
                  <a:gd name="connsiteY4" fmla="*/ 1125145 h 1269088"/>
                  <a:gd name="connsiteX5" fmla="*/ 646392 w 714019"/>
                  <a:gd name="connsiteY5" fmla="*/ 1196583 h 1269088"/>
                  <a:gd name="connsiteX6" fmla="*/ 645439 w 714019"/>
                  <a:gd name="connsiteY6" fmla="*/ 1198488 h 1269088"/>
                  <a:gd name="connsiteX7" fmla="*/ 565429 w 714019"/>
                  <a:gd name="connsiteY7" fmla="*/ 1178486 h 1269088"/>
                  <a:gd name="connsiteX8" fmla="*/ 494944 w 714019"/>
                  <a:gd name="connsiteY8" fmla="*/ 1150863 h 1269088"/>
                  <a:gd name="connsiteX9" fmla="*/ 483514 w 714019"/>
                  <a:gd name="connsiteY9" fmla="*/ 1137528 h 1269088"/>
                  <a:gd name="connsiteX10" fmla="*/ 445414 w 714019"/>
                  <a:gd name="connsiteY10" fmla="*/ 1031800 h 1269088"/>
                  <a:gd name="connsiteX11" fmla="*/ 386359 w 714019"/>
                  <a:gd name="connsiteY11" fmla="*/ 920358 h 1269088"/>
                  <a:gd name="connsiteX12" fmla="*/ 378739 w 714019"/>
                  <a:gd name="connsiteY12" fmla="*/ 921311 h 1269088"/>
                  <a:gd name="connsiteX13" fmla="*/ 386359 w 714019"/>
                  <a:gd name="connsiteY13" fmla="*/ 1033705 h 1269088"/>
                  <a:gd name="connsiteX14" fmla="*/ 455892 w 714019"/>
                  <a:gd name="connsiteY14" fmla="*/ 1128955 h 1269088"/>
                  <a:gd name="connsiteX15" fmla="*/ 454939 w 714019"/>
                  <a:gd name="connsiteY15" fmla="*/ 1130861 h 1269088"/>
                  <a:gd name="connsiteX16" fmla="*/ 322542 w 714019"/>
                  <a:gd name="connsiteY16" fmla="*/ 1033705 h 1269088"/>
                  <a:gd name="connsiteX17" fmla="*/ 316827 w 714019"/>
                  <a:gd name="connsiteY17" fmla="*/ 1017513 h 1269088"/>
                  <a:gd name="connsiteX18" fmla="*/ 315874 w 714019"/>
                  <a:gd name="connsiteY18" fmla="*/ 911786 h 1269088"/>
                  <a:gd name="connsiteX19" fmla="*/ 293967 w 714019"/>
                  <a:gd name="connsiteY19" fmla="*/ 794628 h 1269088"/>
                  <a:gd name="connsiteX20" fmla="*/ 286347 w 714019"/>
                  <a:gd name="connsiteY20" fmla="*/ 793675 h 1269088"/>
                  <a:gd name="connsiteX21" fmla="*/ 261582 w 714019"/>
                  <a:gd name="connsiteY21" fmla="*/ 897498 h 1269088"/>
                  <a:gd name="connsiteX22" fmla="*/ 293967 w 714019"/>
                  <a:gd name="connsiteY22" fmla="*/ 1001320 h 1269088"/>
                  <a:gd name="connsiteX23" fmla="*/ 292062 w 714019"/>
                  <a:gd name="connsiteY23" fmla="*/ 1002273 h 1269088"/>
                  <a:gd name="connsiteX24" fmla="*/ 197764 w 714019"/>
                  <a:gd name="connsiteY24" fmla="*/ 867970 h 1269088"/>
                  <a:gd name="connsiteX25" fmla="*/ 197764 w 714019"/>
                  <a:gd name="connsiteY25" fmla="*/ 850825 h 1269088"/>
                  <a:gd name="connsiteX26" fmla="*/ 229197 w 714019"/>
                  <a:gd name="connsiteY26" fmla="*/ 750813 h 1269088"/>
                  <a:gd name="connsiteX27" fmla="*/ 243484 w 714019"/>
                  <a:gd name="connsiteY27" fmla="*/ 633655 h 1269088"/>
                  <a:gd name="connsiteX28" fmla="*/ 236817 w 714019"/>
                  <a:gd name="connsiteY28" fmla="*/ 629845 h 1269088"/>
                  <a:gd name="connsiteX29" fmla="*/ 182524 w 714019"/>
                  <a:gd name="connsiteY29" fmla="*/ 720333 h 1269088"/>
                  <a:gd name="connsiteX30" fmla="*/ 181572 w 714019"/>
                  <a:gd name="connsiteY30" fmla="*/ 828918 h 1269088"/>
                  <a:gd name="connsiteX31" fmla="*/ 179667 w 714019"/>
                  <a:gd name="connsiteY31" fmla="*/ 829870 h 1269088"/>
                  <a:gd name="connsiteX32" fmla="*/ 135852 w 714019"/>
                  <a:gd name="connsiteY32" fmla="*/ 700330 h 1269088"/>
                  <a:gd name="connsiteX33" fmla="*/ 139662 w 714019"/>
                  <a:gd name="connsiteY33" fmla="*/ 683186 h 1269088"/>
                  <a:gd name="connsiteX34" fmla="*/ 192049 w 714019"/>
                  <a:gd name="connsiteY34" fmla="*/ 600318 h 1269088"/>
                  <a:gd name="connsiteX35" fmla="*/ 233007 w 714019"/>
                  <a:gd name="connsiteY35" fmla="*/ 495543 h 1269088"/>
                  <a:gd name="connsiteX36" fmla="*/ 227292 w 714019"/>
                  <a:gd name="connsiteY36" fmla="*/ 490780 h 1269088"/>
                  <a:gd name="connsiteX37" fmla="*/ 156807 w 714019"/>
                  <a:gd name="connsiteY37" fmla="*/ 561265 h 1269088"/>
                  <a:gd name="connsiteX38" fmla="*/ 130137 w 714019"/>
                  <a:gd name="connsiteY38" fmla="*/ 661278 h 1269088"/>
                  <a:gd name="connsiteX39" fmla="*/ 128232 w 714019"/>
                  <a:gd name="connsiteY39" fmla="*/ 661278 h 1269088"/>
                  <a:gd name="connsiteX40" fmla="*/ 118707 w 714019"/>
                  <a:gd name="connsiteY40" fmla="*/ 524118 h 1269088"/>
                  <a:gd name="connsiteX41" fmla="*/ 127279 w 714019"/>
                  <a:gd name="connsiteY41" fmla="*/ 508878 h 1269088"/>
                  <a:gd name="connsiteX42" fmla="*/ 188239 w 714019"/>
                  <a:gd name="connsiteY42" fmla="*/ 451728 h 1269088"/>
                  <a:gd name="connsiteX43" fmla="*/ 244437 w 714019"/>
                  <a:gd name="connsiteY43" fmla="*/ 370765 h 1269088"/>
                  <a:gd name="connsiteX44" fmla="*/ 239674 w 714019"/>
                  <a:gd name="connsiteY44" fmla="*/ 364098 h 1269088"/>
                  <a:gd name="connsiteX45" fmla="*/ 166332 w 714019"/>
                  <a:gd name="connsiteY45" fmla="*/ 410770 h 1269088"/>
                  <a:gd name="connsiteX46" fmla="*/ 123469 w 714019"/>
                  <a:gd name="connsiteY46" fmla="*/ 486970 h 1269088"/>
                  <a:gd name="connsiteX47" fmla="*/ 121564 w 714019"/>
                  <a:gd name="connsiteY47" fmla="*/ 486970 h 1269088"/>
                  <a:gd name="connsiteX48" fmla="*/ 145377 w 714019"/>
                  <a:gd name="connsiteY48" fmla="*/ 363145 h 1269088"/>
                  <a:gd name="connsiteX49" fmla="*/ 157759 w 714019"/>
                  <a:gd name="connsiteY49" fmla="*/ 350763 h 1269088"/>
                  <a:gd name="connsiteX50" fmla="*/ 225387 w 714019"/>
                  <a:gd name="connsiteY50" fmla="*/ 311711 h 1269088"/>
                  <a:gd name="connsiteX51" fmla="*/ 295872 w 714019"/>
                  <a:gd name="connsiteY51" fmla="*/ 247893 h 1269088"/>
                  <a:gd name="connsiteX52" fmla="*/ 293014 w 714019"/>
                  <a:gd name="connsiteY52" fmla="*/ 241225 h 1269088"/>
                  <a:gd name="connsiteX53" fmla="*/ 215862 w 714019"/>
                  <a:gd name="connsiteY53" fmla="*/ 268848 h 1269088"/>
                  <a:gd name="connsiteX54" fmla="*/ 157759 w 714019"/>
                  <a:gd name="connsiteY54" fmla="*/ 329808 h 1269088"/>
                  <a:gd name="connsiteX55" fmla="*/ 152997 w 714019"/>
                  <a:gd name="connsiteY55" fmla="*/ 336475 h 1269088"/>
                  <a:gd name="connsiteX56" fmla="*/ 153949 w 714019"/>
                  <a:gd name="connsiteY56" fmla="*/ 335523 h 1269088"/>
                  <a:gd name="connsiteX57" fmla="*/ 156807 w 714019"/>
                  <a:gd name="connsiteY57" fmla="*/ 327903 h 1269088"/>
                  <a:gd name="connsiteX58" fmla="*/ 159664 w 714019"/>
                  <a:gd name="connsiteY58" fmla="*/ 320283 h 1269088"/>
                  <a:gd name="connsiteX59" fmla="*/ 162522 w 714019"/>
                  <a:gd name="connsiteY59" fmla="*/ 312663 h 1269088"/>
                  <a:gd name="connsiteX60" fmla="*/ 165379 w 714019"/>
                  <a:gd name="connsiteY60" fmla="*/ 305043 h 1269088"/>
                  <a:gd name="connsiteX61" fmla="*/ 168237 w 714019"/>
                  <a:gd name="connsiteY61" fmla="*/ 297423 h 1269088"/>
                  <a:gd name="connsiteX62" fmla="*/ 171094 w 714019"/>
                  <a:gd name="connsiteY62" fmla="*/ 289803 h 1269088"/>
                  <a:gd name="connsiteX63" fmla="*/ 174904 w 714019"/>
                  <a:gd name="connsiteY63" fmla="*/ 282183 h 1269088"/>
                  <a:gd name="connsiteX64" fmla="*/ 178714 w 714019"/>
                  <a:gd name="connsiteY64" fmla="*/ 274563 h 1269088"/>
                  <a:gd name="connsiteX65" fmla="*/ 182524 w 714019"/>
                  <a:gd name="connsiteY65" fmla="*/ 266943 h 1269088"/>
                  <a:gd name="connsiteX66" fmla="*/ 186334 w 714019"/>
                  <a:gd name="connsiteY66" fmla="*/ 259323 h 1269088"/>
                  <a:gd name="connsiteX67" fmla="*/ 190144 w 714019"/>
                  <a:gd name="connsiteY67" fmla="*/ 251703 h 1269088"/>
                  <a:gd name="connsiteX68" fmla="*/ 193954 w 714019"/>
                  <a:gd name="connsiteY68" fmla="*/ 244083 h 1269088"/>
                  <a:gd name="connsiteX69" fmla="*/ 197764 w 714019"/>
                  <a:gd name="connsiteY69" fmla="*/ 236463 h 1269088"/>
                  <a:gd name="connsiteX70" fmla="*/ 201574 w 714019"/>
                  <a:gd name="connsiteY70" fmla="*/ 228843 h 1269088"/>
                  <a:gd name="connsiteX71" fmla="*/ 206337 w 714019"/>
                  <a:gd name="connsiteY71" fmla="*/ 221223 h 1269088"/>
                  <a:gd name="connsiteX72" fmla="*/ 211099 w 714019"/>
                  <a:gd name="connsiteY72" fmla="*/ 213603 h 1269088"/>
                  <a:gd name="connsiteX73" fmla="*/ 212052 w 714019"/>
                  <a:gd name="connsiteY73" fmla="*/ 211698 h 1269088"/>
                  <a:gd name="connsiteX74" fmla="*/ 222529 w 714019"/>
                  <a:gd name="connsiteY74" fmla="*/ 207888 h 1269088"/>
                  <a:gd name="connsiteX75" fmla="*/ 287299 w 714019"/>
                  <a:gd name="connsiteY75" fmla="*/ 187885 h 1269088"/>
                  <a:gd name="connsiteX76" fmla="*/ 361594 w 714019"/>
                  <a:gd name="connsiteY76" fmla="*/ 145023 h 1269088"/>
                  <a:gd name="connsiteX77" fmla="*/ 359689 w 714019"/>
                  <a:gd name="connsiteY77" fmla="*/ 138355 h 1269088"/>
                  <a:gd name="connsiteX78" fmla="*/ 288252 w 714019"/>
                  <a:gd name="connsiteY78" fmla="*/ 149785 h 1269088"/>
                  <a:gd name="connsiteX79" fmla="*/ 228244 w 714019"/>
                  <a:gd name="connsiteY79" fmla="*/ 189790 h 1269088"/>
                  <a:gd name="connsiteX80" fmla="*/ 226339 w 714019"/>
                  <a:gd name="connsiteY80" fmla="*/ 188838 h 1269088"/>
                  <a:gd name="connsiteX81" fmla="*/ 257772 w 714019"/>
                  <a:gd name="connsiteY81" fmla="*/ 145975 h 1269088"/>
                  <a:gd name="connsiteX82" fmla="*/ 272059 w 714019"/>
                  <a:gd name="connsiteY82" fmla="*/ 132640 h 1269088"/>
                  <a:gd name="connsiteX83" fmla="*/ 341592 w 714019"/>
                  <a:gd name="connsiteY83" fmla="*/ 78348 h 1269088"/>
                  <a:gd name="connsiteX84" fmla="*/ 414934 w 714019"/>
                  <a:gd name="connsiteY84" fmla="*/ 5005 h 1269088"/>
                  <a:gd name="connsiteX85" fmla="*/ 412077 w 714019"/>
                  <a:gd name="connsiteY85" fmla="*/ 243 h 1269088"/>
                  <a:gd name="connsiteX86" fmla="*/ 319684 w 714019"/>
                  <a:gd name="connsiteY86" fmla="*/ 53583 h 1269088"/>
                  <a:gd name="connsiteX87" fmla="*/ 264439 w 714019"/>
                  <a:gd name="connsiteY87" fmla="*/ 125973 h 1269088"/>
                  <a:gd name="connsiteX88" fmla="*/ 253962 w 714019"/>
                  <a:gd name="connsiteY88" fmla="*/ 142165 h 1269088"/>
                  <a:gd name="connsiteX89" fmla="*/ 221577 w 714019"/>
                  <a:gd name="connsiteY89" fmla="*/ 185028 h 1269088"/>
                  <a:gd name="connsiteX90" fmla="*/ 219672 w 714019"/>
                  <a:gd name="connsiteY90" fmla="*/ 184075 h 1269088"/>
                  <a:gd name="connsiteX91" fmla="*/ 244437 w 714019"/>
                  <a:gd name="connsiteY91" fmla="*/ 112638 h 1269088"/>
                  <a:gd name="connsiteX92" fmla="*/ 256819 w 714019"/>
                  <a:gd name="connsiteY92" fmla="*/ 33580 h 1269088"/>
                  <a:gd name="connsiteX93" fmla="*/ 250152 w 714019"/>
                  <a:gd name="connsiteY93" fmla="*/ 31675 h 1269088"/>
                  <a:gd name="connsiteX94" fmla="*/ 204432 w 714019"/>
                  <a:gd name="connsiteY94" fmla="*/ 125973 h 1269088"/>
                  <a:gd name="connsiteX95" fmla="*/ 205384 w 714019"/>
                  <a:gd name="connsiteY95" fmla="*/ 197410 h 1269088"/>
                  <a:gd name="connsiteX96" fmla="*/ 207289 w 714019"/>
                  <a:gd name="connsiteY96" fmla="*/ 208840 h 1269088"/>
                  <a:gd name="connsiteX97" fmla="*/ 206337 w 714019"/>
                  <a:gd name="connsiteY97" fmla="*/ 210745 h 1269088"/>
                  <a:gd name="connsiteX98" fmla="*/ 201574 w 714019"/>
                  <a:gd name="connsiteY98" fmla="*/ 218365 h 1269088"/>
                  <a:gd name="connsiteX99" fmla="*/ 196812 w 714019"/>
                  <a:gd name="connsiteY99" fmla="*/ 225985 h 1269088"/>
                  <a:gd name="connsiteX100" fmla="*/ 193002 w 714019"/>
                  <a:gd name="connsiteY100" fmla="*/ 233605 h 1269088"/>
                  <a:gd name="connsiteX101" fmla="*/ 189192 w 714019"/>
                  <a:gd name="connsiteY101" fmla="*/ 241225 h 1269088"/>
                  <a:gd name="connsiteX102" fmla="*/ 185382 w 714019"/>
                  <a:gd name="connsiteY102" fmla="*/ 248845 h 1269088"/>
                  <a:gd name="connsiteX103" fmla="*/ 181572 w 714019"/>
                  <a:gd name="connsiteY103" fmla="*/ 256465 h 1269088"/>
                  <a:gd name="connsiteX104" fmla="*/ 177762 w 714019"/>
                  <a:gd name="connsiteY104" fmla="*/ 264086 h 1269088"/>
                  <a:gd name="connsiteX105" fmla="*/ 173952 w 714019"/>
                  <a:gd name="connsiteY105" fmla="*/ 271705 h 1269088"/>
                  <a:gd name="connsiteX106" fmla="*/ 170142 w 714019"/>
                  <a:gd name="connsiteY106" fmla="*/ 279325 h 1269088"/>
                  <a:gd name="connsiteX107" fmla="*/ 166332 w 714019"/>
                  <a:gd name="connsiteY107" fmla="*/ 286945 h 1269088"/>
                  <a:gd name="connsiteX108" fmla="*/ 163474 w 714019"/>
                  <a:gd name="connsiteY108" fmla="*/ 294565 h 1269088"/>
                  <a:gd name="connsiteX109" fmla="*/ 160617 w 714019"/>
                  <a:gd name="connsiteY109" fmla="*/ 303138 h 1269088"/>
                  <a:gd name="connsiteX110" fmla="*/ 157759 w 714019"/>
                  <a:gd name="connsiteY110" fmla="*/ 310758 h 1269088"/>
                  <a:gd name="connsiteX111" fmla="*/ 154902 w 714019"/>
                  <a:gd name="connsiteY111" fmla="*/ 319330 h 1269088"/>
                  <a:gd name="connsiteX112" fmla="*/ 152044 w 714019"/>
                  <a:gd name="connsiteY112" fmla="*/ 326950 h 1269088"/>
                  <a:gd name="connsiteX113" fmla="*/ 149187 w 714019"/>
                  <a:gd name="connsiteY113" fmla="*/ 335523 h 1269088"/>
                  <a:gd name="connsiteX114" fmla="*/ 148234 w 714019"/>
                  <a:gd name="connsiteY114" fmla="*/ 337428 h 1269088"/>
                  <a:gd name="connsiteX115" fmla="*/ 149187 w 714019"/>
                  <a:gd name="connsiteY115" fmla="*/ 328855 h 1269088"/>
                  <a:gd name="connsiteX116" fmla="*/ 155854 w 714019"/>
                  <a:gd name="connsiteY116" fmla="*/ 239320 h 1269088"/>
                  <a:gd name="connsiteX117" fmla="*/ 147282 w 714019"/>
                  <a:gd name="connsiteY117" fmla="*/ 146928 h 1269088"/>
                  <a:gd name="connsiteX118" fmla="*/ 140614 w 714019"/>
                  <a:gd name="connsiteY118" fmla="*/ 145975 h 1269088"/>
                  <a:gd name="connsiteX119" fmla="*/ 114897 w 714019"/>
                  <a:gd name="connsiteY119" fmla="*/ 263133 h 1269088"/>
                  <a:gd name="connsiteX120" fmla="*/ 137757 w 714019"/>
                  <a:gd name="connsiteY120" fmla="*/ 344095 h 1269088"/>
                  <a:gd name="connsiteX121" fmla="*/ 140614 w 714019"/>
                  <a:gd name="connsiteY121" fmla="*/ 361240 h 1269088"/>
                  <a:gd name="connsiteX122" fmla="*/ 116802 w 714019"/>
                  <a:gd name="connsiteY122" fmla="*/ 486970 h 1269088"/>
                  <a:gd name="connsiteX123" fmla="*/ 114897 w 714019"/>
                  <a:gd name="connsiteY123" fmla="*/ 486970 h 1269088"/>
                  <a:gd name="connsiteX124" fmla="*/ 97752 w 714019"/>
                  <a:gd name="connsiteY124" fmla="*/ 394578 h 1269088"/>
                  <a:gd name="connsiteX125" fmla="*/ 63462 w 714019"/>
                  <a:gd name="connsiteY125" fmla="*/ 301233 h 1269088"/>
                  <a:gd name="connsiteX126" fmla="*/ 56794 w 714019"/>
                  <a:gd name="connsiteY126" fmla="*/ 302186 h 1269088"/>
                  <a:gd name="connsiteX127" fmla="*/ 61557 w 714019"/>
                  <a:gd name="connsiteY127" fmla="*/ 429820 h 1269088"/>
                  <a:gd name="connsiteX128" fmla="*/ 107277 w 714019"/>
                  <a:gd name="connsiteY128" fmla="*/ 507925 h 1269088"/>
                  <a:gd name="connsiteX129" fmla="*/ 113944 w 714019"/>
                  <a:gd name="connsiteY129" fmla="*/ 524118 h 1269088"/>
                  <a:gd name="connsiteX130" fmla="*/ 123469 w 714019"/>
                  <a:gd name="connsiteY130" fmla="*/ 664136 h 1269088"/>
                  <a:gd name="connsiteX131" fmla="*/ 121564 w 714019"/>
                  <a:gd name="connsiteY131" fmla="*/ 665088 h 1269088"/>
                  <a:gd name="connsiteX132" fmla="*/ 74892 w 714019"/>
                  <a:gd name="connsiteY132" fmla="*/ 563170 h 1269088"/>
                  <a:gd name="connsiteX133" fmla="*/ 10122 w 714019"/>
                  <a:gd name="connsiteY133" fmla="*/ 466015 h 1269088"/>
                  <a:gd name="connsiteX134" fmla="*/ 3454 w 714019"/>
                  <a:gd name="connsiteY134" fmla="*/ 468873 h 1269088"/>
                  <a:gd name="connsiteX135" fmla="*/ 44412 w 714019"/>
                  <a:gd name="connsiteY135" fmla="*/ 613653 h 1269088"/>
                  <a:gd name="connsiteX136" fmla="*/ 119659 w 714019"/>
                  <a:gd name="connsiteY136" fmla="*/ 688900 h 1269088"/>
                  <a:gd name="connsiteX137" fmla="*/ 130137 w 714019"/>
                  <a:gd name="connsiteY137" fmla="*/ 703188 h 1269088"/>
                  <a:gd name="connsiteX138" fmla="*/ 174904 w 714019"/>
                  <a:gd name="connsiteY138" fmla="*/ 835586 h 1269088"/>
                  <a:gd name="connsiteX139" fmla="*/ 172999 w 714019"/>
                  <a:gd name="connsiteY139" fmla="*/ 836538 h 1269088"/>
                  <a:gd name="connsiteX140" fmla="*/ 98704 w 714019"/>
                  <a:gd name="connsiteY140" fmla="*/ 746050 h 1269088"/>
                  <a:gd name="connsiteX141" fmla="*/ 6312 w 714019"/>
                  <a:gd name="connsiteY141" fmla="*/ 663183 h 1269088"/>
                  <a:gd name="connsiteX142" fmla="*/ 597 w 714019"/>
                  <a:gd name="connsiteY142" fmla="*/ 666993 h 1269088"/>
                  <a:gd name="connsiteX143" fmla="*/ 80607 w 714019"/>
                  <a:gd name="connsiteY143" fmla="*/ 806058 h 1269088"/>
                  <a:gd name="connsiteX144" fmla="*/ 178714 w 714019"/>
                  <a:gd name="connsiteY144" fmla="*/ 862255 h 1269088"/>
                  <a:gd name="connsiteX145" fmla="*/ 193002 w 714019"/>
                  <a:gd name="connsiteY145" fmla="*/ 872733 h 1269088"/>
                  <a:gd name="connsiteX146" fmla="*/ 289204 w 714019"/>
                  <a:gd name="connsiteY146" fmla="*/ 1009893 h 1269088"/>
                  <a:gd name="connsiteX147" fmla="*/ 288252 w 714019"/>
                  <a:gd name="connsiteY147" fmla="*/ 1011798 h 1269088"/>
                  <a:gd name="connsiteX148" fmla="*/ 191097 w 714019"/>
                  <a:gd name="connsiteY148" fmla="*/ 947980 h 1269088"/>
                  <a:gd name="connsiteX149" fmla="*/ 78702 w 714019"/>
                  <a:gd name="connsiteY149" fmla="*/ 897498 h 1269088"/>
                  <a:gd name="connsiteX150" fmla="*/ 74892 w 714019"/>
                  <a:gd name="connsiteY150" fmla="*/ 903213 h 1269088"/>
                  <a:gd name="connsiteX151" fmla="*/ 193002 w 714019"/>
                  <a:gd name="connsiteY151" fmla="*/ 1011798 h 1269088"/>
                  <a:gd name="connsiteX152" fmla="*/ 303492 w 714019"/>
                  <a:gd name="connsiteY152" fmla="*/ 1035611 h 1269088"/>
                  <a:gd name="connsiteX153" fmla="*/ 319684 w 714019"/>
                  <a:gd name="connsiteY153" fmla="*/ 1041325 h 1269088"/>
                  <a:gd name="connsiteX154" fmla="*/ 454939 w 714019"/>
                  <a:gd name="connsiteY154" fmla="*/ 1140386 h 1269088"/>
                  <a:gd name="connsiteX155" fmla="*/ 453987 w 714019"/>
                  <a:gd name="connsiteY155" fmla="*/ 1142290 h 1269088"/>
                  <a:gd name="connsiteX156" fmla="*/ 331114 w 714019"/>
                  <a:gd name="connsiteY156" fmla="*/ 1108000 h 1269088"/>
                  <a:gd name="connsiteX157" fmla="*/ 200622 w 714019"/>
                  <a:gd name="connsiteY157" fmla="*/ 1089903 h 1269088"/>
                  <a:gd name="connsiteX158" fmla="*/ 197764 w 714019"/>
                  <a:gd name="connsiteY158" fmla="*/ 1096570 h 1269088"/>
                  <a:gd name="connsiteX159" fmla="*/ 353022 w 714019"/>
                  <a:gd name="connsiteY159" fmla="*/ 1170865 h 1269088"/>
                  <a:gd name="connsiteX160" fmla="*/ 475894 w 714019"/>
                  <a:gd name="connsiteY160" fmla="*/ 1159436 h 1269088"/>
                  <a:gd name="connsiteX161" fmla="*/ 493992 w 714019"/>
                  <a:gd name="connsiteY161" fmla="*/ 1159436 h 1269088"/>
                  <a:gd name="connsiteX162" fmla="*/ 556857 w 714019"/>
                  <a:gd name="connsiteY162" fmla="*/ 1184200 h 1269088"/>
                  <a:gd name="connsiteX163" fmla="*/ 566382 w 714019"/>
                  <a:gd name="connsiteY163" fmla="*/ 1187058 h 1269088"/>
                  <a:gd name="connsiteX164" fmla="*/ 575907 w 714019"/>
                  <a:gd name="connsiteY164" fmla="*/ 1189915 h 1269088"/>
                  <a:gd name="connsiteX165" fmla="*/ 648297 w 714019"/>
                  <a:gd name="connsiteY165" fmla="*/ 1208013 h 1269088"/>
                  <a:gd name="connsiteX166" fmla="*/ 648297 w 714019"/>
                  <a:gd name="connsiteY166" fmla="*/ 1209918 h 1269088"/>
                  <a:gd name="connsiteX167" fmla="*/ 511137 w 714019"/>
                  <a:gd name="connsiteY167" fmla="*/ 1212775 h 1269088"/>
                  <a:gd name="connsiteX168" fmla="*/ 375882 w 714019"/>
                  <a:gd name="connsiteY168" fmla="*/ 1232778 h 1269088"/>
                  <a:gd name="connsiteX169" fmla="*/ 375882 w 714019"/>
                  <a:gd name="connsiteY169" fmla="*/ 1239445 h 1269088"/>
                  <a:gd name="connsiteX170" fmla="*/ 554952 w 714019"/>
                  <a:gd name="connsiteY170" fmla="*/ 1267068 h 1269088"/>
                  <a:gd name="connsiteX171" fmla="*/ 676872 w 714019"/>
                  <a:gd name="connsiteY171" fmla="*/ 1220395 h 1269088"/>
                  <a:gd name="connsiteX172" fmla="*/ 694017 w 714019"/>
                  <a:gd name="connsiteY172" fmla="*/ 1215633 h 1269088"/>
                  <a:gd name="connsiteX173" fmla="*/ 704494 w 714019"/>
                  <a:gd name="connsiteY173" fmla="*/ 1216586 h 1269088"/>
                  <a:gd name="connsiteX174" fmla="*/ 714019 w 714019"/>
                  <a:gd name="connsiteY174" fmla="*/ 1212775 h 1269088"/>
                  <a:gd name="connsiteX175" fmla="*/ 704494 w 714019"/>
                  <a:gd name="connsiteY175" fmla="*/ 1207061 h 1269088"/>
                  <a:gd name="connsiteX176" fmla="*/ 694969 w 714019"/>
                  <a:gd name="connsiteY176" fmla="*/ 1206108 h 1269088"/>
                  <a:gd name="connsiteX177" fmla="*/ 677824 w 714019"/>
                  <a:gd name="connsiteY177" fmla="*/ 1197536 h 126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714019" h="1269088">
                    <a:moveTo>
                      <a:pt x="677824" y="1197536"/>
                    </a:moveTo>
                    <a:cubicBezTo>
                      <a:pt x="664489" y="1178486"/>
                      <a:pt x="637819" y="1144195"/>
                      <a:pt x="602577" y="1107048"/>
                    </a:cubicBezTo>
                    <a:cubicBezTo>
                      <a:pt x="561619" y="1066090"/>
                      <a:pt x="523519" y="1030848"/>
                      <a:pt x="507327" y="1016561"/>
                    </a:cubicBezTo>
                    <a:cubicBezTo>
                      <a:pt x="503517" y="1012750"/>
                      <a:pt x="499707" y="1014655"/>
                      <a:pt x="500659" y="1019418"/>
                    </a:cubicBezTo>
                    <a:cubicBezTo>
                      <a:pt x="501612" y="1038468"/>
                      <a:pt x="506374" y="1080378"/>
                      <a:pt x="543522" y="1125145"/>
                    </a:cubicBezTo>
                    <a:cubicBezTo>
                      <a:pt x="572097" y="1160388"/>
                      <a:pt x="614959" y="1183248"/>
                      <a:pt x="646392" y="1196583"/>
                    </a:cubicBezTo>
                    <a:cubicBezTo>
                      <a:pt x="651154" y="1198488"/>
                      <a:pt x="651154" y="1199440"/>
                      <a:pt x="645439" y="1198488"/>
                    </a:cubicBezTo>
                    <a:cubicBezTo>
                      <a:pt x="617817" y="1193725"/>
                      <a:pt x="591147" y="1186105"/>
                      <a:pt x="565429" y="1178486"/>
                    </a:cubicBezTo>
                    <a:cubicBezTo>
                      <a:pt x="540664" y="1170865"/>
                      <a:pt x="516852" y="1161340"/>
                      <a:pt x="494944" y="1150863"/>
                    </a:cubicBezTo>
                    <a:cubicBezTo>
                      <a:pt x="490182" y="1148958"/>
                      <a:pt x="485419" y="1142290"/>
                      <a:pt x="483514" y="1137528"/>
                    </a:cubicBezTo>
                    <a:cubicBezTo>
                      <a:pt x="477799" y="1116573"/>
                      <a:pt x="466369" y="1075615"/>
                      <a:pt x="445414" y="1031800"/>
                    </a:cubicBezTo>
                    <a:cubicBezTo>
                      <a:pt x="421602" y="982270"/>
                      <a:pt x="396837" y="938455"/>
                      <a:pt x="386359" y="920358"/>
                    </a:cubicBezTo>
                    <a:cubicBezTo>
                      <a:pt x="383502" y="915595"/>
                      <a:pt x="379692" y="915595"/>
                      <a:pt x="378739" y="921311"/>
                    </a:cubicBezTo>
                    <a:cubicBezTo>
                      <a:pt x="373977" y="939408"/>
                      <a:pt x="366357" y="981318"/>
                      <a:pt x="386359" y="1033705"/>
                    </a:cubicBezTo>
                    <a:cubicBezTo>
                      <a:pt x="401599" y="1074663"/>
                      <a:pt x="432079" y="1108000"/>
                      <a:pt x="455892" y="1128955"/>
                    </a:cubicBezTo>
                    <a:cubicBezTo>
                      <a:pt x="459702" y="1132765"/>
                      <a:pt x="459702" y="1133718"/>
                      <a:pt x="454939" y="1130861"/>
                    </a:cubicBezTo>
                    <a:cubicBezTo>
                      <a:pt x="405409" y="1104190"/>
                      <a:pt x="361594" y="1070853"/>
                      <a:pt x="322542" y="1033705"/>
                    </a:cubicBezTo>
                    <a:cubicBezTo>
                      <a:pt x="318732" y="1029895"/>
                      <a:pt x="315874" y="1022275"/>
                      <a:pt x="316827" y="1017513"/>
                    </a:cubicBezTo>
                    <a:cubicBezTo>
                      <a:pt x="318732" y="996558"/>
                      <a:pt x="320637" y="957505"/>
                      <a:pt x="315874" y="911786"/>
                    </a:cubicBezTo>
                    <a:cubicBezTo>
                      <a:pt x="310159" y="860350"/>
                      <a:pt x="298729" y="813678"/>
                      <a:pt x="293967" y="794628"/>
                    </a:cubicBezTo>
                    <a:cubicBezTo>
                      <a:pt x="293014" y="789865"/>
                      <a:pt x="289204" y="788913"/>
                      <a:pt x="286347" y="793675"/>
                    </a:cubicBezTo>
                    <a:cubicBezTo>
                      <a:pt x="276822" y="808915"/>
                      <a:pt x="258724" y="845111"/>
                      <a:pt x="261582" y="897498"/>
                    </a:cubicBezTo>
                    <a:cubicBezTo>
                      <a:pt x="263487" y="937503"/>
                      <a:pt x="279679" y="975603"/>
                      <a:pt x="293967" y="1001320"/>
                    </a:cubicBezTo>
                    <a:cubicBezTo>
                      <a:pt x="296824" y="1006083"/>
                      <a:pt x="295872" y="1007036"/>
                      <a:pt x="292062" y="1002273"/>
                    </a:cubicBezTo>
                    <a:cubicBezTo>
                      <a:pt x="254914" y="961315"/>
                      <a:pt x="223482" y="915595"/>
                      <a:pt x="197764" y="867970"/>
                    </a:cubicBezTo>
                    <a:cubicBezTo>
                      <a:pt x="194907" y="863208"/>
                      <a:pt x="194907" y="855588"/>
                      <a:pt x="197764" y="850825"/>
                    </a:cubicBezTo>
                    <a:cubicBezTo>
                      <a:pt x="206337" y="831775"/>
                      <a:pt x="220624" y="795580"/>
                      <a:pt x="229197" y="750813"/>
                    </a:cubicBezTo>
                    <a:cubicBezTo>
                      <a:pt x="238722" y="700330"/>
                      <a:pt x="242532" y="653658"/>
                      <a:pt x="243484" y="633655"/>
                    </a:cubicBezTo>
                    <a:cubicBezTo>
                      <a:pt x="243484" y="627940"/>
                      <a:pt x="240627" y="626036"/>
                      <a:pt x="236817" y="629845"/>
                    </a:cubicBezTo>
                    <a:cubicBezTo>
                      <a:pt x="223482" y="641275"/>
                      <a:pt x="194907" y="669850"/>
                      <a:pt x="182524" y="720333"/>
                    </a:cubicBezTo>
                    <a:cubicBezTo>
                      <a:pt x="172047" y="759386"/>
                      <a:pt x="175857" y="800343"/>
                      <a:pt x="181572" y="828918"/>
                    </a:cubicBezTo>
                    <a:cubicBezTo>
                      <a:pt x="182524" y="834633"/>
                      <a:pt x="181572" y="834633"/>
                      <a:pt x="179667" y="829870"/>
                    </a:cubicBezTo>
                    <a:cubicBezTo>
                      <a:pt x="160617" y="787961"/>
                      <a:pt x="146329" y="745098"/>
                      <a:pt x="135852" y="700330"/>
                    </a:cubicBezTo>
                    <a:cubicBezTo>
                      <a:pt x="134899" y="694615"/>
                      <a:pt x="136804" y="687948"/>
                      <a:pt x="139662" y="683186"/>
                    </a:cubicBezTo>
                    <a:cubicBezTo>
                      <a:pt x="152044" y="667945"/>
                      <a:pt x="172999" y="638418"/>
                      <a:pt x="192049" y="600318"/>
                    </a:cubicBezTo>
                    <a:cubicBezTo>
                      <a:pt x="213004" y="557455"/>
                      <a:pt x="227292" y="514593"/>
                      <a:pt x="233007" y="495543"/>
                    </a:cubicBezTo>
                    <a:cubicBezTo>
                      <a:pt x="234912" y="490780"/>
                      <a:pt x="232054" y="487923"/>
                      <a:pt x="227292" y="490780"/>
                    </a:cubicBezTo>
                    <a:cubicBezTo>
                      <a:pt x="212052" y="498400"/>
                      <a:pt x="180619" y="518403"/>
                      <a:pt x="156807" y="561265"/>
                    </a:cubicBezTo>
                    <a:cubicBezTo>
                      <a:pt x="137757" y="594603"/>
                      <a:pt x="132042" y="633655"/>
                      <a:pt x="130137" y="661278"/>
                    </a:cubicBezTo>
                    <a:cubicBezTo>
                      <a:pt x="130137" y="666993"/>
                      <a:pt x="129184" y="666993"/>
                      <a:pt x="128232" y="661278"/>
                    </a:cubicBezTo>
                    <a:cubicBezTo>
                      <a:pt x="120612" y="615558"/>
                      <a:pt x="116802" y="569838"/>
                      <a:pt x="118707" y="524118"/>
                    </a:cubicBezTo>
                    <a:cubicBezTo>
                      <a:pt x="118707" y="518403"/>
                      <a:pt x="122517" y="511736"/>
                      <a:pt x="127279" y="508878"/>
                    </a:cubicBezTo>
                    <a:cubicBezTo>
                      <a:pt x="141567" y="498400"/>
                      <a:pt x="165379" y="479350"/>
                      <a:pt x="188239" y="451728"/>
                    </a:cubicBezTo>
                    <a:cubicBezTo>
                      <a:pt x="213957" y="419343"/>
                      <a:pt x="234912" y="386005"/>
                      <a:pt x="244437" y="370765"/>
                    </a:cubicBezTo>
                    <a:cubicBezTo>
                      <a:pt x="247294" y="366003"/>
                      <a:pt x="245389" y="363145"/>
                      <a:pt x="239674" y="364098"/>
                    </a:cubicBezTo>
                    <a:cubicBezTo>
                      <a:pt x="224434" y="367908"/>
                      <a:pt x="194907" y="379338"/>
                      <a:pt x="166332" y="410770"/>
                    </a:cubicBezTo>
                    <a:cubicBezTo>
                      <a:pt x="144424" y="434583"/>
                      <a:pt x="131089" y="465063"/>
                      <a:pt x="123469" y="486970"/>
                    </a:cubicBezTo>
                    <a:cubicBezTo>
                      <a:pt x="121564" y="491733"/>
                      <a:pt x="120612" y="491733"/>
                      <a:pt x="121564" y="486970"/>
                    </a:cubicBezTo>
                    <a:cubicBezTo>
                      <a:pt x="125374" y="445061"/>
                      <a:pt x="132994" y="404103"/>
                      <a:pt x="145377" y="363145"/>
                    </a:cubicBezTo>
                    <a:cubicBezTo>
                      <a:pt x="147282" y="358383"/>
                      <a:pt x="152044" y="352668"/>
                      <a:pt x="157759" y="350763"/>
                    </a:cubicBezTo>
                    <a:cubicBezTo>
                      <a:pt x="172999" y="344095"/>
                      <a:pt x="198717" y="331713"/>
                      <a:pt x="225387" y="311711"/>
                    </a:cubicBezTo>
                    <a:cubicBezTo>
                      <a:pt x="256819" y="287898"/>
                      <a:pt x="284442" y="261228"/>
                      <a:pt x="295872" y="247893"/>
                    </a:cubicBezTo>
                    <a:cubicBezTo>
                      <a:pt x="299682" y="244083"/>
                      <a:pt x="298729" y="240273"/>
                      <a:pt x="293014" y="241225"/>
                    </a:cubicBezTo>
                    <a:cubicBezTo>
                      <a:pt x="277774" y="242178"/>
                      <a:pt x="248247" y="246940"/>
                      <a:pt x="215862" y="268848"/>
                    </a:cubicBezTo>
                    <a:cubicBezTo>
                      <a:pt x="190144" y="285993"/>
                      <a:pt x="170142" y="311711"/>
                      <a:pt x="157759" y="329808"/>
                    </a:cubicBezTo>
                    <a:cubicBezTo>
                      <a:pt x="154902" y="334570"/>
                      <a:pt x="152997" y="337428"/>
                      <a:pt x="152997" y="336475"/>
                    </a:cubicBezTo>
                    <a:cubicBezTo>
                      <a:pt x="152997" y="336475"/>
                      <a:pt x="152997" y="335523"/>
                      <a:pt x="153949" y="335523"/>
                    </a:cubicBezTo>
                    <a:cubicBezTo>
                      <a:pt x="154902" y="332665"/>
                      <a:pt x="155854" y="329808"/>
                      <a:pt x="156807" y="327903"/>
                    </a:cubicBezTo>
                    <a:cubicBezTo>
                      <a:pt x="157759" y="325045"/>
                      <a:pt x="158712" y="323140"/>
                      <a:pt x="159664" y="320283"/>
                    </a:cubicBezTo>
                    <a:cubicBezTo>
                      <a:pt x="160617" y="317425"/>
                      <a:pt x="161569" y="314568"/>
                      <a:pt x="162522" y="312663"/>
                    </a:cubicBezTo>
                    <a:cubicBezTo>
                      <a:pt x="163474" y="309805"/>
                      <a:pt x="164427" y="307900"/>
                      <a:pt x="165379" y="305043"/>
                    </a:cubicBezTo>
                    <a:cubicBezTo>
                      <a:pt x="166332" y="302186"/>
                      <a:pt x="167284" y="299328"/>
                      <a:pt x="168237" y="297423"/>
                    </a:cubicBezTo>
                    <a:cubicBezTo>
                      <a:pt x="169189" y="294565"/>
                      <a:pt x="170142" y="292661"/>
                      <a:pt x="171094" y="289803"/>
                    </a:cubicBezTo>
                    <a:cubicBezTo>
                      <a:pt x="172047" y="286945"/>
                      <a:pt x="172999" y="285040"/>
                      <a:pt x="174904" y="282183"/>
                    </a:cubicBezTo>
                    <a:cubicBezTo>
                      <a:pt x="175857" y="279325"/>
                      <a:pt x="176809" y="277420"/>
                      <a:pt x="178714" y="274563"/>
                    </a:cubicBezTo>
                    <a:cubicBezTo>
                      <a:pt x="179667" y="271705"/>
                      <a:pt x="181572" y="269800"/>
                      <a:pt x="182524" y="266943"/>
                    </a:cubicBezTo>
                    <a:cubicBezTo>
                      <a:pt x="183477" y="264086"/>
                      <a:pt x="185382" y="262180"/>
                      <a:pt x="186334" y="259323"/>
                    </a:cubicBezTo>
                    <a:cubicBezTo>
                      <a:pt x="187287" y="256465"/>
                      <a:pt x="189192" y="254560"/>
                      <a:pt x="190144" y="251703"/>
                    </a:cubicBezTo>
                    <a:cubicBezTo>
                      <a:pt x="191097" y="248845"/>
                      <a:pt x="193002" y="246940"/>
                      <a:pt x="193954" y="244083"/>
                    </a:cubicBezTo>
                    <a:cubicBezTo>
                      <a:pt x="194907" y="241225"/>
                      <a:pt x="196812" y="239320"/>
                      <a:pt x="197764" y="236463"/>
                    </a:cubicBezTo>
                    <a:cubicBezTo>
                      <a:pt x="198717" y="233605"/>
                      <a:pt x="200622" y="231700"/>
                      <a:pt x="201574" y="228843"/>
                    </a:cubicBezTo>
                    <a:cubicBezTo>
                      <a:pt x="203479" y="225985"/>
                      <a:pt x="204432" y="224080"/>
                      <a:pt x="206337" y="221223"/>
                    </a:cubicBezTo>
                    <a:cubicBezTo>
                      <a:pt x="208242" y="218365"/>
                      <a:pt x="209194" y="216460"/>
                      <a:pt x="211099" y="213603"/>
                    </a:cubicBezTo>
                    <a:cubicBezTo>
                      <a:pt x="211099" y="212650"/>
                      <a:pt x="212052" y="212650"/>
                      <a:pt x="212052" y="211698"/>
                    </a:cubicBezTo>
                    <a:cubicBezTo>
                      <a:pt x="213004" y="210745"/>
                      <a:pt x="217767" y="208840"/>
                      <a:pt x="222529" y="207888"/>
                    </a:cubicBezTo>
                    <a:cubicBezTo>
                      <a:pt x="236817" y="205030"/>
                      <a:pt x="260629" y="200268"/>
                      <a:pt x="287299" y="187885"/>
                    </a:cubicBezTo>
                    <a:cubicBezTo>
                      <a:pt x="318732" y="173598"/>
                      <a:pt x="348259" y="154548"/>
                      <a:pt x="361594" y="145023"/>
                    </a:cubicBezTo>
                    <a:cubicBezTo>
                      <a:pt x="366357" y="142165"/>
                      <a:pt x="365404" y="138355"/>
                      <a:pt x="359689" y="138355"/>
                    </a:cubicBezTo>
                    <a:cubicBezTo>
                      <a:pt x="346354" y="136450"/>
                      <a:pt x="319684" y="136450"/>
                      <a:pt x="288252" y="149785"/>
                    </a:cubicBezTo>
                    <a:cubicBezTo>
                      <a:pt x="263487" y="160263"/>
                      <a:pt x="242532" y="176455"/>
                      <a:pt x="228244" y="189790"/>
                    </a:cubicBezTo>
                    <a:cubicBezTo>
                      <a:pt x="224434" y="193600"/>
                      <a:pt x="223482" y="192648"/>
                      <a:pt x="226339" y="188838"/>
                    </a:cubicBezTo>
                    <a:cubicBezTo>
                      <a:pt x="235864" y="174550"/>
                      <a:pt x="246342" y="160263"/>
                      <a:pt x="257772" y="145975"/>
                    </a:cubicBezTo>
                    <a:cubicBezTo>
                      <a:pt x="261582" y="142165"/>
                      <a:pt x="267297" y="136450"/>
                      <a:pt x="272059" y="132640"/>
                    </a:cubicBezTo>
                    <a:cubicBezTo>
                      <a:pt x="288252" y="121210"/>
                      <a:pt x="313969" y="102160"/>
                      <a:pt x="341592" y="78348"/>
                    </a:cubicBezTo>
                    <a:cubicBezTo>
                      <a:pt x="373977" y="48820"/>
                      <a:pt x="402552" y="18340"/>
                      <a:pt x="414934" y="5005"/>
                    </a:cubicBezTo>
                    <a:cubicBezTo>
                      <a:pt x="418744" y="1195"/>
                      <a:pt x="416839" y="-710"/>
                      <a:pt x="412077" y="243"/>
                    </a:cubicBezTo>
                    <a:cubicBezTo>
                      <a:pt x="393979" y="5958"/>
                      <a:pt x="354927" y="22150"/>
                      <a:pt x="319684" y="53583"/>
                    </a:cubicBezTo>
                    <a:cubicBezTo>
                      <a:pt x="290157" y="79300"/>
                      <a:pt x="273012" y="108828"/>
                      <a:pt x="264439" y="125973"/>
                    </a:cubicBezTo>
                    <a:cubicBezTo>
                      <a:pt x="261582" y="130735"/>
                      <a:pt x="257772" y="138355"/>
                      <a:pt x="253962" y="142165"/>
                    </a:cubicBezTo>
                    <a:cubicBezTo>
                      <a:pt x="242532" y="156453"/>
                      <a:pt x="232054" y="170740"/>
                      <a:pt x="221577" y="185028"/>
                    </a:cubicBezTo>
                    <a:cubicBezTo>
                      <a:pt x="218719" y="189790"/>
                      <a:pt x="217767" y="188838"/>
                      <a:pt x="219672" y="184075"/>
                    </a:cubicBezTo>
                    <a:cubicBezTo>
                      <a:pt x="227292" y="165978"/>
                      <a:pt x="236817" y="139308"/>
                      <a:pt x="244437" y="112638"/>
                    </a:cubicBezTo>
                    <a:cubicBezTo>
                      <a:pt x="253962" y="77395"/>
                      <a:pt x="256819" y="47868"/>
                      <a:pt x="256819" y="33580"/>
                    </a:cubicBezTo>
                    <a:cubicBezTo>
                      <a:pt x="256819" y="27865"/>
                      <a:pt x="253962" y="26913"/>
                      <a:pt x="250152" y="31675"/>
                    </a:cubicBezTo>
                    <a:cubicBezTo>
                      <a:pt x="238722" y="47868"/>
                      <a:pt x="212052" y="85968"/>
                      <a:pt x="204432" y="125973"/>
                    </a:cubicBezTo>
                    <a:cubicBezTo>
                      <a:pt x="196812" y="158358"/>
                      <a:pt x="201574" y="184075"/>
                      <a:pt x="205384" y="197410"/>
                    </a:cubicBezTo>
                    <a:cubicBezTo>
                      <a:pt x="206337" y="202173"/>
                      <a:pt x="208242" y="207888"/>
                      <a:pt x="207289" y="208840"/>
                    </a:cubicBezTo>
                    <a:cubicBezTo>
                      <a:pt x="207289" y="209793"/>
                      <a:pt x="206337" y="209793"/>
                      <a:pt x="206337" y="210745"/>
                    </a:cubicBezTo>
                    <a:cubicBezTo>
                      <a:pt x="204432" y="213603"/>
                      <a:pt x="203479" y="215508"/>
                      <a:pt x="201574" y="218365"/>
                    </a:cubicBezTo>
                    <a:cubicBezTo>
                      <a:pt x="199669" y="221223"/>
                      <a:pt x="198717" y="223128"/>
                      <a:pt x="196812" y="225985"/>
                    </a:cubicBezTo>
                    <a:cubicBezTo>
                      <a:pt x="195859" y="228843"/>
                      <a:pt x="193954" y="230748"/>
                      <a:pt x="193002" y="233605"/>
                    </a:cubicBezTo>
                    <a:cubicBezTo>
                      <a:pt x="191097" y="236463"/>
                      <a:pt x="190144" y="238368"/>
                      <a:pt x="189192" y="241225"/>
                    </a:cubicBezTo>
                    <a:cubicBezTo>
                      <a:pt x="188239" y="244083"/>
                      <a:pt x="186334" y="245988"/>
                      <a:pt x="185382" y="248845"/>
                    </a:cubicBezTo>
                    <a:cubicBezTo>
                      <a:pt x="184429" y="251703"/>
                      <a:pt x="182524" y="254560"/>
                      <a:pt x="181572" y="256465"/>
                    </a:cubicBezTo>
                    <a:cubicBezTo>
                      <a:pt x="180619" y="259323"/>
                      <a:pt x="178714" y="261228"/>
                      <a:pt x="177762" y="264086"/>
                    </a:cubicBezTo>
                    <a:cubicBezTo>
                      <a:pt x="176809" y="266943"/>
                      <a:pt x="174904" y="269800"/>
                      <a:pt x="173952" y="271705"/>
                    </a:cubicBezTo>
                    <a:cubicBezTo>
                      <a:pt x="172999" y="274563"/>
                      <a:pt x="172047" y="276468"/>
                      <a:pt x="170142" y="279325"/>
                    </a:cubicBezTo>
                    <a:cubicBezTo>
                      <a:pt x="169189" y="282183"/>
                      <a:pt x="167284" y="285040"/>
                      <a:pt x="166332" y="286945"/>
                    </a:cubicBezTo>
                    <a:cubicBezTo>
                      <a:pt x="165379" y="289803"/>
                      <a:pt x="164427" y="291708"/>
                      <a:pt x="163474" y="294565"/>
                    </a:cubicBezTo>
                    <a:cubicBezTo>
                      <a:pt x="162522" y="297423"/>
                      <a:pt x="161569" y="300280"/>
                      <a:pt x="160617" y="303138"/>
                    </a:cubicBezTo>
                    <a:cubicBezTo>
                      <a:pt x="159664" y="305995"/>
                      <a:pt x="158712" y="307900"/>
                      <a:pt x="157759" y="310758"/>
                    </a:cubicBezTo>
                    <a:cubicBezTo>
                      <a:pt x="156807" y="313615"/>
                      <a:pt x="155854" y="316473"/>
                      <a:pt x="154902" y="319330"/>
                    </a:cubicBezTo>
                    <a:cubicBezTo>
                      <a:pt x="153949" y="322188"/>
                      <a:pt x="152997" y="324093"/>
                      <a:pt x="152044" y="326950"/>
                    </a:cubicBezTo>
                    <a:cubicBezTo>
                      <a:pt x="151092" y="329808"/>
                      <a:pt x="150139" y="332665"/>
                      <a:pt x="149187" y="335523"/>
                    </a:cubicBezTo>
                    <a:cubicBezTo>
                      <a:pt x="149187" y="336475"/>
                      <a:pt x="149187" y="336475"/>
                      <a:pt x="148234" y="337428"/>
                    </a:cubicBezTo>
                    <a:cubicBezTo>
                      <a:pt x="148234" y="338380"/>
                      <a:pt x="148234" y="334570"/>
                      <a:pt x="149187" y="328855"/>
                    </a:cubicBezTo>
                    <a:cubicBezTo>
                      <a:pt x="152044" y="305995"/>
                      <a:pt x="154902" y="273611"/>
                      <a:pt x="155854" y="239320"/>
                    </a:cubicBezTo>
                    <a:cubicBezTo>
                      <a:pt x="156807" y="196458"/>
                      <a:pt x="151092" y="162168"/>
                      <a:pt x="147282" y="146928"/>
                    </a:cubicBezTo>
                    <a:cubicBezTo>
                      <a:pt x="146329" y="142165"/>
                      <a:pt x="142519" y="141213"/>
                      <a:pt x="140614" y="145975"/>
                    </a:cubicBezTo>
                    <a:cubicBezTo>
                      <a:pt x="132042" y="165978"/>
                      <a:pt x="112992" y="215508"/>
                      <a:pt x="114897" y="263133"/>
                    </a:cubicBezTo>
                    <a:cubicBezTo>
                      <a:pt x="116802" y="303138"/>
                      <a:pt x="129184" y="329808"/>
                      <a:pt x="137757" y="344095"/>
                    </a:cubicBezTo>
                    <a:cubicBezTo>
                      <a:pt x="140614" y="348858"/>
                      <a:pt x="141567" y="356478"/>
                      <a:pt x="140614" y="361240"/>
                    </a:cubicBezTo>
                    <a:cubicBezTo>
                      <a:pt x="128232" y="402198"/>
                      <a:pt x="120612" y="445061"/>
                      <a:pt x="116802" y="486970"/>
                    </a:cubicBezTo>
                    <a:cubicBezTo>
                      <a:pt x="115849" y="492686"/>
                      <a:pt x="115849" y="492686"/>
                      <a:pt x="114897" y="486970"/>
                    </a:cubicBezTo>
                    <a:cubicBezTo>
                      <a:pt x="112039" y="463158"/>
                      <a:pt x="106324" y="428868"/>
                      <a:pt x="97752" y="394578"/>
                    </a:cubicBezTo>
                    <a:cubicBezTo>
                      <a:pt x="87274" y="349811"/>
                      <a:pt x="71082" y="316473"/>
                      <a:pt x="63462" y="301233"/>
                    </a:cubicBezTo>
                    <a:cubicBezTo>
                      <a:pt x="60604" y="296470"/>
                      <a:pt x="57747" y="297423"/>
                      <a:pt x="56794" y="302186"/>
                    </a:cubicBezTo>
                    <a:cubicBezTo>
                      <a:pt x="52984" y="324093"/>
                      <a:pt x="46317" y="380290"/>
                      <a:pt x="61557" y="429820"/>
                    </a:cubicBezTo>
                    <a:cubicBezTo>
                      <a:pt x="73939" y="470778"/>
                      <a:pt x="94894" y="495543"/>
                      <a:pt x="107277" y="507925"/>
                    </a:cubicBezTo>
                    <a:cubicBezTo>
                      <a:pt x="111087" y="511736"/>
                      <a:pt x="113944" y="518403"/>
                      <a:pt x="113944" y="524118"/>
                    </a:cubicBezTo>
                    <a:cubicBezTo>
                      <a:pt x="112039" y="570790"/>
                      <a:pt x="115849" y="618415"/>
                      <a:pt x="123469" y="664136"/>
                    </a:cubicBezTo>
                    <a:cubicBezTo>
                      <a:pt x="124422" y="669850"/>
                      <a:pt x="123469" y="669850"/>
                      <a:pt x="121564" y="665088"/>
                    </a:cubicBezTo>
                    <a:cubicBezTo>
                      <a:pt x="111087" y="639370"/>
                      <a:pt x="94894" y="601270"/>
                      <a:pt x="74892" y="563170"/>
                    </a:cubicBezTo>
                    <a:cubicBezTo>
                      <a:pt x="49174" y="514593"/>
                      <a:pt x="22504" y="480303"/>
                      <a:pt x="10122" y="466015"/>
                    </a:cubicBezTo>
                    <a:cubicBezTo>
                      <a:pt x="6312" y="462205"/>
                      <a:pt x="3454" y="463158"/>
                      <a:pt x="3454" y="468873"/>
                    </a:cubicBezTo>
                    <a:cubicBezTo>
                      <a:pt x="4407" y="493638"/>
                      <a:pt x="12027" y="561265"/>
                      <a:pt x="44412" y="613653"/>
                    </a:cubicBezTo>
                    <a:cubicBezTo>
                      <a:pt x="71082" y="657468"/>
                      <a:pt x="102514" y="679375"/>
                      <a:pt x="119659" y="688900"/>
                    </a:cubicBezTo>
                    <a:cubicBezTo>
                      <a:pt x="124422" y="691758"/>
                      <a:pt x="129184" y="697473"/>
                      <a:pt x="130137" y="703188"/>
                    </a:cubicBezTo>
                    <a:cubicBezTo>
                      <a:pt x="140614" y="748908"/>
                      <a:pt x="155854" y="792723"/>
                      <a:pt x="174904" y="835586"/>
                    </a:cubicBezTo>
                    <a:cubicBezTo>
                      <a:pt x="176809" y="840348"/>
                      <a:pt x="176809" y="841300"/>
                      <a:pt x="172999" y="836538"/>
                    </a:cubicBezTo>
                    <a:cubicBezTo>
                      <a:pt x="154902" y="813678"/>
                      <a:pt x="128232" y="779388"/>
                      <a:pt x="98704" y="746050"/>
                    </a:cubicBezTo>
                    <a:cubicBezTo>
                      <a:pt x="59652" y="702236"/>
                      <a:pt x="22504" y="673661"/>
                      <a:pt x="6312" y="663183"/>
                    </a:cubicBezTo>
                    <a:cubicBezTo>
                      <a:pt x="1549" y="660325"/>
                      <a:pt x="-1308" y="662230"/>
                      <a:pt x="597" y="666993"/>
                    </a:cubicBezTo>
                    <a:cubicBezTo>
                      <a:pt x="8217" y="691758"/>
                      <a:pt x="32982" y="760338"/>
                      <a:pt x="80607" y="806058"/>
                    </a:cubicBezTo>
                    <a:cubicBezTo>
                      <a:pt x="119659" y="844158"/>
                      <a:pt x="157759" y="857493"/>
                      <a:pt x="178714" y="862255"/>
                    </a:cubicBezTo>
                    <a:cubicBezTo>
                      <a:pt x="183477" y="863208"/>
                      <a:pt x="190144" y="867970"/>
                      <a:pt x="193002" y="872733"/>
                    </a:cubicBezTo>
                    <a:cubicBezTo>
                      <a:pt x="218719" y="922263"/>
                      <a:pt x="251104" y="967983"/>
                      <a:pt x="289204" y="1009893"/>
                    </a:cubicBezTo>
                    <a:cubicBezTo>
                      <a:pt x="293014" y="1013703"/>
                      <a:pt x="292062" y="1014655"/>
                      <a:pt x="288252" y="1011798"/>
                    </a:cubicBezTo>
                    <a:cubicBezTo>
                      <a:pt x="264439" y="994653"/>
                      <a:pt x="228244" y="970840"/>
                      <a:pt x="191097" y="947980"/>
                    </a:cubicBezTo>
                    <a:cubicBezTo>
                      <a:pt x="140614" y="918453"/>
                      <a:pt x="96799" y="902261"/>
                      <a:pt x="78702" y="897498"/>
                    </a:cubicBezTo>
                    <a:cubicBezTo>
                      <a:pt x="73939" y="895593"/>
                      <a:pt x="71082" y="898450"/>
                      <a:pt x="74892" y="903213"/>
                    </a:cubicBezTo>
                    <a:cubicBezTo>
                      <a:pt x="89179" y="924168"/>
                      <a:pt x="133947" y="982270"/>
                      <a:pt x="193002" y="1011798"/>
                    </a:cubicBezTo>
                    <a:cubicBezTo>
                      <a:pt x="242532" y="1036563"/>
                      <a:pt x="282537" y="1037515"/>
                      <a:pt x="303492" y="1035611"/>
                    </a:cubicBezTo>
                    <a:cubicBezTo>
                      <a:pt x="309207" y="1035611"/>
                      <a:pt x="315874" y="1037515"/>
                      <a:pt x="319684" y="1041325"/>
                    </a:cubicBezTo>
                    <a:cubicBezTo>
                      <a:pt x="359689" y="1079425"/>
                      <a:pt x="404457" y="1112763"/>
                      <a:pt x="454939" y="1140386"/>
                    </a:cubicBezTo>
                    <a:cubicBezTo>
                      <a:pt x="459702" y="1143243"/>
                      <a:pt x="459702" y="1144195"/>
                      <a:pt x="453987" y="1142290"/>
                    </a:cubicBezTo>
                    <a:cubicBezTo>
                      <a:pt x="423507" y="1132765"/>
                      <a:pt x="376834" y="1119430"/>
                      <a:pt x="331114" y="1108000"/>
                    </a:cubicBezTo>
                    <a:cubicBezTo>
                      <a:pt x="270154" y="1092761"/>
                      <a:pt x="220624" y="1090855"/>
                      <a:pt x="200622" y="1089903"/>
                    </a:cubicBezTo>
                    <a:cubicBezTo>
                      <a:pt x="194907" y="1089903"/>
                      <a:pt x="193954" y="1093713"/>
                      <a:pt x="197764" y="1096570"/>
                    </a:cubicBezTo>
                    <a:cubicBezTo>
                      <a:pt x="218719" y="1113715"/>
                      <a:pt x="282537" y="1159436"/>
                      <a:pt x="353022" y="1170865"/>
                    </a:cubicBezTo>
                    <a:cubicBezTo>
                      <a:pt x="412077" y="1180390"/>
                      <a:pt x="454939" y="1168008"/>
                      <a:pt x="475894" y="1159436"/>
                    </a:cubicBezTo>
                    <a:cubicBezTo>
                      <a:pt x="480657" y="1157530"/>
                      <a:pt x="488277" y="1157530"/>
                      <a:pt x="493992" y="1159436"/>
                    </a:cubicBezTo>
                    <a:cubicBezTo>
                      <a:pt x="513994" y="1168961"/>
                      <a:pt x="534949" y="1177533"/>
                      <a:pt x="556857" y="1184200"/>
                    </a:cubicBezTo>
                    <a:cubicBezTo>
                      <a:pt x="561619" y="1186105"/>
                      <a:pt x="566382" y="1187058"/>
                      <a:pt x="566382" y="1187058"/>
                    </a:cubicBezTo>
                    <a:cubicBezTo>
                      <a:pt x="566382" y="1187058"/>
                      <a:pt x="570192" y="1188011"/>
                      <a:pt x="575907" y="1189915"/>
                    </a:cubicBezTo>
                    <a:cubicBezTo>
                      <a:pt x="599719" y="1196583"/>
                      <a:pt x="623532" y="1203250"/>
                      <a:pt x="648297" y="1208013"/>
                    </a:cubicBezTo>
                    <a:cubicBezTo>
                      <a:pt x="654012" y="1208965"/>
                      <a:pt x="653059" y="1209918"/>
                      <a:pt x="648297" y="1209918"/>
                    </a:cubicBezTo>
                    <a:cubicBezTo>
                      <a:pt x="613054" y="1209918"/>
                      <a:pt x="561619" y="1210870"/>
                      <a:pt x="511137" y="1212775"/>
                    </a:cubicBezTo>
                    <a:cubicBezTo>
                      <a:pt x="444462" y="1216586"/>
                      <a:pt x="395884" y="1227063"/>
                      <a:pt x="375882" y="1232778"/>
                    </a:cubicBezTo>
                    <a:cubicBezTo>
                      <a:pt x="371119" y="1234683"/>
                      <a:pt x="370167" y="1237540"/>
                      <a:pt x="375882" y="1239445"/>
                    </a:cubicBezTo>
                    <a:cubicBezTo>
                      <a:pt x="401599" y="1249923"/>
                      <a:pt x="478752" y="1276593"/>
                      <a:pt x="554952" y="1267068"/>
                    </a:cubicBezTo>
                    <a:cubicBezTo>
                      <a:pt x="618769" y="1259448"/>
                      <a:pt x="658774" y="1234683"/>
                      <a:pt x="676872" y="1220395"/>
                    </a:cubicBezTo>
                    <a:cubicBezTo>
                      <a:pt x="680682" y="1217538"/>
                      <a:pt x="688302" y="1214680"/>
                      <a:pt x="694017" y="1215633"/>
                    </a:cubicBezTo>
                    <a:cubicBezTo>
                      <a:pt x="697827" y="1215633"/>
                      <a:pt x="701637" y="1216586"/>
                      <a:pt x="704494" y="1216586"/>
                    </a:cubicBezTo>
                    <a:cubicBezTo>
                      <a:pt x="710209" y="1217538"/>
                      <a:pt x="714019" y="1215633"/>
                      <a:pt x="714019" y="1212775"/>
                    </a:cubicBezTo>
                    <a:cubicBezTo>
                      <a:pt x="714019" y="1209918"/>
                      <a:pt x="709257" y="1208013"/>
                      <a:pt x="704494" y="1207061"/>
                    </a:cubicBezTo>
                    <a:cubicBezTo>
                      <a:pt x="701637" y="1207061"/>
                      <a:pt x="697827" y="1206108"/>
                      <a:pt x="694969" y="1206108"/>
                    </a:cubicBezTo>
                    <a:cubicBezTo>
                      <a:pt x="687349" y="1207061"/>
                      <a:pt x="680682" y="1202298"/>
                      <a:pt x="677824" y="11975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wrap="none" rtlCol="0" anchor="ctr">
                <a:noAutofit/>
              </a:bodyPr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E938C727-B33A-9C4E-B2E2-E91ED61C7414}"/>
                  </a:ext>
                </a:extLst>
              </p:cNvPr>
              <p:cNvSpPr/>
              <p:nvPr/>
            </p:nvSpPr>
            <p:spPr>
              <a:xfrm>
                <a:off x="10512909" y="3650447"/>
                <a:ext cx="440061" cy="782158"/>
              </a:xfrm>
              <a:custGeom>
                <a:avLst/>
                <a:gdLst>
                  <a:gd name="connsiteX0" fmla="*/ 34290 w 714019"/>
                  <a:gd name="connsiteY0" fmla="*/ 1197536 h 1269088"/>
                  <a:gd name="connsiteX1" fmla="*/ 109538 w 714019"/>
                  <a:gd name="connsiteY1" fmla="*/ 1107048 h 1269088"/>
                  <a:gd name="connsiteX2" fmla="*/ 204788 w 714019"/>
                  <a:gd name="connsiteY2" fmla="*/ 1016561 h 1269088"/>
                  <a:gd name="connsiteX3" fmla="*/ 211455 w 714019"/>
                  <a:gd name="connsiteY3" fmla="*/ 1019418 h 1269088"/>
                  <a:gd name="connsiteX4" fmla="*/ 168592 w 714019"/>
                  <a:gd name="connsiteY4" fmla="*/ 1125145 h 1269088"/>
                  <a:gd name="connsiteX5" fmla="*/ 65723 w 714019"/>
                  <a:gd name="connsiteY5" fmla="*/ 1196583 h 1269088"/>
                  <a:gd name="connsiteX6" fmla="*/ 66675 w 714019"/>
                  <a:gd name="connsiteY6" fmla="*/ 1198488 h 1269088"/>
                  <a:gd name="connsiteX7" fmla="*/ 146685 w 714019"/>
                  <a:gd name="connsiteY7" fmla="*/ 1178486 h 1269088"/>
                  <a:gd name="connsiteX8" fmla="*/ 217170 w 714019"/>
                  <a:gd name="connsiteY8" fmla="*/ 1150863 h 1269088"/>
                  <a:gd name="connsiteX9" fmla="*/ 228600 w 714019"/>
                  <a:gd name="connsiteY9" fmla="*/ 1137528 h 1269088"/>
                  <a:gd name="connsiteX10" fmla="*/ 266700 w 714019"/>
                  <a:gd name="connsiteY10" fmla="*/ 1031800 h 1269088"/>
                  <a:gd name="connsiteX11" fmla="*/ 325755 w 714019"/>
                  <a:gd name="connsiteY11" fmla="*/ 920358 h 1269088"/>
                  <a:gd name="connsiteX12" fmla="*/ 333375 w 714019"/>
                  <a:gd name="connsiteY12" fmla="*/ 921311 h 1269088"/>
                  <a:gd name="connsiteX13" fmla="*/ 325755 w 714019"/>
                  <a:gd name="connsiteY13" fmla="*/ 1033705 h 1269088"/>
                  <a:gd name="connsiteX14" fmla="*/ 256223 w 714019"/>
                  <a:gd name="connsiteY14" fmla="*/ 1128955 h 1269088"/>
                  <a:gd name="connsiteX15" fmla="*/ 257175 w 714019"/>
                  <a:gd name="connsiteY15" fmla="*/ 1130861 h 1269088"/>
                  <a:gd name="connsiteX16" fmla="*/ 389573 w 714019"/>
                  <a:gd name="connsiteY16" fmla="*/ 1033705 h 1269088"/>
                  <a:gd name="connsiteX17" fmla="*/ 395288 w 714019"/>
                  <a:gd name="connsiteY17" fmla="*/ 1017513 h 1269088"/>
                  <a:gd name="connsiteX18" fmla="*/ 396240 w 714019"/>
                  <a:gd name="connsiteY18" fmla="*/ 911786 h 1269088"/>
                  <a:gd name="connsiteX19" fmla="*/ 418147 w 714019"/>
                  <a:gd name="connsiteY19" fmla="*/ 794628 h 1269088"/>
                  <a:gd name="connsiteX20" fmla="*/ 425767 w 714019"/>
                  <a:gd name="connsiteY20" fmla="*/ 793675 h 1269088"/>
                  <a:gd name="connsiteX21" fmla="*/ 450533 w 714019"/>
                  <a:gd name="connsiteY21" fmla="*/ 897498 h 1269088"/>
                  <a:gd name="connsiteX22" fmla="*/ 418147 w 714019"/>
                  <a:gd name="connsiteY22" fmla="*/ 1001320 h 1269088"/>
                  <a:gd name="connsiteX23" fmla="*/ 420053 w 714019"/>
                  <a:gd name="connsiteY23" fmla="*/ 1002273 h 1269088"/>
                  <a:gd name="connsiteX24" fmla="*/ 514350 w 714019"/>
                  <a:gd name="connsiteY24" fmla="*/ 867970 h 1269088"/>
                  <a:gd name="connsiteX25" fmla="*/ 514350 w 714019"/>
                  <a:gd name="connsiteY25" fmla="*/ 850825 h 1269088"/>
                  <a:gd name="connsiteX26" fmla="*/ 482917 w 714019"/>
                  <a:gd name="connsiteY26" fmla="*/ 750813 h 1269088"/>
                  <a:gd name="connsiteX27" fmla="*/ 468630 w 714019"/>
                  <a:gd name="connsiteY27" fmla="*/ 633655 h 1269088"/>
                  <a:gd name="connsiteX28" fmla="*/ 475297 w 714019"/>
                  <a:gd name="connsiteY28" fmla="*/ 629845 h 1269088"/>
                  <a:gd name="connsiteX29" fmla="*/ 529590 w 714019"/>
                  <a:gd name="connsiteY29" fmla="*/ 720333 h 1269088"/>
                  <a:gd name="connsiteX30" fmla="*/ 530543 w 714019"/>
                  <a:gd name="connsiteY30" fmla="*/ 828918 h 1269088"/>
                  <a:gd name="connsiteX31" fmla="*/ 532447 w 714019"/>
                  <a:gd name="connsiteY31" fmla="*/ 829870 h 1269088"/>
                  <a:gd name="connsiteX32" fmla="*/ 576263 w 714019"/>
                  <a:gd name="connsiteY32" fmla="*/ 700330 h 1269088"/>
                  <a:gd name="connsiteX33" fmla="*/ 572453 w 714019"/>
                  <a:gd name="connsiteY33" fmla="*/ 683186 h 1269088"/>
                  <a:gd name="connsiteX34" fmla="*/ 520065 w 714019"/>
                  <a:gd name="connsiteY34" fmla="*/ 600318 h 1269088"/>
                  <a:gd name="connsiteX35" fmla="*/ 479108 w 714019"/>
                  <a:gd name="connsiteY35" fmla="*/ 495543 h 1269088"/>
                  <a:gd name="connsiteX36" fmla="*/ 484822 w 714019"/>
                  <a:gd name="connsiteY36" fmla="*/ 490780 h 1269088"/>
                  <a:gd name="connsiteX37" fmla="*/ 555308 w 714019"/>
                  <a:gd name="connsiteY37" fmla="*/ 561265 h 1269088"/>
                  <a:gd name="connsiteX38" fmla="*/ 581978 w 714019"/>
                  <a:gd name="connsiteY38" fmla="*/ 661278 h 1269088"/>
                  <a:gd name="connsiteX39" fmla="*/ 583883 w 714019"/>
                  <a:gd name="connsiteY39" fmla="*/ 661278 h 1269088"/>
                  <a:gd name="connsiteX40" fmla="*/ 593408 w 714019"/>
                  <a:gd name="connsiteY40" fmla="*/ 524118 h 1269088"/>
                  <a:gd name="connsiteX41" fmla="*/ 584835 w 714019"/>
                  <a:gd name="connsiteY41" fmla="*/ 508878 h 1269088"/>
                  <a:gd name="connsiteX42" fmla="*/ 523875 w 714019"/>
                  <a:gd name="connsiteY42" fmla="*/ 451728 h 1269088"/>
                  <a:gd name="connsiteX43" fmla="*/ 467678 w 714019"/>
                  <a:gd name="connsiteY43" fmla="*/ 370765 h 1269088"/>
                  <a:gd name="connsiteX44" fmla="*/ 472440 w 714019"/>
                  <a:gd name="connsiteY44" fmla="*/ 364098 h 1269088"/>
                  <a:gd name="connsiteX45" fmla="*/ 545783 w 714019"/>
                  <a:gd name="connsiteY45" fmla="*/ 410770 h 1269088"/>
                  <a:gd name="connsiteX46" fmla="*/ 588645 w 714019"/>
                  <a:gd name="connsiteY46" fmla="*/ 486970 h 1269088"/>
                  <a:gd name="connsiteX47" fmla="*/ 590550 w 714019"/>
                  <a:gd name="connsiteY47" fmla="*/ 486970 h 1269088"/>
                  <a:gd name="connsiteX48" fmla="*/ 566738 w 714019"/>
                  <a:gd name="connsiteY48" fmla="*/ 363145 h 1269088"/>
                  <a:gd name="connsiteX49" fmla="*/ 554355 w 714019"/>
                  <a:gd name="connsiteY49" fmla="*/ 350763 h 1269088"/>
                  <a:gd name="connsiteX50" fmla="*/ 486728 w 714019"/>
                  <a:gd name="connsiteY50" fmla="*/ 311711 h 1269088"/>
                  <a:gd name="connsiteX51" fmla="*/ 416242 w 714019"/>
                  <a:gd name="connsiteY51" fmla="*/ 247893 h 1269088"/>
                  <a:gd name="connsiteX52" fmla="*/ 419100 w 714019"/>
                  <a:gd name="connsiteY52" fmla="*/ 241225 h 1269088"/>
                  <a:gd name="connsiteX53" fmla="*/ 496253 w 714019"/>
                  <a:gd name="connsiteY53" fmla="*/ 268848 h 1269088"/>
                  <a:gd name="connsiteX54" fmla="*/ 554355 w 714019"/>
                  <a:gd name="connsiteY54" fmla="*/ 329808 h 1269088"/>
                  <a:gd name="connsiteX55" fmla="*/ 559118 w 714019"/>
                  <a:gd name="connsiteY55" fmla="*/ 336475 h 1269088"/>
                  <a:gd name="connsiteX56" fmla="*/ 559118 w 714019"/>
                  <a:gd name="connsiteY56" fmla="*/ 335523 h 1269088"/>
                  <a:gd name="connsiteX57" fmla="*/ 556260 w 714019"/>
                  <a:gd name="connsiteY57" fmla="*/ 327903 h 1269088"/>
                  <a:gd name="connsiteX58" fmla="*/ 553403 w 714019"/>
                  <a:gd name="connsiteY58" fmla="*/ 320283 h 1269088"/>
                  <a:gd name="connsiteX59" fmla="*/ 550545 w 714019"/>
                  <a:gd name="connsiteY59" fmla="*/ 312663 h 1269088"/>
                  <a:gd name="connsiteX60" fmla="*/ 547688 w 714019"/>
                  <a:gd name="connsiteY60" fmla="*/ 305043 h 1269088"/>
                  <a:gd name="connsiteX61" fmla="*/ 544830 w 714019"/>
                  <a:gd name="connsiteY61" fmla="*/ 297423 h 1269088"/>
                  <a:gd name="connsiteX62" fmla="*/ 541972 w 714019"/>
                  <a:gd name="connsiteY62" fmla="*/ 289803 h 1269088"/>
                  <a:gd name="connsiteX63" fmla="*/ 538163 w 714019"/>
                  <a:gd name="connsiteY63" fmla="*/ 282183 h 1269088"/>
                  <a:gd name="connsiteX64" fmla="*/ 534353 w 714019"/>
                  <a:gd name="connsiteY64" fmla="*/ 274563 h 1269088"/>
                  <a:gd name="connsiteX65" fmla="*/ 530543 w 714019"/>
                  <a:gd name="connsiteY65" fmla="*/ 266943 h 1269088"/>
                  <a:gd name="connsiteX66" fmla="*/ 526733 w 714019"/>
                  <a:gd name="connsiteY66" fmla="*/ 259323 h 1269088"/>
                  <a:gd name="connsiteX67" fmla="*/ 522922 w 714019"/>
                  <a:gd name="connsiteY67" fmla="*/ 251703 h 1269088"/>
                  <a:gd name="connsiteX68" fmla="*/ 519113 w 714019"/>
                  <a:gd name="connsiteY68" fmla="*/ 244083 h 1269088"/>
                  <a:gd name="connsiteX69" fmla="*/ 515303 w 714019"/>
                  <a:gd name="connsiteY69" fmla="*/ 236463 h 1269088"/>
                  <a:gd name="connsiteX70" fmla="*/ 511492 w 714019"/>
                  <a:gd name="connsiteY70" fmla="*/ 228843 h 1269088"/>
                  <a:gd name="connsiteX71" fmla="*/ 506730 w 714019"/>
                  <a:gd name="connsiteY71" fmla="*/ 221223 h 1269088"/>
                  <a:gd name="connsiteX72" fmla="*/ 501967 w 714019"/>
                  <a:gd name="connsiteY72" fmla="*/ 213603 h 1269088"/>
                  <a:gd name="connsiteX73" fmla="*/ 501015 w 714019"/>
                  <a:gd name="connsiteY73" fmla="*/ 211698 h 1269088"/>
                  <a:gd name="connsiteX74" fmla="*/ 490538 w 714019"/>
                  <a:gd name="connsiteY74" fmla="*/ 207888 h 1269088"/>
                  <a:gd name="connsiteX75" fmla="*/ 425767 w 714019"/>
                  <a:gd name="connsiteY75" fmla="*/ 187885 h 1269088"/>
                  <a:gd name="connsiteX76" fmla="*/ 351473 w 714019"/>
                  <a:gd name="connsiteY76" fmla="*/ 145023 h 1269088"/>
                  <a:gd name="connsiteX77" fmla="*/ 353378 w 714019"/>
                  <a:gd name="connsiteY77" fmla="*/ 138355 h 1269088"/>
                  <a:gd name="connsiteX78" fmla="*/ 424815 w 714019"/>
                  <a:gd name="connsiteY78" fmla="*/ 149785 h 1269088"/>
                  <a:gd name="connsiteX79" fmla="*/ 484822 w 714019"/>
                  <a:gd name="connsiteY79" fmla="*/ 189790 h 1269088"/>
                  <a:gd name="connsiteX80" fmla="*/ 486728 w 714019"/>
                  <a:gd name="connsiteY80" fmla="*/ 188838 h 1269088"/>
                  <a:gd name="connsiteX81" fmla="*/ 455295 w 714019"/>
                  <a:gd name="connsiteY81" fmla="*/ 145975 h 1269088"/>
                  <a:gd name="connsiteX82" fmla="*/ 441008 w 714019"/>
                  <a:gd name="connsiteY82" fmla="*/ 132640 h 1269088"/>
                  <a:gd name="connsiteX83" fmla="*/ 371475 w 714019"/>
                  <a:gd name="connsiteY83" fmla="*/ 78348 h 1269088"/>
                  <a:gd name="connsiteX84" fmla="*/ 298133 w 714019"/>
                  <a:gd name="connsiteY84" fmla="*/ 5005 h 1269088"/>
                  <a:gd name="connsiteX85" fmla="*/ 300990 w 714019"/>
                  <a:gd name="connsiteY85" fmla="*/ 243 h 1269088"/>
                  <a:gd name="connsiteX86" fmla="*/ 393383 w 714019"/>
                  <a:gd name="connsiteY86" fmla="*/ 53583 h 1269088"/>
                  <a:gd name="connsiteX87" fmla="*/ 448628 w 714019"/>
                  <a:gd name="connsiteY87" fmla="*/ 125973 h 1269088"/>
                  <a:gd name="connsiteX88" fmla="*/ 459105 w 714019"/>
                  <a:gd name="connsiteY88" fmla="*/ 142165 h 1269088"/>
                  <a:gd name="connsiteX89" fmla="*/ 491490 w 714019"/>
                  <a:gd name="connsiteY89" fmla="*/ 185028 h 1269088"/>
                  <a:gd name="connsiteX90" fmla="*/ 493395 w 714019"/>
                  <a:gd name="connsiteY90" fmla="*/ 184075 h 1269088"/>
                  <a:gd name="connsiteX91" fmla="*/ 468630 w 714019"/>
                  <a:gd name="connsiteY91" fmla="*/ 112638 h 1269088"/>
                  <a:gd name="connsiteX92" fmla="*/ 456247 w 714019"/>
                  <a:gd name="connsiteY92" fmla="*/ 33580 h 1269088"/>
                  <a:gd name="connsiteX93" fmla="*/ 462915 w 714019"/>
                  <a:gd name="connsiteY93" fmla="*/ 31675 h 1269088"/>
                  <a:gd name="connsiteX94" fmla="*/ 508635 w 714019"/>
                  <a:gd name="connsiteY94" fmla="*/ 125973 h 1269088"/>
                  <a:gd name="connsiteX95" fmla="*/ 507683 w 714019"/>
                  <a:gd name="connsiteY95" fmla="*/ 197410 h 1269088"/>
                  <a:gd name="connsiteX96" fmla="*/ 505778 w 714019"/>
                  <a:gd name="connsiteY96" fmla="*/ 208840 h 1269088"/>
                  <a:gd name="connsiteX97" fmla="*/ 506730 w 714019"/>
                  <a:gd name="connsiteY97" fmla="*/ 210745 h 1269088"/>
                  <a:gd name="connsiteX98" fmla="*/ 511492 w 714019"/>
                  <a:gd name="connsiteY98" fmla="*/ 218365 h 1269088"/>
                  <a:gd name="connsiteX99" fmla="*/ 516255 w 714019"/>
                  <a:gd name="connsiteY99" fmla="*/ 225985 h 1269088"/>
                  <a:gd name="connsiteX100" fmla="*/ 520065 w 714019"/>
                  <a:gd name="connsiteY100" fmla="*/ 233605 h 1269088"/>
                  <a:gd name="connsiteX101" fmla="*/ 523875 w 714019"/>
                  <a:gd name="connsiteY101" fmla="*/ 241225 h 1269088"/>
                  <a:gd name="connsiteX102" fmla="*/ 527685 w 714019"/>
                  <a:gd name="connsiteY102" fmla="*/ 248845 h 1269088"/>
                  <a:gd name="connsiteX103" fmla="*/ 531495 w 714019"/>
                  <a:gd name="connsiteY103" fmla="*/ 256465 h 1269088"/>
                  <a:gd name="connsiteX104" fmla="*/ 535305 w 714019"/>
                  <a:gd name="connsiteY104" fmla="*/ 264086 h 1269088"/>
                  <a:gd name="connsiteX105" fmla="*/ 539115 w 714019"/>
                  <a:gd name="connsiteY105" fmla="*/ 271705 h 1269088"/>
                  <a:gd name="connsiteX106" fmla="*/ 542925 w 714019"/>
                  <a:gd name="connsiteY106" fmla="*/ 279325 h 1269088"/>
                  <a:gd name="connsiteX107" fmla="*/ 546735 w 714019"/>
                  <a:gd name="connsiteY107" fmla="*/ 286945 h 1269088"/>
                  <a:gd name="connsiteX108" fmla="*/ 549593 w 714019"/>
                  <a:gd name="connsiteY108" fmla="*/ 294565 h 1269088"/>
                  <a:gd name="connsiteX109" fmla="*/ 553403 w 714019"/>
                  <a:gd name="connsiteY109" fmla="*/ 303138 h 1269088"/>
                  <a:gd name="connsiteX110" fmla="*/ 556260 w 714019"/>
                  <a:gd name="connsiteY110" fmla="*/ 310758 h 1269088"/>
                  <a:gd name="connsiteX111" fmla="*/ 559118 w 714019"/>
                  <a:gd name="connsiteY111" fmla="*/ 319330 h 1269088"/>
                  <a:gd name="connsiteX112" fmla="*/ 561975 w 714019"/>
                  <a:gd name="connsiteY112" fmla="*/ 326950 h 1269088"/>
                  <a:gd name="connsiteX113" fmla="*/ 564833 w 714019"/>
                  <a:gd name="connsiteY113" fmla="*/ 335523 h 1269088"/>
                  <a:gd name="connsiteX114" fmla="*/ 565785 w 714019"/>
                  <a:gd name="connsiteY114" fmla="*/ 337428 h 1269088"/>
                  <a:gd name="connsiteX115" fmla="*/ 564833 w 714019"/>
                  <a:gd name="connsiteY115" fmla="*/ 328855 h 1269088"/>
                  <a:gd name="connsiteX116" fmla="*/ 558165 w 714019"/>
                  <a:gd name="connsiteY116" fmla="*/ 239320 h 1269088"/>
                  <a:gd name="connsiteX117" fmla="*/ 566738 w 714019"/>
                  <a:gd name="connsiteY117" fmla="*/ 146928 h 1269088"/>
                  <a:gd name="connsiteX118" fmla="*/ 573405 w 714019"/>
                  <a:gd name="connsiteY118" fmla="*/ 145975 h 1269088"/>
                  <a:gd name="connsiteX119" fmla="*/ 599122 w 714019"/>
                  <a:gd name="connsiteY119" fmla="*/ 263133 h 1269088"/>
                  <a:gd name="connsiteX120" fmla="*/ 576263 w 714019"/>
                  <a:gd name="connsiteY120" fmla="*/ 344095 h 1269088"/>
                  <a:gd name="connsiteX121" fmla="*/ 573405 w 714019"/>
                  <a:gd name="connsiteY121" fmla="*/ 361240 h 1269088"/>
                  <a:gd name="connsiteX122" fmla="*/ 597218 w 714019"/>
                  <a:gd name="connsiteY122" fmla="*/ 486970 h 1269088"/>
                  <a:gd name="connsiteX123" fmla="*/ 599122 w 714019"/>
                  <a:gd name="connsiteY123" fmla="*/ 486970 h 1269088"/>
                  <a:gd name="connsiteX124" fmla="*/ 616268 w 714019"/>
                  <a:gd name="connsiteY124" fmla="*/ 394578 h 1269088"/>
                  <a:gd name="connsiteX125" fmla="*/ 650558 w 714019"/>
                  <a:gd name="connsiteY125" fmla="*/ 301233 h 1269088"/>
                  <a:gd name="connsiteX126" fmla="*/ 657225 w 714019"/>
                  <a:gd name="connsiteY126" fmla="*/ 302186 h 1269088"/>
                  <a:gd name="connsiteX127" fmla="*/ 652463 w 714019"/>
                  <a:gd name="connsiteY127" fmla="*/ 429820 h 1269088"/>
                  <a:gd name="connsiteX128" fmla="*/ 606743 w 714019"/>
                  <a:gd name="connsiteY128" fmla="*/ 507925 h 1269088"/>
                  <a:gd name="connsiteX129" fmla="*/ 600075 w 714019"/>
                  <a:gd name="connsiteY129" fmla="*/ 524118 h 1269088"/>
                  <a:gd name="connsiteX130" fmla="*/ 590550 w 714019"/>
                  <a:gd name="connsiteY130" fmla="*/ 664136 h 1269088"/>
                  <a:gd name="connsiteX131" fmla="*/ 592455 w 714019"/>
                  <a:gd name="connsiteY131" fmla="*/ 665088 h 1269088"/>
                  <a:gd name="connsiteX132" fmla="*/ 639128 w 714019"/>
                  <a:gd name="connsiteY132" fmla="*/ 563170 h 1269088"/>
                  <a:gd name="connsiteX133" fmla="*/ 703897 w 714019"/>
                  <a:gd name="connsiteY133" fmla="*/ 466015 h 1269088"/>
                  <a:gd name="connsiteX134" fmla="*/ 710565 w 714019"/>
                  <a:gd name="connsiteY134" fmla="*/ 468873 h 1269088"/>
                  <a:gd name="connsiteX135" fmla="*/ 669608 w 714019"/>
                  <a:gd name="connsiteY135" fmla="*/ 613653 h 1269088"/>
                  <a:gd name="connsiteX136" fmla="*/ 594360 w 714019"/>
                  <a:gd name="connsiteY136" fmla="*/ 688900 h 1269088"/>
                  <a:gd name="connsiteX137" fmla="*/ 583883 w 714019"/>
                  <a:gd name="connsiteY137" fmla="*/ 703188 h 1269088"/>
                  <a:gd name="connsiteX138" fmla="*/ 539115 w 714019"/>
                  <a:gd name="connsiteY138" fmla="*/ 835586 h 1269088"/>
                  <a:gd name="connsiteX139" fmla="*/ 541020 w 714019"/>
                  <a:gd name="connsiteY139" fmla="*/ 836538 h 1269088"/>
                  <a:gd name="connsiteX140" fmla="*/ 615315 w 714019"/>
                  <a:gd name="connsiteY140" fmla="*/ 746050 h 1269088"/>
                  <a:gd name="connsiteX141" fmla="*/ 707708 w 714019"/>
                  <a:gd name="connsiteY141" fmla="*/ 663183 h 1269088"/>
                  <a:gd name="connsiteX142" fmla="*/ 713422 w 714019"/>
                  <a:gd name="connsiteY142" fmla="*/ 666993 h 1269088"/>
                  <a:gd name="connsiteX143" fmla="*/ 633413 w 714019"/>
                  <a:gd name="connsiteY143" fmla="*/ 806058 h 1269088"/>
                  <a:gd name="connsiteX144" fmla="*/ 535305 w 714019"/>
                  <a:gd name="connsiteY144" fmla="*/ 862255 h 1269088"/>
                  <a:gd name="connsiteX145" fmla="*/ 521017 w 714019"/>
                  <a:gd name="connsiteY145" fmla="*/ 872733 h 1269088"/>
                  <a:gd name="connsiteX146" fmla="*/ 424815 w 714019"/>
                  <a:gd name="connsiteY146" fmla="*/ 1009893 h 1269088"/>
                  <a:gd name="connsiteX147" fmla="*/ 425767 w 714019"/>
                  <a:gd name="connsiteY147" fmla="*/ 1011798 h 1269088"/>
                  <a:gd name="connsiteX148" fmla="*/ 522922 w 714019"/>
                  <a:gd name="connsiteY148" fmla="*/ 947980 h 1269088"/>
                  <a:gd name="connsiteX149" fmla="*/ 635318 w 714019"/>
                  <a:gd name="connsiteY149" fmla="*/ 897498 h 1269088"/>
                  <a:gd name="connsiteX150" fmla="*/ 639128 w 714019"/>
                  <a:gd name="connsiteY150" fmla="*/ 903213 h 1269088"/>
                  <a:gd name="connsiteX151" fmla="*/ 521017 w 714019"/>
                  <a:gd name="connsiteY151" fmla="*/ 1011798 h 1269088"/>
                  <a:gd name="connsiteX152" fmla="*/ 410528 w 714019"/>
                  <a:gd name="connsiteY152" fmla="*/ 1035611 h 1269088"/>
                  <a:gd name="connsiteX153" fmla="*/ 394335 w 714019"/>
                  <a:gd name="connsiteY153" fmla="*/ 1041325 h 1269088"/>
                  <a:gd name="connsiteX154" fmla="*/ 259080 w 714019"/>
                  <a:gd name="connsiteY154" fmla="*/ 1140386 h 1269088"/>
                  <a:gd name="connsiteX155" fmla="*/ 260033 w 714019"/>
                  <a:gd name="connsiteY155" fmla="*/ 1142290 h 1269088"/>
                  <a:gd name="connsiteX156" fmla="*/ 382905 w 714019"/>
                  <a:gd name="connsiteY156" fmla="*/ 1108000 h 1269088"/>
                  <a:gd name="connsiteX157" fmla="*/ 513397 w 714019"/>
                  <a:gd name="connsiteY157" fmla="*/ 1089903 h 1269088"/>
                  <a:gd name="connsiteX158" fmla="*/ 516255 w 714019"/>
                  <a:gd name="connsiteY158" fmla="*/ 1096570 h 1269088"/>
                  <a:gd name="connsiteX159" fmla="*/ 360998 w 714019"/>
                  <a:gd name="connsiteY159" fmla="*/ 1170865 h 1269088"/>
                  <a:gd name="connsiteX160" fmla="*/ 238125 w 714019"/>
                  <a:gd name="connsiteY160" fmla="*/ 1159436 h 1269088"/>
                  <a:gd name="connsiteX161" fmla="*/ 220027 w 714019"/>
                  <a:gd name="connsiteY161" fmla="*/ 1159436 h 1269088"/>
                  <a:gd name="connsiteX162" fmla="*/ 157163 w 714019"/>
                  <a:gd name="connsiteY162" fmla="*/ 1184200 h 1269088"/>
                  <a:gd name="connsiteX163" fmla="*/ 147638 w 714019"/>
                  <a:gd name="connsiteY163" fmla="*/ 1187058 h 1269088"/>
                  <a:gd name="connsiteX164" fmla="*/ 138113 w 714019"/>
                  <a:gd name="connsiteY164" fmla="*/ 1189915 h 1269088"/>
                  <a:gd name="connsiteX165" fmla="*/ 65723 w 714019"/>
                  <a:gd name="connsiteY165" fmla="*/ 1208013 h 1269088"/>
                  <a:gd name="connsiteX166" fmla="*/ 65723 w 714019"/>
                  <a:gd name="connsiteY166" fmla="*/ 1209918 h 1269088"/>
                  <a:gd name="connsiteX167" fmla="*/ 202883 w 714019"/>
                  <a:gd name="connsiteY167" fmla="*/ 1212775 h 1269088"/>
                  <a:gd name="connsiteX168" fmla="*/ 338138 w 714019"/>
                  <a:gd name="connsiteY168" fmla="*/ 1232778 h 1269088"/>
                  <a:gd name="connsiteX169" fmla="*/ 338138 w 714019"/>
                  <a:gd name="connsiteY169" fmla="*/ 1239445 h 1269088"/>
                  <a:gd name="connsiteX170" fmla="*/ 159067 w 714019"/>
                  <a:gd name="connsiteY170" fmla="*/ 1267068 h 1269088"/>
                  <a:gd name="connsiteX171" fmla="*/ 37148 w 714019"/>
                  <a:gd name="connsiteY171" fmla="*/ 1220395 h 1269088"/>
                  <a:gd name="connsiteX172" fmla="*/ 20002 w 714019"/>
                  <a:gd name="connsiteY172" fmla="*/ 1215633 h 1269088"/>
                  <a:gd name="connsiteX173" fmla="*/ 9525 w 714019"/>
                  <a:gd name="connsiteY173" fmla="*/ 1216586 h 1269088"/>
                  <a:gd name="connsiteX174" fmla="*/ 0 w 714019"/>
                  <a:gd name="connsiteY174" fmla="*/ 1212775 h 1269088"/>
                  <a:gd name="connsiteX175" fmla="*/ 9525 w 714019"/>
                  <a:gd name="connsiteY175" fmla="*/ 1207061 h 1269088"/>
                  <a:gd name="connsiteX176" fmla="*/ 19050 w 714019"/>
                  <a:gd name="connsiteY176" fmla="*/ 1206108 h 1269088"/>
                  <a:gd name="connsiteX177" fmla="*/ 34290 w 714019"/>
                  <a:gd name="connsiteY177" fmla="*/ 1197536 h 1269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</a:cxnLst>
                <a:rect l="l" t="t" r="r" b="b"/>
                <a:pathLst>
                  <a:path w="714019" h="1269088">
                    <a:moveTo>
                      <a:pt x="34290" y="1197536"/>
                    </a:moveTo>
                    <a:cubicBezTo>
                      <a:pt x="47625" y="1178486"/>
                      <a:pt x="74295" y="1144195"/>
                      <a:pt x="109538" y="1107048"/>
                    </a:cubicBezTo>
                    <a:cubicBezTo>
                      <a:pt x="150495" y="1066090"/>
                      <a:pt x="188595" y="1030848"/>
                      <a:pt x="204788" y="1016561"/>
                    </a:cubicBezTo>
                    <a:cubicBezTo>
                      <a:pt x="208598" y="1012750"/>
                      <a:pt x="212408" y="1014655"/>
                      <a:pt x="211455" y="1019418"/>
                    </a:cubicBezTo>
                    <a:cubicBezTo>
                      <a:pt x="210502" y="1038468"/>
                      <a:pt x="205740" y="1080378"/>
                      <a:pt x="168592" y="1125145"/>
                    </a:cubicBezTo>
                    <a:cubicBezTo>
                      <a:pt x="140017" y="1160388"/>
                      <a:pt x="97155" y="1183248"/>
                      <a:pt x="65723" y="1196583"/>
                    </a:cubicBezTo>
                    <a:cubicBezTo>
                      <a:pt x="60960" y="1198488"/>
                      <a:pt x="60960" y="1199440"/>
                      <a:pt x="66675" y="1198488"/>
                    </a:cubicBezTo>
                    <a:cubicBezTo>
                      <a:pt x="94298" y="1193725"/>
                      <a:pt x="120967" y="1186105"/>
                      <a:pt x="146685" y="1178486"/>
                    </a:cubicBezTo>
                    <a:cubicBezTo>
                      <a:pt x="171450" y="1170865"/>
                      <a:pt x="195263" y="1161340"/>
                      <a:pt x="217170" y="1150863"/>
                    </a:cubicBezTo>
                    <a:cubicBezTo>
                      <a:pt x="221933" y="1148958"/>
                      <a:pt x="226695" y="1142290"/>
                      <a:pt x="228600" y="1137528"/>
                    </a:cubicBezTo>
                    <a:cubicBezTo>
                      <a:pt x="234315" y="1116573"/>
                      <a:pt x="245745" y="1075615"/>
                      <a:pt x="266700" y="1031800"/>
                    </a:cubicBezTo>
                    <a:cubicBezTo>
                      <a:pt x="290513" y="982270"/>
                      <a:pt x="315278" y="938455"/>
                      <a:pt x="325755" y="920358"/>
                    </a:cubicBezTo>
                    <a:cubicBezTo>
                      <a:pt x="328613" y="915595"/>
                      <a:pt x="332423" y="915595"/>
                      <a:pt x="333375" y="921311"/>
                    </a:cubicBezTo>
                    <a:cubicBezTo>
                      <a:pt x="338138" y="939408"/>
                      <a:pt x="345758" y="981318"/>
                      <a:pt x="325755" y="1033705"/>
                    </a:cubicBezTo>
                    <a:cubicBezTo>
                      <a:pt x="310515" y="1074663"/>
                      <a:pt x="280035" y="1108000"/>
                      <a:pt x="256223" y="1128955"/>
                    </a:cubicBezTo>
                    <a:cubicBezTo>
                      <a:pt x="252413" y="1132765"/>
                      <a:pt x="252413" y="1133718"/>
                      <a:pt x="257175" y="1130861"/>
                    </a:cubicBezTo>
                    <a:cubicBezTo>
                      <a:pt x="306705" y="1104190"/>
                      <a:pt x="350520" y="1070853"/>
                      <a:pt x="389573" y="1033705"/>
                    </a:cubicBezTo>
                    <a:cubicBezTo>
                      <a:pt x="393383" y="1029895"/>
                      <a:pt x="396240" y="1022275"/>
                      <a:pt x="395288" y="1017513"/>
                    </a:cubicBezTo>
                    <a:cubicBezTo>
                      <a:pt x="393383" y="996558"/>
                      <a:pt x="391478" y="957505"/>
                      <a:pt x="396240" y="911786"/>
                    </a:cubicBezTo>
                    <a:cubicBezTo>
                      <a:pt x="401955" y="860350"/>
                      <a:pt x="413385" y="813678"/>
                      <a:pt x="418147" y="794628"/>
                    </a:cubicBezTo>
                    <a:cubicBezTo>
                      <a:pt x="419100" y="789865"/>
                      <a:pt x="422910" y="788913"/>
                      <a:pt x="425767" y="793675"/>
                    </a:cubicBezTo>
                    <a:cubicBezTo>
                      <a:pt x="435292" y="808915"/>
                      <a:pt x="453390" y="845111"/>
                      <a:pt x="450533" y="897498"/>
                    </a:cubicBezTo>
                    <a:cubicBezTo>
                      <a:pt x="448628" y="937503"/>
                      <a:pt x="432435" y="975603"/>
                      <a:pt x="418147" y="1001320"/>
                    </a:cubicBezTo>
                    <a:cubicBezTo>
                      <a:pt x="415290" y="1006083"/>
                      <a:pt x="416242" y="1007036"/>
                      <a:pt x="420053" y="1002273"/>
                    </a:cubicBezTo>
                    <a:cubicBezTo>
                      <a:pt x="457200" y="961315"/>
                      <a:pt x="488633" y="915595"/>
                      <a:pt x="514350" y="867970"/>
                    </a:cubicBezTo>
                    <a:cubicBezTo>
                      <a:pt x="517208" y="863208"/>
                      <a:pt x="517208" y="855588"/>
                      <a:pt x="514350" y="850825"/>
                    </a:cubicBezTo>
                    <a:cubicBezTo>
                      <a:pt x="505778" y="831775"/>
                      <a:pt x="491490" y="795580"/>
                      <a:pt x="482917" y="750813"/>
                    </a:cubicBezTo>
                    <a:cubicBezTo>
                      <a:pt x="473392" y="700330"/>
                      <a:pt x="469583" y="653658"/>
                      <a:pt x="468630" y="633655"/>
                    </a:cubicBezTo>
                    <a:cubicBezTo>
                      <a:pt x="468630" y="627940"/>
                      <a:pt x="471488" y="626036"/>
                      <a:pt x="475297" y="629845"/>
                    </a:cubicBezTo>
                    <a:cubicBezTo>
                      <a:pt x="488633" y="641275"/>
                      <a:pt x="517208" y="669850"/>
                      <a:pt x="529590" y="720333"/>
                    </a:cubicBezTo>
                    <a:cubicBezTo>
                      <a:pt x="540068" y="759386"/>
                      <a:pt x="536258" y="800343"/>
                      <a:pt x="530543" y="828918"/>
                    </a:cubicBezTo>
                    <a:cubicBezTo>
                      <a:pt x="529590" y="834633"/>
                      <a:pt x="530543" y="834633"/>
                      <a:pt x="532447" y="829870"/>
                    </a:cubicBezTo>
                    <a:cubicBezTo>
                      <a:pt x="551497" y="787961"/>
                      <a:pt x="565785" y="745098"/>
                      <a:pt x="576263" y="700330"/>
                    </a:cubicBezTo>
                    <a:cubicBezTo>
                      <a:pt x="577215" y="694615"/>
                      <a:pt x="575310" y="687948"/>
                      <a:pt x="572453" y="683186"/>
                    </a:cubicBezTo>
                    <a:cubicBezTo>
                      <a:pt x="560070" y="667945"/>
                      <a:pt x="539115" y="638418"/>
                      <a:pt x="520065" y="600318"/>
                    </a:cubicBezTo>
                    <a:cubicBezTo>
                      <a:pt x="499110" y="557455"/>
                      <a:pt x="484822" y="514593"/>
                      <a:pt x="479108" y="495543"/>
                    </a:cubicBezTo>
                    <a:cubicBezTo>
                      <a:pt x="477203" y="490780"/>
                      <a:pt x="480060" y="487923"/>
                      <a:pt x="484822" y="490780"/>
                    </a:cubicBezTo>
                    <a:cubicBezTo>
                      <a:pt x="500063" y="498400"/>
                      <a:pt x="531495" y="518403"/>
                      <a:pt x="555308" y="561265"/>
                    </a:cubicBezTo>
                    <a:cubicBezTo>
                      <a:pt x="574358" y="594603"/>
                      <a:pt x="580072" y="633655"/>
                      <a:pt x="581978" y="661278"/>
                    </a:cubicBezTo>
                    <a:cubicBezTo>
                      <a:pt x="581978" y="666993"/>
                      <a:pt x="582930" y="666993"/>
                      <a:pt x="583883" y="661278"/>
                    </a:cubicBezTo>
                    <a:cubicBezTo>
                      <a:pt x="591503" y="615558"/>
                      <a:pt x="595313" y="569838"/>
                      <a:pt x="593408" y="524118"/>
                    </a:cubicBezTo>
                    <a:cubicBezTo>
                      <a:pt x="593408" y="518403"/>
                      <a:pt x="589597" y="511736"/>
                      <a:pt x="584835" y="508878"/>
                    </a:cubicBezTo>
                    <a:cubicBezTo>
                      <a:pt x="570547" y="498400"/>
                      <a:pt x="546735" y="479350"/>
                      <a:pt x="523875" y="451728"/>
                    </a:cubicBezTo>
                    <a:cubicBezTo>
                      <a:pt x="498158" y="419343"/>
                      <a:pt x="477203" y="386005"/>
                      <a:pt x="467678" y="370765"/>
                    </a:cubicBezTo>
                    <a:cubicBezTo>
                      <a:pt x="464820" y="366003"/>
                      <a:pt x="466725" y="363145"/>
                      <a:pt x="472440" y="364098"/>
                    </a:cubicBezTo>
                    <a:cubicBezTo>
                      <a:pt x="487680" y="367908"/>
                      <a:pt x="517208" y="379338"/>
                      <a:pt x="545783" y="410770"/>
                    </a:cubicBezTo>
                    <a:cubicBezTo>
                      <a:pt x="567690" y="434583"/>
                      <a:pt x="581025" y="465063"/>
                      <a:pt x="588645" y="486970"/>
                    </a:cubicBezTo>
                    <a:cubicBezTo>
                      <a:pt x="590550" y="491733"/>
                      <a:pt x="591503" y="491733"/>
                      <a:pt x="590550" y="486970"/>
                    </a:cubicBezTo>
                    <a:cubicBezTo>
                      <a:pt x="586740" y="445061"/>
                      <a:pt x="579120" y="404103"/>
                      <a:pt x="566738" y="363145"/>
                    </a:cubicBezTo>
                    <a:cubicBezTo>
                      <a:pt x="564833" y="358383"/>
                      <a:pt x="560070" y="352668"/>
                      <a:pt x="554355" y="350763"/>
                    </a:cubicBezTo>
                    <a:cubicBezTo>
                      <a:pt x="539115" y="344095"/>
                      <a:pt x="513397" y="331713"/>
                      <a:pt x="486728" y="311711"/>
                    </a:cubicBezTo>
                    <a:cubicBezTo>
                      <a:pt x="455295" y="287898"/>
                      <a:pt x="427672" y="261228"/>
                      <a:pt x="416242" y="247893"/>
                    </a:cubicBezTo>
                    <a:cubicBezTo>
                      <a:pt x="412433" y="244083"/>
                      <a:pt x="413385" y="240273"/>
                      <a:pt x="419100" y="241225"/>
                    </a:cubicBezTo>
                    <a:cubicBezTo>
                      <a:pt x="434340" y="242178"/>
                      <a:pt x="463867" y="246940"/>
                      <a:pt x="496253" y="268848"/>
                    </a:cubicBezTo>
                    <a:cubicBezTo>
                      <a:pt x="521970" y="285993"/>
                      <a:pt x="541972" y="311711"/>
                      <a:pt x="554355" y="329808"/>
                    </a:cubicBezTo>
                    <a:cubicBezTo>
                      <a:pt x="557213" y="334570"/>
                      <a:pt x="559118" y="337428"/>
                      <a:pt x="559118" y="336475"/>
                    </a:cubicBezTo>
                    <a:cubicBezTo>
                      <a:pt x="559118" y="336475"/>
                      <a:pt x="559118" y="335523"/>
                      <a:pt x="559118" y="335523"/>
                    </a:cubicBezTo>
                    <a:cubicBezTo>
                      <a:pt x="558165" y="332665"/>
                      <a:pt x="557213" y="329808"/>
                      <a:pt x="556260" y="327903"/>
                    </a:cubicBezTo>
                    <a:cubicBezTo>
                      <a:pt x="555308" y="325045"/>
                      <a:pt x="554355" y="323140"/>
                      <a:pt x="553403" y="320283"/>
                    </a:cubicBezTo>
                    <a:cubicBezTo>
                      <a:pt x="552450" y="317425"/>
                      <a:pt x="551497" y="314568"/>
                      <a:pt x="550545" y="312663"/>
                    </a:cubicBezTo>
                    <a:cubicBezTo>
                      <a:pt x="549593" y="309805"/>
                      <a:pt x="548640" y="307900"/>
                      <a:pt x="547688" y="305043"/>
                    </a:cubicBezTo>
                    <a:cubicBezTo>
                      <a:pt x="546735" y="302186"/>
                      <a:pt x="545783" y="299328"/>
                      <a:pt x="544830" y="297423"/>
                    </a:cubicBezTo>
                    <a:cubicBezTo>
                      <a:pt x="543878" y="294565"/>
                      <a:pt x="542925" y="292661"/>
                      <a:pt x="541972" y="289803"/>
                    </a:cubicBezTo>
                    <a:cubicBezTo>
                      <a:pt x="541020" y="286945"/>
                      <a:pt x="540068" y="285040"/>
                      <a:pt x="538163" y="282183"/>
                    </a:cubicBezTo>
                    <a:cubicBezTo>
                      <a:pt x="537210" y="279325"/>
                      <a:pt x="536258" y="277420"/>
                      <a:pt x="534353" y="274563"/>
                    </a:cubicBezTo>
                    <a:cubicBezTo>
                      <a:pt x="533400" y="271705"/>
                      <a:pt x="531495" y="269800"/>
                      <a:pt x="530543" y="266943"/>
                    </a:cubicBezTo>
                    <a:cubicBezTo>
                      <a:pt x="529590" y="264086"/>
                      <a:pt x="527685" y="262180"/>
                      <a:pt x="526733" y="259323"/>
                    </a:cubicBezTo>
                    <a:cubicBezTo>
                      <a:pt x="525780" y="256465"/>
                      <a:pt x="523875" y="254560"/>
                      <a:pt x="522922" y="251703"/>
                    </a:cubicBezTo>
                    <a:cubicBezTo>
                      <a:pt x="521970" y="248845"/>
                      <a:pt x="520065" y="246940"/>
                      <a:pt x="519113" y="244083"/>
                    </a:cubicBezTo>
                    <a:cubicBezTo>
                      <a:pt x="518160" y="241225"/>
                      <a:pt x="516255" y="239320"/>
                      <a:pt x="515303" y="236463"/>
                    </a:cubicBezTo>
                    <a:cubicBezTo>
                      <a:pt x="514350" y="233605"/>
                      <a:pt x="512445" y="231700"/>
                      <a:pt x="511492" y="228843"/>
                    </a:cubicBezTo>
                    <a:cubicBezTo>
                      <a:pt x="509588" y="225985"/>
                      <a:pt x="508635" y="224080"/>
                      <a:pt x="506730" y="221223"/>
                    </a:cubicBezTo>
                    <a:cubicBezTo>
                      <a:pt x="504825" y="218365"/>
                      <a:pt x="503872" y="216460"/>
                      <a:pt x="501967" y="213603"/>
                    </a:cubicBezTo>
                    <a:cubicBezTo>
                      <a:pt x="501967" y="212650"/>
                      <a:pt x="501015" y="212650"/>
                      <a:pt x="501015" y="211698"/>
                    </a:cubicBezTo>
                    <a:cubicBezTo>
                      <a:pt x="500063" y="210745"/>
                      <a:pt x="495300" y="208840"/>
                      <a:pt x="490538" y="207888"/>
                    </a:cubicBezTo>
                    <a:cubicBezTo>
                      <a:pt x="476250" y="205030"/>
                      <a:pt x="452438" y="200268"/>
                      <a:pt x="425767" y="187885"/>
                    </a:cubicBezTo>
                    <a:cubicBezTo>
                      <a:pt x="394335" y="173598"/>
                      <a:pt x="364808" y="154548"/>
                      <a:pt x="351473" y="145023"/>
                    </a:cubicBezTo>
                    <a:cubicBezTo>
                      <a:pt x="346710" y="142165"/>
                      <a:pt x="347663" y="138355"/>
                      <a:pt x="353378" y="138355"/>
                    </a:cubicBezTo>
                    <a:cubicBezTo>
                      <a:pt x="366713" y="136450"/>
                      <a:pt x="393383" y="136450"/>
                      <a:pt x="424815" y="149785"/>
                    </a:cubicBezTo>
                    <a:cubicBezTo>
                      <a:pt x="449580" y="160263"/>
                      <a:pt x="470535" y="176455"/>
                      <a:pt x="484822" y="189790"/>
                    </a:cubicBezTo>
                    <a:cubicBezTo>
                      <a:pt x="488633" y="193600"/>
                      <a:pt x="489585" y="192648"/>
                      <a:pt x="486728" y="188838"/>
                    </a:cubicBezTo>
                    <a:cubicBezTo>
                      <a:pt x="477203" y="174550"/>
                      <a:pt x="466725" y="160263"/>
                      <a:pt x="455295" y="145975"/>
                    </a:cubicBezTo>
                    <a:cubicBezTo>
                      <a:pt x="451485" y="142165"/>
                      <a:pt x="445770" y="136450"/>
                      <a:pt x="441008" y="132640"/>
                    </a:cubicBezTo>
                    <a:cubicBezTo>
                      <a:pt x="424815" y="121210"/>
                      <a:pt x="399098" y="102160"/>
                      <a:pt x="371475" y="78348"/>
                    </a:cubicBezTo>
                    <a:cubicBezTo>
                      <a:pt x="339090" y="48820"/>
                      <a:pt x="310515" y="18340"/>
                      <a:pt x="298133" y="5005"/>
                    </a:cubicBezTo>
                    <a:cubicBezTo>
                      <a:pt x="294323" y="1195"/>
                      <a:pt x="296228" y="-710"/>
                      <a:pt x="300990" y="243"/>
                    </a:cubicBezTo>
                    <a:cubicBezTo>
                      <a:pt x="319088" y="5958"/>
                      <a:pt x="358140" y="22150"/>
                      <a:pt x="393383" y="53583"/>
                    </a:cubicBezTo>
                    <a:cubicBezTo>
                      <a:pt x="422910" y="79300"/>
                      <a:pt x="440055" y="108828"/>
                      <a:pt x="448628" y="125973"/>
                    </a:cubicBezTo>
                    <a:cubicBezTo>
                      <a:pt x="451485" y="130735"/>
                      <a:pt x="455295" y="138355"/>
                      <a:pt x="459105" y="142165"/>
                    </a:cubicBezTo>
                    <a:cubicBezTo>
                      <a:pt x="470535" y="156453"/>
                      <a:pt x="481013" y="170740"/>
                      <a:pt x="491490" y="185028"/>
                    </a:cubicBezTo>
                    <a:cubicBezTo>
                      <a:pt x="494347" y="189790"/>
                      <a:pt x="495300" y="188838"/>
                      <a:pt x="493395" y="184075"/>
                    </a:cubicBezTo>
                    <a:cubicBezTo>
                      <a:pt x="485775" y="165978"/>
                      <a:pt x="476250" y="139308"/>
                      <a:pt x="468630" y="112638"/>
                    </a:cubicBezTo>
                    <a:cubicBezTo>
                      <a:pt x="459105" y="77395"/>
                      <a:pt x="456247" y="47868"/>
                      <a:pt x="456247" y="33580"/>
                    </a:cubicBezTo>
                    <a:cubicBezTo>
                      <a:pt x="456247" y="27865"/>
                      <a:pt x="459105" y="26913"/>
                      <a:pt x="462915" y="31675"/>
                    </a:cubicBezTo>
                    <a:cubicBezTo>
                      <a:pt x="474345" y="47868"/>
                      <a:pt x="501015" y="85968"/>
                      <a:pt x="508635" y="125973"/>
                    </a:cubicBezTo>
                    <a:cubicBezTo>
                      <a:pt x="515303" y="158358"/>
                      <a:pt x="511492" y="184075"/>
                      <a:pt x="507683" y="197410"/>
                    </a:cubicBezTo>
                    <a:cubicBezTo>
                      <a:pt x="506730" y="202173"/>
                      <a:pt x="504825" y="207888"/>
                      <a:pt x="505778" y="208840"/>
                    </a:cubicBezTo>
                    <a:cubicBezTo>
                      <a:pt x="505778" y="209793"/>
                      <a:pt x="506730" y="209793"/>
                      <a:pt x="506730" y="210745"/>
                    </a:cubicBezTo>
                    <a:cubicBezTo>
                      <a:pt x="508635" y="213603"/>
                      <a:pt x="509588" y="215508"/>
                      <a:pt x="511492" y="218365"/>
                    </a:cubicBezTo>
                    <a:cubicBezTo>
                      <a:pt x="513397" y="221223"/>
                      <a:pt x="514350" y="223128"/>
                      <a:pt x="516255" y="225985"/>
                    </a:cubicBezTo>
                    <a:cubicBezTo>
                      <a:pt x="517208" y="228843"/>
                      <a:pt x="519113" y="230748"/>
                      <a:pt x="520065" y="233605"/>
                    </a:cubicBezTo>
                    <a:cubicBezTo>
                      <a:pt x="521970" y="236463"/>
                      <a:pt x="522922" y="238368"/>
                      <a:pt x="523875" y="241225"/>
                    </a:cubicBezTo>
                    <a:cubicBezTo>
                      <a:pt x="524828" y="244083"/>
                      <a:pt x="526733" y="245988"/>
                      <a:pt x="527685" y="248845"/>
                    </a:cubicBezTo>
                    <a:cubicBezTo>
                      <a:pt x="528638" y="251703"/>
                      <a:pt x="530543" y="254560"/>
                      <a:pt x="531495" y="256465"/>
                    </a:cubicBezTo>
                    <a:cubicBezTo>
                      <a:pt x="532447" y="259323"/>
                      <a:pt x="534353" y="261228"/>
                      <a:pt x="535305" y="264086"/>
                    </a:cubicBezTo>
                    <a:cubicBezTo>
                      <a:pt x="536258" y="266943"/>
                      <a:pt x="538163" y="269800"/>
                      <a:pt x="539115" y="271705"/>
                    </a:cubicBezTo>
                    <a:cubicBezTo>
                      <a:pt x="540068" y="274563"/>
                      <a:pt x="541020" y="276468"/>
                      <a:pt x="542925" y="279325"/>
                    </a:cubicBezTo>
                    <a:cubicBezTo>
                      <a:pt x="543878" y="282183"/>
                      <a:pt x="545783" y="285040"/>
                      <a:pt x="546735" y="286945"/>
                    </a:cubicBezTo>
                    <a:cubicBezTo>
                      <a:pt x="547688" y="289803"/>
                      <a:pt x="548640" y="291708"/>
                      <a:pt x="549593" y="294565"/>
                    </a:cubicBezTo>
                    <a:cubicBezTo>
                      <a:pt x="550545" y="297423"/>
                      <a:pt x="551497" y="300280"/>
                      <a:pt x="553403" y="303138"/>
                    </a:cubicBezTo>
                    <a:cubicBezTo>
                      <a:pt x="554355" y="305995"/>
                      <a:pt x="555308" y="307900"/>
                      <a:pt x="556260" y="310758"/>
                    </a:cubicBezTo>
                    <a:cubicBezTo>
                      <a:pt x="557213" y="313615"/>
                      <a:pt x="558165" y="316473"/>
                      <a:pt x="559118" y="319330"/>
                    </a:cubicBezTo>
                    <a:cubicBezTo>
                      <a:pt x="560070" y="322188"/>
                      <a:pt x="561022" y="324093"/>
                      <a:pt x="561975" y="326950"/>
                    </a:cubicBezTo>
                    <a:cubicBezTo>
                      <a:pt x="562928" y="329808"/>
                      <a:pt x="563880" y="332665"/>
                      <a:pt x="564833" y="335523"/>
                    </a:cubicBezTo>
                    <a:cubicBezTo>
                      <a:pt x="564833" y="336475"/>
                      <a:pt x="564833" y="336475"/>
                      <a:pt x="565785" y="337428"/>
                    </a:cubicBezTo>
                    <a:cubicBezTo>
                      <a:pt x="565785" y="338380"/>
                      <a:pt x="565785" y="334570"/>
                      <a:pt x="564833" y="328855"/>
                    </a:cubicBezTo>
                    <a:cubicBezTo>
                      <a:pt x="561975" y="305995"/>
                      <a:pt x="559118" y="273611"/>
                      <a:pt x="558165" y="239320"/>
                    </a:cubicBezTo>
                    <a:cubicBezTo>
                      <a:pt x="557213" y="196458"/>
                      <a:pt x="562928" y="162168"/>
                      <a:pt x="566738" y="146928"/>
                    </a:cubicBezTo>
                    <a:cubicBezTo>
                      <a:pt x="567690" y="142165"/>
                      <a:pt x="571500" y="141213"/>
                      <a:pt x="573405" y="145975"/>
                    </a:cubicBezTo>
                    <a:cubicBezTo>
                      <a:pt x="581978" y="165978"/>
                      <a:pt x="601028" y="215508"/>
                      <a:pt x="599122" y="263133"/>
                    </a:cubicBezTo>
                    <a:cubicBezTo>
                      <a:pt x="597218" y="303138"/>
                      <a:pt x="584835" y="329808"/>
                      <a:pt x="576263" y="344095"/>
                    </a:cubicBezTo>
                    <a:cubicBezTo>
                      <a:pt x="573405" y="348858"/>
                      <a:pt x="572453" y="356478"/>
                      <a:pt x="573405" y="361240"/>
                    </a:cubicBezTo>
                    <a:cubicBezTo>
                      <a:pt x="585788" y="402198"/>
                      <a:pt x="593408" y="445061"/>
                      <a:pt x="597218" y="486970"/>
                    </a:cubicBezTo>
                    <a:cubicBezTo>
                      <a:pt x="598170" y="492686"/>
                      <a:pt x="598170" y="492686"/>
                      <a:pt x="599122" y="486970"/>
                    </a:cubicBezTo>
                    <a:cubicBezTo>
                      <a:pt x="601980" y="463158"/>
                      <a:pt x="607695" y="428868"/>
                      <a:pt x="616268" y="394578"/>
                    </a:cubicBezTo>
                    <a:cubicBezTo>
                      <a:pt x="626745" y="349811"/>
                      <a:pt x="642938" y="316473"/>
                      <a:pt x="650558" y="301233"/>
                    </a:cubicBezTo>
                    <a:cubicBezTo>
                      <a:pt x="653415" y="296470"/>
                      <a:pt x="656272" y="297423"/>
                      <a:pt x="657225" y="302186"/>
                    </a:cubicBezTo>
                    <a:cubicBezTo>
                      <a:pt x="661035" y="324093"/>
                      <a:pt x="667703" y="380290"/>
                      <a:pt x="652463" y="429820"/>
                    </a:cubicBezTo>
                    <a:cubicBezTo>
                      <a:pt x="640080" y="470778"/>
                      <a:pt x="619125" y="495543"/>
                      <a:pt x="606743" y="507925"/>
                    </a:cubicBezTo>
                    <a:cubicBezTo>
                      <a:pt x="602933" y="511736"/>
                      <a:pt x="600075" y="518403"/>
                      <a:pt x="600075" y="524118"/>
                    </a:cubicBezTo>
                    <a:cubicBezTo>
                      <a:pt x="601980" y="570790"/>
                      <a:pt x="598170" y="618415"/>
                      <a:pt x="590550" y="664136"/>
                    </a:cubicBezTo>
                    <a:cubicBezTo>
                      <a:pt x="589597" y="669850"/>
                      <a:pt x="590550" y="669850"/>
                      <a:pt x="592455" y="665088"/>
                    </a:cubicBezTo>
                    <a:cubicBezTo>
                      <a:pt x="602933" y="639370"/>
                      <a:pt x="619125" y="601270"/>
                      <a:pt x="639128" y="563170"/>
                    </a:cubicBezTo>
                    <a:cubicBezTo>
                      <a:pt x="664845" y="514593"/>
                      <a:pt x="691515" y="480303"/>
                      <a:pt x="703897" y="466015"/>
                    </a:cubicBezTo>
                    <a:cubicBezTo>
                      <a:pt x="707708" y="462205"/>
                      <a:pt x="710565" y="463158"/>
                      <a:pt x="710565" y="468873"/>
                    </a:cubicBezTo>
                    <a:cubicBezTo>
                      <a:pt x="709613" y="493638"/>
                      <a:pt x="701993" y="561265"/>
                      <a:pt x="669608" y="613653"/>
                    </a:cubicBezTo>
                    <a:cubicBezTo>
                      <a:pt x="642938" y="657468"/>
                      <a:pt x="611505" y="679375"/>
                      <a:pt x="594360" y="688900"/>
                    </a:cubicBezTo>
                    <a:cubicBezTo>
                      <a:pt x="589597" y="691758"/>
                      <a:pt x="584835" y="697473"/>
                      <a:pt x="583883" y="703188"/>
                    </a:cubicBezTo>
                    <a:cubicBezTo>
                      <a:pt x="573405" y="748908"/>
                      <a:pt x="558165" y="792723"/>
                      <a:pt x="539115" y="835586"/>
                    </a:cubicBezTo>
                    <a:cubicBezTo>
                      <a:pt x="537210" y="840348"/>
                      <a:pt x="537210" y="841300"/>
                      <a:pt x="541020" y="836538"/>
                    </a:cubicBezTo>
                    <a:cubicBezTo>
                      <a:pt x="559118" y="813678"/>
                      <a:pt x="585788" y="779388"/>
                      <a:pt x="615315" y="746050"/>
                    </a:cubicBezTo>
                    <a:cubicBezTo>
                      <a:pt x="654368" y="702236"/>
                      <a:pt x="691515" y="673661"/>
                      <a:pt x="707708" y="663183"/>
                    </a:cubicBezTo>
                    <a:cubicBezTo>
                      <a:pt x="712470" y="660325"/>
                      <a:pt x="715328" y="662230"/>
                      <a:pt x="713422" y="666993"/>
                    </a:cubicBezTo>
                    <a:cubicBezTo>
                      <a:pt x="705803" y="691758"/>
                      <a:pt x="681038" y="760338"/>
                      <a:pt x="633413" y="806058"/>
                    </a:cubicBezTo>
                    <a:cubicBezTo>
                      <a:pt x="594360" y="844158"/>
                      <a:pt x="556260" y="857493"/>
                      <a:pt x="535305" y="862255"/>
                    </a:cubicBezTo>
                    <a:cubicBezTo>
                      <a:pt x="529590" y="863208"/>
                      <a:pt x="523875" y="867970"/>
                      <a:pt x="521017" y="872733"/>
                    </a:cubicBezTo>
                    <a:cubicBezTo>
                      <a:pt x="495300" y="922263"/>
                      <a:pt x="462915" y="967983"/>
                      <a:pt x="424815" y="1009893"/>
                    </a:cubicBezTo>
                    <a:cubicBezTo>
                      <a:pt x="421005" y="1013703"/>
                      <a:pt x="421958" y="1014655"/>
                      <a:pt x="425767" y="1011798"/>
                    </a:cubicBezTo>
                    <a:cubicBezTo>
                      <a:pt x="449580" y="994653"/>
                      <a:pt x="485775" y="970840"/>
                      <a:pt x="522922" y="947980"/>
                    </a:cubicBezTo>
                    <a:cubicBezTo>
                      <a:pt x="573405" y="918453"/>
                      <a:pt x="617220" y="902261"/>
                      <a:pt x="635318" y="897498"/>
                    </a:cubicBezTo>
                    <a:cubicBezTo>
                      <a:pt x="640080" y="895593"/>
                      <a:pt x="642938" y="898450"/>
                      <a:pt x="639128" y="903213"/>
                    </a:cubicBezTo>
                    <a:cubicBezTo>
                      <a:pt x="624840" y="924168"/>
                      <a:pt x="580072" y="982270"/>
                      <a:pt x="521017" y="1011798"/>
                    </a:cubicBezTo>
                    <a:cubicBezTo>
                      <a:pt x="471488" y="1036563"/>
                      <a:pt x="431483" y="1037515"/>
                      <a:pt x="410528" y="1035611"/>
                    </a:cubicBezTo>
                    <a:cubicBezTo>
                      <a:pt x="404813" y="1035611"/>
                      <a:pt x="398145" y="1037515"/>
                      <a:pt x="394335" y="1041325"/>
                    </a:cubicBezTo>
                    <a:cubicBezTo>
                      <a:pt x="354330" y="1079425"/>
                      <a:pt x="309563" y="1112763"/>
                      <a:pt x="259080" y="1140386"/>
                    </a:cubicBezTo>
                    <a:cubicBezTo>
                      <a:pt x="254317" y="1143243"/>
                      <a:pt x="254317" y="1144195"/>
                      <a:pt x="260033" y="1142290"/>
                    </a:cubicBezTo>
                    <a:cubicBezTo>
                      <a:pt x="290513" y="1132765"/>
                      <a:pt x="337185" y="1119430"/>
                      <a:pt x="382905" y="1108000"/>
                    </a:cubicBezTo>
                    <a:cubicBezTo>
                      <a:pt x="443865" y="1092761"/>
                      <a:pt x="493395" y="1090855"/>
                      <a:pt x="513397" y="1089903"/>
                    </a:cubicBezTo>
                    <a:cubicBezTo>
                      <a:pt x="519113" y="1089903"/>
                      <a:pt x="520065" y="1093713"/>
                      <a:pt x="516255" y="1096570"/>
                    </a:cubicBezTo>
                    <a:cubicBezTo>
                      <a:pt x="495300" y="1113715"/>
                      <a:pt x="431483" y="1159436"/>
                      <a:pt x="360998" y="1170865"/>
                    </a:cubicBezTo>
                    <a:cubicBezTo>
                      <a:pt x="301942" y="1180390"/>
                      <a:pt x="259080" y="1168008"/>
                      <a:pt x="238125" y="1159436"/>
                    </a:cubicBezTo>
                    <a:cubicBezTo>
                      <a:pt x="233363" y="1157530"/>
                      <a:pt x="225742" y="1157530"/>
                      <a:pt x="220027" y="1159436"/>
                    </a:cubicBezTo>
                    <a:cubicBezTo>
                      <a:pt x="200025" y="1168961"/>
                      <a:pt x="179070" y="1177533"/>
                      <a:pt x="157163" y="1184200"/>
                    </a:cubicBezTo>
                    <a:cubicBezTo>
                      <a:pt x="152400" y="1186105"/>
                      <a:pt x="147638" y="1187058"/>
                      <a:pt x="147638" y="1187058"/>
                    </a:cubicBezTo>
                    <a:cubicBezTo>
                      <a:pt x="147638" y="1187058"/>
                      <a:pt x="143827" y="1188011"/>
                      <a:pt x="138113" y="1189915"/>
                    </a:cubicBezTo>
                    <a:cubicBezTo>
                      <a:pt x="114300" y="1196583"/>
                      <a:pt x="90488" y="1203250"/>
                      <a:pt x="65723" y="1208013"/>
                    </a:cubicBezTo>
                    <a:cubicBezTo>
                      <a:pt x="60008" y="1208965"/>
                      <a:pt x="60960" y="1209918"/>
                      <a:pt x="65723" y="1209918"/>
                    </a:cubicBezTo>
                    <a:cubicBezTo>
                      <a:pt x="100965" y="1209918"/>
                      <a:pt x="152400" y="1210870"/>
                      <a:pt x="202883" y="1212775"/>
                    </a:cubicBezTo>
                    <a:cubicBezTo>
                      <a:pt x="269558" y="1216586"/>
                      <a:pt x="318135" y="1227063"/>
                      <a:pt x="338138" y="1232778"/>
                    </a:cubicBezTo>
                    <a:cubicBezTo>
                      <a:pt x="342900" y="1234683"/>
                      <a:pt x="343853" y="1237540"/>
                      <a:pt x="338138" y="1239445"/>
                    </a:cubicBezTo>
                    <a:cubicBezTo>
                      <a:pt x="312420" y="1249923"/>
                      <a:pt x="235267" y="1276593"/>
                      <a:pt x="159067" y="1267068"/>
                    </a:cubicBezTo>
                    <a:cubicBezTo>
                      <a:pt x="95250" y="1259448"/>
                      <a:pt x="55245" y="1234683"/>
                      <a:pt x="37148" y="1220395"/>
                    </a:cubicBezTo>
                    <a:cubicBezTo>
                      <a:pt x="33338" y="1217538"/>
                      <a:pt x="25717" y="1214680"/>
                      <a:pt x="20002" y="1215633"/>
                    </a:cubicBezTo>
                    <a:cubicBezTo>
                      <a:pt x="16192" y="1215633"/>
                      <a:pt x="12383" y="1216586"/>
                      <a:pt x="9525" y="1216586"/>
                    </a:cubicBezTo>
                    <a:cubicBezTo>
                      <a:pt x="3810" y="1217538"/>
                      <a:pt x="0" y="1215633"/>
                      <a:pt x="0" y="1212775"/>
                    </a:cubicBezTo>
                    <a:cubicBezTo>
                      <a:pt x="0" y="1209918"/>
                      <a:pt x="4763" y="1208013"/>
                      <a:pt x="9525" y="1207061"/>
                    </a:cubicBezTo>
                    <a:cubicBezTo>
                      <a:pt x="12383" y="1207061"/>
                      <a:pt x="16192" y="1206108"/>
                      <a:pt x="19050" y="1206108"/>
                    </a:cubicBezTo>
                    <a:cubicBezTo>
                      <a:pt x="24765" y="1207061"/>
                      <a:pt x="31433" y="1202298"/>
                      <a:pt x="34290" y="11975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wrap="none"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1" name="椭圆 50">
            <a:extLst>
              <a:ext uri="{FF2B5EF4-FFF2-40B4-BE49-F238E27FC236}">
                <a16:creationId xmlns:a16="http://schemas.microsoft.com/office/drawing/2014/main" id="{CE8749F7-C471-EC38-2364-6E177240A890}"/>
              </a:ext>
            </a:extLst>
          </p:cNvPr>
          <p:cNvSpPr/>
          <p:nvPr/>
        </p:nvSpPr>
        <p:spPr>
          <a:xfrm>
            <a:off x="1522497" y="3682607"/>
            <a:ext cx="8985846" cy="1078802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3000">
                  <a:srgbClr val="6B56EB"/>
                </a:gs>
                <a:gs pos="81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9F725BDA-DB79-FD13-5606-B723B4A24EDD}"/>
              </a:ext>
            </a:extLst>
          </p:cNvPr>
          <p:cNvSpPr/>
          <p:nvPr/>
        </p:nvSpPr>
        <p:spPr>
          <a:xfrm>
            <a:off x="1603077" y="4222008"/>
            <a:ext cx="8985846" cy="1078802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3000">
                  <a:srgbClr val="6B56EB"/>
                </a:gs>
                <a:gs pos="81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196884AE-2E0D-4FAC-1119-8F2B729CDD73}"/>
              </a:ext>
            </a:extLst>
          </p:cNvPr>
          <p:cNvSpPr/>
          <p:nvPr/>
        </p:nvSpPr>
        <p:spPr>
          <a:xfrm>
            <a:off x="911447" y="3621025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EBAB5708-C018-C8EB-217F-2428F07F9B2F}"/>
              </a:ext>
            </a:extLst>
          </p:cNvPr>
          <p:cNvSpPr/>
          <p:nvPr/>
        </p:nvSpPr>
        <p:spPr>
          <a:xfrm>
            <a:off x="10227815" y="1648423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863F385D-344F-EF57-D753-3D9E5039D02C}"/>
              </a:ext>
            </a:extLst>
          </p:cNvPr>
          <p:cNvSpPr/>
          <p:nvPr/>
        </p:nvSpPr>
        <p:spPr>
          <a:xfrm>
            <a:off x="357491" y="1767489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1C4D737D-DE7C-5695-D891-C2F705B7B87E}"/>
              </a:ext>
            </a:extLst>
          </p:cNvPr>
          <p:cNvSpPr/>
          <p:nvPr/>
        </p:nvSpPr>
        <p:spPr>
          <a:xfrm>
            <a:off x="8206915" y="4710667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07D2FE47-40B4-CB5E-7861-B9C7E59A1268}"/>
              </a:ext>
            </a:extLst>
          </p:cNvPr>
          <p:cNvSpPr/>
          <p:nvPr/>
        </p:nvSpPr>
        <p:spPr>
          <a:xfrm>
            <a:off x="10430225" y="3143206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标题 8">
            <a:extLst>
              <a:ext uri="{FF2B5EF4-FFF2-40B4-BE49-F238E27FC236}">
                <a16:creationId xmlns:a16="http://schemas.microsoft.com/office/drawing/2014/main" id="{F9760F74-1AAF-AB7D-5AB0-25619CFE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4893134" cy="535531"/>
          </a:xfrm>
        </p:spPr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三、活动奖项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ACTIVITYAWARDS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54BA3A9E-93EF-AFC6-23FD-A2A914DA54BE}"/>
              </a:ext>
            </a:extLst>
          </p:cNvPr>
          <p:cNvSpPr txBox="1"/>
          <p:nvPr/>
        </p:nvSpPr>
        <p:spPr>
          <a:xfrm>
            <a:off x="5627281" y="1862461"/>
            <a:ext cx="264687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一、活动思路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801D8A9-2105-4A86-DAF2-BA10AB40A705}"/>
              </a:ext>
            </a:extLst>
          </p:cNvPr>
          <p:cNvSpPr txBox="1"/>
          <p:nvPr/>
        </p:nvSpPr>
        <p:spPr>
          <a:xfrm>
            <a:off x="5627281" y="4063953"/>
            <a:ext cx="264687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三、活动奖项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28DB31E-7735-65F8-715E-A8F7938973F5}"/>
              </a:ext>
            </a:extLst>
          </p:cNvPr>
          <p:cNvSpPr txBox="1"/>
          <p:nvPr/>
        </p:nvSpPr>
        <p:spPr>
          <a:xfrm>
            <a:off x="5627281" y="5069449"/>
            <a:ext cx="264687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四、活动回顾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55C285E-FD46-529C-1237-5C4EEEA4CF09}"/>
              </a:ext>
            </a:extLst>
          </p:cNvPr>
          <p:cNvSpPr txBox="1"/>
          <p:nvPr/>
        </p:nvSpPr>
        <p:spPr>
          <a:xfrm>
            <a:off x="8194010" y="1958998"/>
            <a:ext cx="2140330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dist"/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  <a:endParaRPr lang="zh-CN" altLang="en-US" sz="20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18BFB16-F301-4003-1DAC-04DD811E58EF}"/>
              </a:ext>
            </a:extLst>
          </p:cNvPr>
          <p:cNvSpPr txBox="1"/>
          <p:nvPr/>
        </p:nvSpPr>
        <p:spPr>
          <a:xfrm>
            <a:off x="8161981" y="3060658"/>
            <a:ext cx="2597186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dist"/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ACTIVITYPROCESS</a:t>
            </a:r>
            <a:endParaRPr lang="zh-CN" altLang="en-US" sz="20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9120A83-AFE2-0163-0DC3-A8C3F127CA7B}"/>
              </a:ext>
            </a:extLst>
          </p:cNvPr>
          <p:cNvSpPr txBox="1"/>
          <p:nvPr/>
        </p:nvSpPr>
        <p:spPr>
          <a:xfrm>
            <a:off x="8191188" y="4162318"/>
            <a:ext cx="2460354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dist"/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ACTIVITYAWARDS</a:t>
            </a:r>
            <a:endParaRPr lang="zh-CN" altLang="en-US" sz="20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9BC5C30-E6FE-2360-4B56-7D5792B3379B}"/>
              </a:ext>
            </a:extLst>
          </p:cNvPr>
          <p:cNvSpPr txBox="1"/>
          <p:nvPr/>
        </p:nvSpPr>
        <p:spPr>
          <a:xfrm>
            <a:off x="8195612" y="5168727"/>
            <a:ext cx="2353529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dist"/>
            <a:r>
              <a:rPr lang="en-US" altLang="zh-CN" sz="2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ACTIVITYREVIEW</a:t>
            </a:r>
            <a:endParaRPr lang="zh-CN" altLang="en-US" sz="20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89D22D-A569-0B84-DC45-A5B40AAB3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二、活动流程</a:t>
            </a:r>
          </a:p>
        </p:txBody>
      </p:sp>
    </p:spTree>
    <p:extLst>
      <p:ext uri="{BB962C8B-B14F-4D97-AF65-F5344CB8AC3E}">
        <p14:creationId xmlns:p14="http://schemas.microsoft.com/office/powerpoint/2010/main" val="21212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杯子里有饮料&#10;&#10;低可信度描述已自动生成">
            <a:extLst>
              <a:ext uri="{FF2B5EF4-FFF2-40B4-BE49-F238E27FC236}">
                <a16:creationId xmlns:a16="http://schemas.microsoft.com/office/drawing/2014/main" id="{A3C528D4-89C1-1A42-BF6A-B494D8CD0D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2" y="3229637"/>
            <a:ext cx="8743836" cy="391087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51B09D6-B468-954B-4720-CF78CFCE8267}"/>
              </a:ext>
            </a:extLst>
          </p:cNvPr>
          <p:cNvGrpSpPr/>
          <p:nvPr/>
        </p:nvGrpSpPr>
        <p:grpSpPr>
          <a:xfrm>
            <a:off x="2094792" y="2566838"/>
            <a:ext cx="2260028" cy="862162"/>
            <a:chOff x="2094792" y="2566838"/>
            <a:chExt cx="2260028" cy="862162"/>
          </a:xfrm>
        </p:grpSpPr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501170FB-37B9-74C0-A4EA-07CBD3F02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734127" y="2566838"/>
              <a:ext cx="981359" cy="46166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accent1"/>
                  </a:solidFill>
                  <a:latin typeface="+mj-ea"/>
                  <a:ea typeface="+mj-ea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zh-CN" altLang="en-US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奖项</a:t>
              </a:r>
              <a:r>
                <a:rPr lang="en-US" altLang="zh-CN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4FF43BC-0381-ED0E-FCCD-88A69D340B9D}"/>
                </a:ext>
              </a:extLst>
            </p:cNvPr>
            <p:cNvSpPr/>
            <p:nvPr/>
          </p:nvSpPr>
          <p:spPr>
            <a:xfrm>
              <a:off x="2491272" y="3028890"/>
              <a:ext cx="1467068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活动奖项</a:t>
              </a: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51ED7C4-87B0-6471-B518-96926DB8E455}"/>
                </a:ext>
              </a:extLst>
            </p:cNvPr>
            <p:cNvSpPr/>
            <p:nvPr/>
          </p:nvSpPr>
          <p:spPr>
            <a:xfrm>
              <a:off x="2094792" y="2649641"/>
              <a:ext cx="431907" cy="767665"/>
            </a:xfrm>
            <a:custGeom>
              <a:avLst/>
              <a:gdLst>
                <a:gd name="connsiteX0" fmla="*/ 677824 w 714019"/>
                <a:gd name="connsiteY0" fmla="*/ 1197536 h 1269088"/>
                <a:gd name="connsiteX1" fmla="*/ 602577 w 714019"/>
                <a:gd name="connsiteY1" fmla="*/ 1107048 h 1269088"/>
                <a:gd name="connsiteX2" fmla="*/ 507327 w 714019"/>
                <a:gd name="connsiteY2" fmla="*/ 1016561 h 1269088"/>
                <a:gd name="connsiteX3" fmla="*/ 500659 w 714019"/>
                <a:gd name="connsiteY3" fmla="*/ 1019418 h 1269088"/>
                <a:gd name="connsiteX4" fmla="*/ 543522 w 714019"/>
                <a:gd name="connsiteY4" fmla="*/ 1125145 h 1269088"/>
                <a:gd name="connsiteX5" fmla="*/ 646392 w 714019"/>
                <a:gd name="connsiteY5" fmla="*/ 1196583 h 1269088"/>
                <a:gd name="connsiteX6" fmla="*/ 645439 w 714019"/>
                <a:gd name="connsiteY6" fmla="*/ 1198488 h 1269088"/>
                <a:gd name="connsiteX7" fmla="*/ 565429 w 714019"/>
                <a:gd name="connsiteY7" fmla="*/ 1178486 h 1269088"/>
                <a:gd name="connsiteX8" fmla="*/ 494944 w 714019"/>
                <a:gd name="connsiteY8" fmla="*/ 1150863 h 1269088"/>
                <a:gd name="connsiteX9" fmla="*/ 483514 w 714019"/>
                <a:gd name="connsiteY9" fmla="*/ 1137528 h 1269088"/>
                <a:gd name="connsiteX10" fmla="*/ 445414 w 714019"/>
                <a:gd name="connsiteY10" fmla="*/ 1031800 h 1269088"/>
                <a:gd name="connsiteX11" fmla="*/ 386359 w 714019"/>
                <a:gd name="connsiteY11" fmla="*/ 920358 h 1269088"/>
                <a:gd name="connsiteX12" fmla="*/ 378739 w 714019"/>
                <a:gd name="connsiteY12" fmla="*/ 921311 h 1269088"/>
                <a:gd name="connsiteX13" fmla="*/ 386359 w 714019"/>
                <a:gd name="connsiteY13" fmla="*/ 1033705 h 1269088"/>
                <a:gd name="connsiteX14" fmla="*/ 455892 w 714019"/>
                <a:gd name="connsiteY14" fmla="*/ 1128955 h 1269088"/>
                <a:gd name="connsiteX15" fmla="*/ 454939 w 714019"/>
                <a:gd name="connsiteY15" fmla="*/ 1130861 h 1269088"/>
                <a:gd name="connsiteX16" fmla="*/ 322542 w 714019"/>
                <a:gd name="connsiteY16" fmla="*/ 1033705 h 1269088"/>
                <a:gd name="connsiteX17" fmla="*/ 316827 w 714019"/>
                <a:gd name="connsiteY17" fmla="*/ 1017513 h 1269088"/>
                <a:gd name="connsiteX18" fmla="*/ 315874 w 714019"/>
                <a:gd name="connsiteY18" fmla="*/ 911786 h 1269088"/>
                <a:gd name="connsiteX19" fmla="*/ 293967 w 714019"/>
                <a:gd name="connsiteY19" fmla="*/ 794628 h 1269088"/>
                <a:gd name="connsiteX20" fmla="*/ 286347 w 714019"/>
                <a:gd name="connsiteY20" fmla="*/ 793675 h 1269088"/>
                <a:gd name="connsiteX21" fmla="*/ 261582 w 714019"/>
                <a:gd name="connsiteY21" fmla="*/ 897498 h 1269088"/>
                <a:gd name="connsiteX22" fmla="*/ 293967 w 714019"/>
                <a:gd name="connsiteY22" fmla="*/ 1001320 h 1269088"/>
                <a:gd name="connsiteX23" fmla="*/ 292062 w 714019"/>
                <a:gd name="connsiteY23" fmla="*/ 1002273 h 1269088"/>
                <a:gd name="connsiteX24" fmla="*/ 197764 w 714019"/>
                <a:gd name="connsiteY24" fmla="*/ 867970 h 1269088"/>
                <a:gd name="connsiteX25" fmla="*/ 197764 w 714019"/>
                <a:gd name="connsiteY25" fmla="*/ 850825 h 1269088"/>
                <a:gd name="connsiteX26" fmla="*/ 229197 w 714019"/>
                <a:gd name="connsiteY26" fmla="*/ 750813 h 1269088"/>
                <a:gd name="connsiteX27" fmla="*/ 243484 w 714019"/>
                <a:gd name="connsiteY27" fmla="*/ 633655 h 1269088"/>
                <a:gd name="connsiteX28" fmla="*/ 236817 w 714019"/>
                <a:gd name="connsiteY28" fmla="*/ 629845 h 1269088"/>
                <a:gd name="connsiteX29" fmla="*/ 182524 w 714019"/>
                <a:gd name="connsiteY29" fmla="*/ 720333 h 1269088"/>
                <a:gd name="connsiteX30" fmla="*/ 181572 w 714019"/>
                <a:gd name="connsiteY30" fmla="*/ 828918 h 1269088"/>
                <a:gd name="connsiteX31" fmla="*/ 179667 w 714019"/>
                <a:gd name="connsiteY31" fmla="*/ 829870 h 1269088"/>
                <a:gd name="connsiteX32" fmla="*/ 135852 w 714019"/>
                <a:gd name="connsiteY32" fmla="*/ 700330 h 1269088"/>
                <a:gd name="connsiteX33" fmla="*/ 139662 w 714019"/>
                <a:gd name="connsiteY33" fmla="*/ 683186 h 1269088"/>
                <a:gd name="connsiteX34" fmla="*/ 192049 w 714019"/>
                <a:gd name="connsiteY34" fmla="*/ 600318 h 1269088"/>
                <a:gd name="connsiteX35" fmla="*/ 233007 w 714019"/>
                <a:gd name="connsiteY35" fmla="*/ 495543 h 1269088"/>
                <a:gd name="connsiteX36" fmla="*/ 227292 w 714019"/>
                <a:gd name="connsiteY36" fmla="*/ 490780 h 1269088"/>
                <a:gd name="connsiteX37" fmla="*/ 156807 w 714019"/>
                <a:gd name="connsiteY37" fmla="*/ 561265 h 1269088"/>
                <a:gd name="connsiteX38" fmla="*/ 130137 w 714019"/>
                <a:gd name="connsiteY38" fmla="*/ 661278 h 1269088"/>
                <a:gd name="connsiteX39" fmla="*/ 128232 w 714019"/>
                <a:gd name="connsiteY39" fmla="*/ 661278 h 1269088"/>
                <a:gd name="connsiteX40" fmla="*/ 118707 w 714019"/>
                <a:gd name="connsiteY40" fmla="*/ 524118 h 1269088"/>
                <a:gd name="connsiteX41" fmla="*/ 127279 w 714019"/>
                <a:gd name="connsiteY41" fmla="*/ 508878 h 1269088"/>
                <a:gd name="connsiteX42" fmla="*/ 188239 w 714019"/>
                <a:gd name="connsiteY42" fmla="*/ 451728 h 1269088"/>
                <a:gd name="connsiteX43" fmla="*/ 244437 w 714019"/>
                <a:gd name="connsiteY43" fmla="*/ 370765 h 1269088"/>
                <a:gd name="connsiteX44" fmla="*/ 239674 w 714019"/>
                <a:gd name="connsiteY44" fmla="*/ 364098 h 1269088"/>
                <a:gd name="connsiteX45" fmla="*/ 166332 w 714019"/>
                <a:gd name="connsiteY45" fmla="*/ 410770 h 1269088"/>
                <a:gd name="connsiteX46" fmla="*/ 123469 w 714019"/>
                <a:gd name="connsiteY46" fmla="*/ 486970 h 1269088"/>
                <a:gd name="connsiteX47" fmla="*/ 121564 w 714019"/>
                <a:gd name="connsiteY47" fmla="*/ 486970 h 1269088"/>
                <a:gd name="connsiteX48" fmla="*/ 145377 w 714019"/>
                <a:gd name="connsiteY48" fmla="*/ 363145 h 1269088"/>
                <a:gd name="connsiteX49" fmla="*/ 157759 w 714019"/>
                <a:gd name="connsiteY49" fmla="*/ 350763 h 1269088"/>
                <a:gd name="connsiteX50" fmla="*/ 225387 w 714019"/>
                <a:gd name="connsiteY50" fmla="*/ 311711 h 1269088"/>
                <a:gd name="connsiteX51" fmla="*/ 295872 w 714019"/>
                <a:gd name="connsiteY51" fmla="*/ 247893 h 1269088"/>
                <a:gd name="connsiteX52" fmla="*/ 293014 w 714019"/>
                <a:gd name="connsiteY52" fmla="*/ 241225 h 1269088"/>
                <a:gd name="connsiteX53" fmla="*/ 215862 w 714019"/>
                <a:gd name="connsiteY53" fmla="*/ 268848 h 1269088"/>
                <a:gd name="connsiteX54" fmla="*/ 157759 w 714019"/>
                <a:gd name="connsiteY54" fmla="*/ 329808 h 1269088"/>
                <a:gd name="connsiteX55" fmla="*/ 152997 w 714019"/>
                <a:gd name="connsiteY55" fmla="*/ 336475 h 1269088"/>
                <a:gd name="connsiteX56" fmla="*/ 153949 w 714019"/>
                <a:gd name="connsiteY56" fmla="*/ 335523 h 1269088"/>
                <a:gd name="connsiteX57" fmla="*/ 156807 w 714019"/>
                <a:gd name="connsiteY57" fmla="*/ 327903 h 1269088"/>
                <a:gd name="connsiteX58" fmla="*/ 159664 w 714019"/>
                <a:gd name="connsiteY58" fmla="*/ 320283 h 1269088"/>
                <a:gd name="connsiteX59" fmla="*/ 162522 w 714019"/>
                <a:gd name="connsiteY59" fmla="*/ 312663 h 1269088"/>
                <a:gd name="connsiteX60" fmla="*/ 165379 w 714019"/>
                <a:gd name="connsiteY60" fmla="*/ 305043 h 1269088"/>
                <a:gd name="connsiteX61" fmla="*/ 168237 w 714019"/>
                <a:gd name="connsiteY61" fmla="*/ 297423 h 1269088"/>
                <a:gd name="connsiteX62" fmla="*/ 171094 w 714019"/>
                <a:gd name="connsiteY62" fmla="*/ 289803 h 1269088"/>
                <a:gd name="connsiteX63" fmla="*/ 174904 w 714019"/>
                <a:gd name="connsiteY63" fmla="*/ 282183 h 1269088"/>
                <a:gd name="connsiteX64" fmla="*/ 178714 w 714019"/>
                <a:gd name="connsiteY64" fmla="*/ 274563 h 1269088"/>
                <a:gd name="connsiteX65" fmla="*/ 182524 w 714019"/>
                <a:gd name="connsiteY65" fmla="*/ 266943 h 1269088"/>
                <a:gd name="connsiteX66" fmla="*/ 186334 w 714019"/>
                <a:gd name="connsiteY66" fmla="*/ 259323 h 1269088"/>
                <a:gd name="connsiteX67" fmla="*/ 190144 w 714019"/>
                <a:gd name="connsiteY67" fmla="*/ 251703 h 1269088"/>
                <a:gd name="connsiteX68" fmla="*/ 193954 w 714019"/>
                <a:gd name="connsiteY68" fmla="*/ 244083 h 1269088"/>
                <a:gd name="connsiteX69" fmla="*/ 197764 w 714019"/>
                <a:gd name="connsiteY69" fmla="*/ 236463 h 1269088"/>
                <a:gd name="connsiteX70" fmla="*/ 201574 w 714019"/>
                <a:gd name="connsiteY70" fmla="*/ 228843 h 1269088"/>
                <a:gd name="connsiteX71" fmla="*/ 206337 w 714019"/>
                <a:gd name="connsiteY71" fmla="*/ 221223 h 1269088"/>
                <a:gd name="connsiteX72" fmla="*/ 211099 w 714019"/>
                <a:gd name="connsiteY72" fmla="*/ 213603 h 1269088"/>
                <a:gd name="connsiteX73" fmla="*/ 212052 w 714019"/>
                <a:gd name="connsiteY73" fmla="*/ 211698 h 1269088"/>
                <a:gd name="connsiteX74" fmla="*/ 222529 w 714019"/>
                <a:gd name="connsiteY74" fmla="*/ 207888 h 1269088"/>
                <a:gd name="connsiteX75" fmla="*/ 287299 w 714019"/>
                <a:gd name="connsiteY75" fmla="*/ 187885 h 1269088"/>
                <a:gd name="connsiteX76" fmla="*/ 361594 w 714019"/>
                <a:gd name="connsiteY76" fmla="*/ 145023 h 1269088"/>
                <a:gd name="connsiteX77" fmla="*/ 359689 w 714019"/>
                <a:gd name="connsiteY77" fmla="*/ 138355 h 1269088"/>
                <a:gd name="connsiteX78" fmla="*/ 288252 w 714019"/>
                <a:gd name="connsiteY78" fmla="*/ 149785 h 1269088"/>
                <a:gd name="connsiteX79" fmla="*/ 228244 w 714019"/>
                <a:gd name="connsiteY79" fmla="*/ 189790 h 1269088"/>
                <a:gd name="connsiteX80" fmla="*/ 226339 w 714019"/>
                <a:gd name="connsiteY80" fmla="*/ 188838 h 1269088"/>
                <a:gd name="connsiteX81" fmla="*/ 257772 w 714019"/>
                <a:gd name="connsiteY81" fmla="*/ 145975 h 1269088"/>
                <a:gd name="connsiteX82" fmla="*/ 272059 w 714019"/>
                <a:gd name="connsiteY82" fmla="*/ 132640 h 1269088"/>
                <a:gd name="connsiteX83" fmla="*/ 341592 w 714019"/>
                <a:gd name="connsiteY83" fmla="*/ 78348 h 1269088"/>
                <a:gd name="connsiteX84" fmla="*/ 414934 w 714019"/>
                <a:gd name="connsiteY84" fmla="*/ 5005 h 1269088"/>
                <a:gd name="connsiteX85" fmla="*/ 412077 w 714019"/>
                <a:gd name="connsiteY85" fmla="*/ 243 h 1269088"/>
                <a:gd name="connsiteX86" fmla="*/ 319684 w 714019"/>
                <a:gd name="connsiteY86" fmla="*/ 53583 h 1269088"/>
                <a:gd name="connsiteX87" fmla="*/ 264439 w 714019"/>
                <a:gd name="connsiteY87" fmla="*/ 125973 h 1269088"/>
                <a:gd name="connsiteX88" fmla="*/ 253962 w 714019"/>
                <a:gd name="connsiteY88" fmla="*/ 142165 h 1269088"/>
                <a:gd name="connsiteX89" fmla="*/ 221577 w 714019"/>
                <a:gd name="connsiteY89" fmla="*/ 185028 h 1269088"/>
                <a:gd name="connsiteX90" fmla="*/ 219672 w 714019"/>
                <a:gd name="connsiteY90" fmla="*/ 184075 h 1269088"/>
                <a:gd name="connsiteX91" fmla="*/ 244437 w 714019"/>
                <a:gd name="connsiteY91" fmla="*/ 112638 h 1269088"/>
                <a:gd name="connsiteX92" fmla="*/ 256819 w 714019"/>
                <a:gd name="connsiteY92" fmla="*/ 33580 h 1269088"/>
                <a:gd name="connsiteX93" fmla="*/ 250152 w 714019"/>
                <a:gd name="connsiteY93" fmla="*/ 31675 h 1269088"/>
                <a:gd name="connsiteX94" fmla="*/ 204432 w 714019"/>
                <a:gd name="connsiteY94" fmla="*/ 125973 h 1269088"/>
                <a:gd name="connsiteX95" fmla="*/ 205384 w 714019"/>
                <a:gd name="connsiteY95" fmla="*/ 197410 h 1269088"/>
                <a:gd name="connsiteX96" fmla="*/ 207289 w 714019"/>
                <a:gd name="connsiteY96" fmla="*/ 208840 h 1269088"/>
                <a:gd name="connsiteX97" fmla="*/ 206337 w 714019"/>
                <a:gd name="connsiteY97" fmla="*/ 210745 h 1269088"/>
                <a:gd name="connsiteX98" fmla="*/ 201574 w 714019"/>
                <a:gd name="connsiteY98" fmla="*/ 218365 h 1269088"/>
                <a:gd name="connsiteX99" fmla="*/ 196812 w 714019"/>
                <a:gd name="connsiteY99" fmla="*/ 225985 h 1269088"/>
                <a:gd name="connsiteX100" fmla="*/ 193002 w 714019"/>
                <a:gd name="connsiteY100" fmla="*/ 233605 h 1269088"/>
                <a:gd name="connsiteX101" fmla="*/ 189192 w 714019"/>
                <a:gd name="connsiteY101" fmla="*/ 241225 h 1269088"/>
                <a:gd name="connsiteX102" fmla="*/ 185382 w 714019"/>
                <a:gd name="connsiteY102" fmla="*/ 248845 h 1269088"/>
                <a:gd name="connsiteX103" fmla="*/ 181572 w 714019"/>
                <a:gd name="connsiteY103" fmla="*/ 256465 h 1269088"/>
                <a:gd name="connsiteX104" fmla="*/ 177762 w 714019"/>
                <a:gd name="connsiteY104" fmla="*/ 264086 h 1269088"/>
                <a:gd name="connsiteX105" fmla="*/ 173952 w 714019"/>
                <a:gd name="connsiteY105" fmla="*/ 271705 h 1269088"/>
                <a:gd name="connsiteX106" fmla="*/ 170142 w 714019"/>
                <a:gd name="connsiteY106" fmla="*/ 279325 h 1269088"/>
                <a:gd name="connsiteX107" fmla="*/ 166332 w 714019"/>
                <a:gd name="connsiteY107" fmla="*/ 286945 h 1269088"/>
                <a:gd name="connsiteX108" fmla="*/ 163474 w 714019"/>
                <a:gd name="connsiteY108" fmla="*/ 294565 h 1269088"/>
                <a:gd name="connsiteX109" fmla="*/ 160617 w 714019"/>
                <a:gd name="connsiteY109" fmla="*/ 303138 h 1269088"/>
                <a:gd name="connsiteX110" fmla="*/ 157759 w 714019"/>
                <a:gd name="connsiteY110" fmla="*/ 310758 h 1269088"/>
                <a:gd name="connsiteX111" fmla="*/ 154902 w 714019"/>
                <a:gd name="connsiteY111" fmla="*/ 319330 h 1269088"/>
                <a:gd name="connsiteX112" fmla="*/ 152044 w 714019"/>
                <a:gd name="connsiteY112" fmla="*/ 326950 h 1269088"/>
                <a:gd name="connsiteX113" fmla="*/ 149187 w 714019"/>
                <a:gd name="connsiteY113" fmla="*/ 335523 h 1269088"/>
                <a:gd name="connsiteX114" fmla="*/ 148234 w 714019"/>
                <a:gd name="connsiteY114" fmla="*/ 337428 h 1269088"/>
                <a:gd name="connsiteX115" fmla="*/ 149187 w 714019"/>
                <a:gd name="connsiteY115" fmla="*/ 328855 h 1269088"/>
                <a:gd name="connsiteX116" fmla="*/ 155854 w 714019"/>
                <a:gd name="connsiteY116" fmla="*/ 239320 h 1269088"/>
                <a:gd name="connsiteX117" fmla="*/ 147282 w 714019"/>
                <a:gd name="connsiteY117" fmla="*/ 146928 h 1269088"/>
                <a:gd name="connsiteX118" fmla="*/ 140614 w 714019"/>
                <a:gd name="connsiteY118" fmla="*/ 145975 h 1269088"/>
                <a:gd name="connsiteX119" fmla="*/ 114897 w 714019"/>
                <a:gd name="connsiteY119" fmla="*/ 263133 h 1269088"/>
                <a:gd name="connsiteX120" fmla="*/ 137757 w 714019"/>
                <a:gd name="connsiteY120" fmla="*/ 344095 h 1269088"/>
                <a:gd name="connsiteX121" fmla="*/ 140614 w 714019"/>
                <a:gd name="connsiteY121" fmla="*/ 361240 h 1269088"/>
                <a:gd name="connsiteX122" fmla="*/ 116802 w 714019"/>
                <a:gd name="connsiteY122" fmla="*/ 486970 h 1269088"/>
                <a:gd name="connsiteX123" fmla="*/ 114897 w 714019"/>
                <a:gd name="connsiteY123" fmla="*/ 486970 h 1269088"/>
                <a:gd name="connsiteX124" fmla="*/ 97752 w 714019"/>
                <a:gd name="connsiteY124" fmla="*/ 394578 h 1269088"/>
                <a:gd name="connsiteX125" fmla="*/ 63462 w 714019"/>
                <a:gd name="connsiteY125" fmla="*/ 301233 h 1269088"/>
                <a:gd name="connsiteX126" fmla="*/ 56794 w 714019"/>
                <a:gd name="connsiteY126" fmla="*/ 302186 h 1269088"/>
                <a:gd name="connsiteX127" fmla="*/ 61557 w 714019"/>
                <a:gd name="connsiteY127" fmla="*/ 429820 h 1269088"/>
                <a:gd name="connsiteX128" fmla="*/ 107277 w 714019"/>
                <a:gd name="connsiteY128" fmla="*/ 507925 h 1269088"/>
                <a:gd name="connsiteX129" fmla="*/ 113944 w 714019"/>
                <a:gd name="connsiteY129" fmla="*/ 524118 h 1269088"/>
                <a:gd name="connsiteX130" fmla="*/ 123469 w 714019"/>
                <a:gd name="connsiteY130" fmla="*/ 664136 h 1269088"/>
                <a:gd name="connsiteX131" fmla="*/ 121564 w 714019"/>
                <a:gd name="connsiteY131" fmla="*/ 665088 h 1269088"/>
                <a:gd name="connsiteX132" fmla="*/ 74892 w 714019"/>
                <a:gd name="connsiteY132" fmla="*/ 563170 h 1269088"/>
                <a:gd name="connsiteX133" fmla="*/ 10122 w 714019"/>
                <a:gd name="connsiteY133" fmla="*/ 466015 h 1269088"/>
                <a:gd name="connsiteX134" fmla="*/ 3454 w 714019"/>
                <a:gd name="connsiteY134" fmla="*/ 468873 h 1269088"/>
                <a:gd name="connsiteX135" fmla="*/ 44412 w 714019"/>
                <a:gd name="connsiteY135" fmla="*/ 613653 h 1269088"/>
                <a:gd name="connsiteX136" fmla="*/ 119659 w 714019"/>
                <a:gd name="connsiteY136" fmla="*/ 688900 h 1269088"/>
                <a:gd name="connsiteX137" fmla="*/ 130137 w 714019"/>
                <a:gd name="connsiteY137" fmla="*/ 703188 h 1269088"/>
                <a:gd name="connsiteX138" fmla="*/ 174904 w 714019"/>
                <a:gd name="connsiteY138" fmla="*/ 835586 h 1269088"/>
                <a:gd name="connsiteX139" fmla="*/ 172999 w 714019"/>
                <a:gd name="connsiteY139" fmla="*/ 836538 h 1269088"/>
                <a:gd name="connsiteX140" fmla="*/ 98704 w 714019"/>
                <a:gd name="connsiteY140" fmla="*/ 746050 h 1269088"/>
                <a:gd name="connsiteX141" fmla="*/ 6312 w 714019"/>
                <a:gd name="connsiteY141" fmla="*/ 663183 h 1269088"/>
                <a:gd name="connsiteX142" fmla="*/ 597 w 714019"/>
                <a:gd name="connsiteY142" fmla="*/ 666993 h 1269088"/>
                <a:gd name="connsiteX143" fmla="*/ 80607 w 714019"/>
                <a:gd name="connsiteY143" fmla="*/ 806058 h 1269088"/>
                <a:gd name="connsiteX144" fmla="*/ 178714 w 714019"/>
                <a:gd name="connsiteY144" fmla="*/ 862255 h 1269088"/>
                <a:gd name="connsiteX145" fmla="*/ 193002 w 714019"/>
                <a:gd name="connsiteY145" fmla="*/ 872733 h 1269088"/>
                <a:gd name="connsiteX146" fmla="*/ 289204 w 714019"/>
                <a:gd name="connsiteY146" fmla="*/ 1009893 h 1269088"/>
                <a:gd name="connsiteX147" fmla="*/ 288252 w 714019"/>
                <a:gd name="connsiteY147" fmla="*/ 1011798 h 1269088"/>
                <a:gd name="connsiteX148" fmla="*/ 191097 w 714019"/>
                <a:gd name="connsiteY148" fmla="*/ 947980 h 1269088"/>
                <a:gd name="connsiteX149" fmla="*/ 78702 w 714019"/>
                <a:gd name="connsiteY149" fmla="*/ 897498 h 1269088"/>
                <a:gd name="connsiteX150" fmla="*/ 74892 w 714019"/>
                <a:gd name="connsiteY150" fmla="*/ 903213 h 1269088"/>
                <a:gd name="connsiteX151" fmla="*/ 193002 w 714019"/>
                <a:gd name="connsiteY151" fmla="*/ 1011798 h 1269088"/>
                <a:gd name="connsiteX152" fmla="*/ 303492 w 714019"/>
                <a:gd name="connsiteY152" fmla="*/ 1035611 h 1269088"/>
                <a:gd name="connsiteX153" fmla="*/ 319684 w 714019"/>
                <a:gd name="connsiteY153" fmla="*/ 1041325 h 1269088"/>
                <a:gd name="connsiteX154" fmla="*/ 454939 w 714019"/>
                <a:gd name="connsiteY154" fmla="*/ 1140386 h 1269088"/>
                <a:gd name="connsiteX155" fmla="*/ 453987 w 714019"/>
                <a:gd name="connsiteY155" fmla="*/ 1142290 h 1269088"/>
                <a:gd name="connsiteX156" fmla="*/ 331114 w 714019"/>
                <a:gd name="connsiteY156" fmla="*/ 1108000 h 1269088"/>
                <a:gd name="connsiteX157" fmla="*/ 200622 w 714019"/>
                <a:gd name="connsiteY157" fmla="*/ 1089903 h 1269088"/>
                <a:gd name="connsiteX158" fmla="*/ 197764 w 714019"/>
                <a:gd name="connsiteY158" fmla="*/ 1096570 h 1269088"/>
                <a:gd name="connsiteX159" fmla="*/ 353022 w 714019"/>
                <a:gd name="connsiteY159" fmla="*/ 1170865 h 1269088"/>
                <a:gd name="connsiteX160" fmla="*/ 475894 w 714019"/>
                <a:gd name="connsiteY160" fmla="*/ 1159436 h 1269088"/>
                <a:gd name="connsiteX161" fmla="*/ 493992 w 714019"/>
                <a:gd name="connsiteY161" fmla="*/ 1159436 h 1269088"/>
                <a:gd name="connsiteX162" fmla="*/ 556857 w 714019"/>
                <a:gd name="connsiteY162" fmla="*/ 1184200 h 1269088"/>
                <a:gd name="connsiteX163" fmla="*/ 566382 w 714019"/>
                <a:gd name="connsiteY163" fmla="*/ 1187058 h 1269088"/>
                <a:gd name="connsiteX164" fmla="*/ 575907 w 714019"/>
                <a:gd name="connsiteY164" fmla="*/ 1189915 h 1269088"/>
                <a:gd name="connsiteX165" fmla="*/ 648297 w 714019"/>
                <a:gd name="connsiteY165" fmla="*/ 1208013 h 1269088"/>
                <a:gd name="connsiteX166" fmla="*/ 648297 w 714019"/>
                <a:gd name="connsiteY166" fmla="*/ 1209918 h 1269088"/>
                <a:gd name="connsiteX167" fmla="*/ 511137 w 714019"/>
                <a:gd name="connsiteY167" fmla="*/ 1212775 h 1269088"/>
                <a:gd name="connsiteX168" fmla="*/ 375882 w 714019"/>
                <a:gd name="connsiteY168" fmla="*/ 1232778 h 1269088"/>
                <a:gd name="connsiteX169" fmla="*/ 375882 w 714019"/>
                <a:gd name="connsiteY169" fmla="*/ 1239445 h 1269088"/>
                <a:gd name="connsiteX170" fmla="*/ 554952 w 714019"/>
                <a:gd name="connsiteY170" fmla="*/ 1267068 h 1269088"/>
                <a:gd name="connsiteX171" fmla="*/ 676872 w 714019"/>
                <a:gd name="connsiteY171" fmla="*/ 1220395 h 1269088"/>
                <a:gd name="connsiteX172" fmla="*/ 694017 w 714019"/>
                <a:gd name="connsiteY172" fmla="*/ 1215633 h 1269088"/>
                <a:gd name="connsiteX173" fmla="*/ 704494 w 714019"/>
                <a:gd name="connsiteY173" fmla="*/ 1216586 h 1269088"/>
                <a:gd name="connsiteX174" fmla="*/ 714019 w 714019"/>
                <a:gd name="connsiteY174" fmla="*/ 1212775 h 1269088"/>
                <a:gd name="connsiteX175" fmla="*/ 704494 w 714019"/>
                <a:gd name="connsiteY175" fmla="*/ 1207061 h 1269088"/>
                <a:gd name="connsiteX176" fmla="*/ 694969 w 714019"/>
                <a:gd name="connsiteY176" fmla="*/ 1206108 h 1269088"/>
                <a:gd name="connsiteX177" fmla="*/ 677824 w 714019"/>
                <a:gd name="connsiteY177" fmla="*/ 1197536 h 126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714019" h="1269088">
                  <a:moveTo>
                    <a:pt x="677824" y="1197536"/>
                  </a:moveTo>
                  <a:cubicBezTo>
                    <a:pt x="664489" y="1178486"/>
                    <a:pt x="637819" y="1144195"/>
                    <a:pt x="602577" y="1107048"/>
                  </a:cubicBezTo>
                  <a:cubicBezTo>
                    <a:pt x="561619" y="1066090"/>
                    <a:pt x="523519" y="1030848"/>
                    <a:pt x="507327" y="1016561"/>
                  </a:cubicBezTo>
                  <a:cubicBezTo>
                    <a:pt x="503517" y="1012750"/>
                    <a:pt x="499707" y="1014655"/>
                    <a:pt x="500659" y="1019418"/>
                  </a:cubicBezTo>
                  <a:cubicBezTo>
                    <a:pt x="501612" y="1038468"/>
                    <a:pt x="506374" y="1080378"/>
                    <a:pt x="543522" y="1125145"/>
                  </a:cubicBezTo>
                  <a:cubicBezTo>
                    <a:pt x="572097" y="1160388"/>
                    <a:pt x="614959" y="1183248"/>
                    <a:pt x="646392" y="1196583"/>
                  </a:cubicBezTo>
                  <a:cubicBezTo>
                    <a:pt x="651154" y="1198488"/>
                    <a:pt x="651154" y="1199440"/>
                    <a:pt x="645439" y="1198488"/>
                  </a:cubicBezTo>
                  <a:cubicBezTo>
                    <a:pt x="617817" y="1193725"/>
                    <a:pt x="591147" y="1186105"/>
                    <a:pt x="565429" y="1178486"/>
                  </a:cubicBezTo>
                  <a:cubicBezTo>
                    <a:pt x="540664" y="1170865"/>
                    <a:pt x="516852" y="1161340"/>
                    <a:pt x="494944" y="1150863"/>
                  </a:cubicBezTo>
                  <a:cubicBezTo>
                    <a:pt x="490182" y="1148958"/>
                    <a:pt x="485419" y="1142290"/>
                    <a:pt x="483514" y="1137528"/>
                  </a:cubicBezTo>
                  <a:cubicBezTo>
                    <a:pt x="477799" y="1116573"/>
                    <a:pt x="466369" y="1075615"/>
                    <a:pt x="445414" y="1031800"/>
                  </a:cubicBezTo>
                  <a:cubicBezTo>
                    <a:pt x="421602" y="982270"/>
                    <a:pt x="396837" y="938455"/>
                    <a:pt x="386359" y="920358"/>
                  </a:cubicBezTo>
                  <a:cubicBezTo>
                    <a:pt x="383502" y="915595"/>
                    <a:pt x="379692" y="915595"/>
                    <a:pt x="378739" y="921311"/>
                  </a:cubicBezTo>
                  <a:cubicBezTo>
                    <a:pt x="373977" y="939408"/>
                    <a:pt x="366357" y="981318"/>
                    <a:pt x="386359" y="1033705"/>
                  </a:cubicBezTo>
                  <a:cubicBezTo>
                    <a:pt x="401599" y="1074663"/>
                    <a:pt x="432079" y="1108000"/>
                    <a:pt x="455892" y="1128955"/>
                  </a:cubicBezTo>
                  <a:cubicBezTo>
                    <a:pt x="459702" y="1132765"/>
                    <a:pt x="459702" y="1133718"/>
                    <a:pt x="454939" y="1130861"/>
                  </a:cubicBezTo>
                  <a:cubicBezTo>
                    <a:pt x="405409" y="1104190"/>
                    <a:pt x="361594" y="1070853"/>
                    <a:pt x="322542" y="1033705"/>
                  </a:cubicBezTo>
                  <a:cubicBezTo>
                    <a:pt x="318732" y="1029895"/>
                    <a:pt x="315874" y="1022275"/>
                    <a:pt x="316827" y="1017513"/>
                  </a:cubicBezTo>
                  <a:cubicBezTo>
                    <a:pt x="318732" y="996558"/>
                    <a:pt x="320637" y="957505"/>
                    <a:pt x="315874" y="911786"/>
                  </a:cubicBezTo>
                  <a:cubicBezTo>
                    <a:pt x="310159" y="860350"/>
                    <a:pt x="298729" y="813678"/>
                    <a:pt x="293967" y="794628"/>
                  </a:cubicBezTo>
                  <a:cubicBezTo>
                    <a:pt x="293014" y="789865"/>
                    <a:pt x="289204" y="788913"/>
                    <a:pt x="286347" y="793675"/>
                  </a:cubicBezTo>
                  <a:cubicBezTo>
                    <a:pt x="276822" y="808915"/>
                    <a:pt x="258724" y="845111"/>
                    <a:pt x="261582" y="897498"/>
                  </a:cubicBezTo>
                  <a:cubicBezTo>
                    <a:pt x="263487" y="937503"/>
                    <a:pt x="279679" y="975603"/>
                    <a:pt x="293967" y="1001320"/>
                  </a:cubicBezTo>
                  <a:cubicBezTo>
                    <a:pt x="296824" y="1006083"/>
                    <a:pt x="295872" y="1007036"/>
                    <a:pt x="292062" y="1002273"/>
                  </a:cubicBezTo>
                  <a:cubicBezTo>
                    <a:pt x="254914" y="961315"/>
                    <a:pt x="223482" y="915595"/>
                    <a:pt x="197764" y="867970"/>
                  </a:cubicBezTo>
                  <a:cubicBezTo>
                    <a:pt x="194907" y="863208"/>
                    <a:pt x="194907" y="855588"/>
                    <a:pt x="197764" y="850825"/>
                  </a:cubicBezTo>
                  <a:cubicBezTo>
                    <a:pt x="206337" y="831775"/>
                    <a:pt x="220624" y="795580"/>
                    <a:pt x="229197" y="750813"/>
                  </a:cubicBezTo>
                  <a:cubicBezTo>
                    <a:pt x="238722" y="700330"/>
                    <a:pt x="242532" y="653658"/>
                    <a:pt x="243484" y="633655"/>
                  </a:cubicBezTo>
                  <a:cubicBezTo>
                    <a:pt x="243484" y="627940"/>
                    <a:pt x="240627" y="626036"/>
                    <a:pt x="236817" y="629845"/>
                  </a:cubicBezTo>
                  <a:cubicBezTo>
                    <a:pt x="223482" y="641275"/>
                    <a:pt x="194907" y="669850"/>
                    <a:pt x="182524" y="720333"/>
                  </a:cubicBezTo>
                  <a:cubicBezTo>
                    <a:pt x="172047" y="759386"/>
                    <a:pt x="175857" y="800343"/>
                    <a:pt x="181572" y="828918"/>
                  </a:cubicBezTo>
                  <a:cubicBezTo>
                    <a:pt x="182524" y="834633"/>
                    <a:pt x="181572" y="834633"/>
                    <a:pt x="179667" y="829870"/>
                  </a:cubicBezTo>
                  <a:cubicBezTo>
                    <a:pt x="160617" y="787961"/>
                    <a:pt x="146329" y="745098"/>
                    <a:pt x="135852" y="700330"/>
                  </a:cubicBezTo>
                  <a:cubicBezTo>
                    <a:pt x="134899" y="694615"/>
                    <a:pt x="136804" y="687948"/>
                    <a:pt x="139662" y="683186"/>
                  </a:cubicBezTo>
                  <a:cubicBezTo>
                    <a:pt x="152044" y="667945"/>
                    <a:pt x="172999" y="638418"/>
                    <a:pt x="192049" y="600318"/>
                  </a:cubicBezTo>
                  <a:cubicBezTo>
                    <a:pt x="213004" y="557455"/>
                    <a:pt x="227292" y="514593"/>
                    <a:pt x="233007" y="495543"/>
                  </a:cubicBezTo>
                  <a:cubicBezTo>
                    <a:pt x="234912" y="490780"/>
                    <a:pt x="232054" y="487923"/>
                    <a:pt x="227292" y="490780"/>
                  </a:cubicBezTo>
                  <a:cubicBezTo>
                    <a:pt x="212052" y="498400"/>
                    <a:pt x="180619" y="518403"/>
                    <a:pt x="156807" y="561265"/>
                  </a:cubicBezTo>
                  <a:cubicBezTo>
                    <a:pt x="137757" y="594603"/>
                    <a:pt x="132042" y="633655"/>
                    <a:pt x="130137" y="661278"/>
                  </a:cubicBezTo>
                  <a:cubicBezTo>
                    <a:pt x="130137" y="666993"/>
                    <a:pt x="129184" y="666993"/>
                    <a:pt x="128232" y="661278"/>
                  </a:cubicBezTo>
                  <a:cubicBezTo>
                    <a:pt x="120612" y="615558"/>
                    <a:pt x="116802" y="569838"/>
                    <a:pt x="118707" y="524118"/>
                  </a:cubicBezTo>
                  <a:cubicBezTo>
                    <a:pt x="118707" y="518403"/>
                    <a:pt x="122517" y="511736"/>
                    <a:pt x="127279" y="508878"/>
                  </a:cubicBezTo>
                  <a:cubicBezTo>
                    <a:pt x="141567" y="498400"/>
                    <a:pt x="165379" y="479350"/>
                    <a:pt x="188239" y="451728"/>
                  </a:cubicBezTo>
                  <a:cubicBezTo>
                    <a:pt x="213957" y="419343"/>
                    <a:pt x="234912" y="386005"/>
                    <a:pt x="244437" y="370765"/>
                  </a:cubicBezTo>
                  <a:cubicBezTo>
                    <a:pt x="247294" y="366003"/>
                    <a:pt x="245389" y="363145"/>
                    <a:pt x="239674" y="364098"/>
                  </a:cubicBezTo>
                  <a:cubicBezTo>
                    <a:pt x="224434" y="367908"/>
                    <a:pt x="194907" y="379338"/>
                    <a:pt x="166332" y="410770"/>
                  </a:cubicBezTo>
                  <a:cubicBezTo>
                    <a:pt x="144424" y="434583"/>
                    <a:pt x="131089" y="465063"/>
                    <a:pt x="123469" y="486970"/>
                  </a:cubicBezTo>
                  <a:cubicBezTo>
                    <a:pt x="121564" y="491733"/>
                    <a:pt x="120612" y="491733"/>
                    <a:pt x="121564" y="486970"/>
                  </a:cubicBezTo>
                  <a:cubicBezTo>
                    <a:pt x="125374" y="445061"/>
                    <a:pt x="132994" y="404103"/>
                    <a:pt x="145377" y="363145"/>
                  </a:cubicBezTo>
                  <a:cubicBezTo>
                    <a:pt x="147282" y="358383"/>
                    <a:pt x="152044" y="352668"/>
                    <a:pt x="157759" y="350763"/>
                  </a:cubicBezTo>
                  <a:cubicBezTo>
                    <a:pt x="172999" y="344095"/>
                    <a:pt x="198717" y="331713"/>
                    <a:pt x="225387" y="311711"/>
                  </a:cubicBezTo>
                  <a:cubicBezTo>
                    <a:pt x="256819" y="287898"/>
                    <a:pt x="284442" y="261228"/>
                    <a:pt x="295872" y="247893"/>
                  </a:cubicBezTo>
                  <a:cubicBezTo>
                    <a:pt x="299682" y="244083"/>
                    <a:pt x="298729" y="240273"/>
                    <a:pt x="293014" y="241225"/>
                  </a:cubicBezTo>
                  <a:cubicBezTo>
                    <a:pt x="277774" y="242178"/>
                    <a:pt x="248247" y="246940"/>
                    <a:pt x="215862" y="268848"/>
                  </a:cubicBezTo>
                  <a:cubicBezTo>
                    <a:pt x="190144" y="285993"/>
                    <a:pt x="170142" y="311711"/>
                    <a:pt x="157759" y="329808"/>
                  </a:cubicBezTo>
                  <a:cubicBezTo>
                    <a:pt x="154902" y="334570"/>
                    <a:pt x="152997" y="337428"/>
                    <a:pt x="152997" y="336475"/>
                  </a:cubicBezTo>
                  <a:cubicBezTo>
                    <a:pt x="152997" y="336475"/>
                    <a:pt x="152997" y="335523"/>
                    <a:pt x="153949" y="335523"/>
                  </a:cubicBezTo>
                  <a:cubicBezTo>
                    <a:pt x="154902" y="332665"/>
                    <a:pt x="155854" y="329808"/>
                    <a:pt x="156807" y="327903"/>
                  </a:cubicBezTo>
                  <a:cubicBezTo>
                    <a:pt x="157759" y="325045"/>
                    <a:pt x="158712" y="323140"/>
                    <a:pt x="159664" y="320283"/>
                  </a:cubicBezTo>
                  <a:cubicBezTo>
                    <a:pt x="160617" y="317425"/>
                    <a:pt x="161569" y="314568"/>
                    <a:pt x="162522" y="312663"/>
                  </a:cubicBezTo>
                  <a:cubicBezTo>
                    <a:pt x="163474" y="309805"/>
                    <a:pt x="164427" y="307900"/>
                    <a:pt x="165379" y="305043"/>
                  </a:cubicBezTo>
                  <a:cubicBezTo>
                    <a:pt x="166332" y="302186"/>
                    <a:pt x="167284" y="299328"/>
                    <a:pt x="168237" y="297423"/>
                  </a:cubicBezTo>
                  <a:cubicBezTo>
                    <a:pt x="169189" y="294565"/>
                    <a:pt x="170142" y="292661"/>
                    <a:pt x="171094" y="289803"/>
                  </a:cubicBezTo>
                  <a:cubicBezTo>
                    <a:pt x="172047" y="286945"/>
                    <a:pt x="172999" y="285040"/>
                    <a:pt x="174904" y="282183"/>
                  </a:cubicBezTo>
                  <a:cubicBezTo>
                    <a:pt x="175857" y="279325"/>
                    <a:pt x="176809" y="277420"/>
                    <a:pt x="178714" y="274563"/>
                  </a:cubicBezTo>
                  <a:cubicBezTo>
                    <a:pt x="179667" y="271705"/>
                    <a:pt x="181572" y="269800"/>
                    <a:pt x="182524" y="266943"/>
                  </a:cubicBezTo>
                  <a:cubicBezTo>
                    <a:pt x="183477" y="264086"/>
                    <a:pt x="185382" y="262180"/>
                    <a:pt x="186334" y="259323"/>
                  </a:cubicBezTo>
                  <a:cubicBezTo>
                    <a:pt x="187287" y="256465"/>
                    <a:pt x="189192" y="254560"/>
                    <a:pt x="190144" y="251703"/>
                  </a:cubicBezTo>
                  <a:cubicBezTo>
                    <a:pt x="191097" y="248845"/>
                    <a:pt x="193002" y="246940"/>
                    <a:pt x="193954" y="244083"/>
                  </a:cubicBezTo>
                  <a:cubicBezTo>
                    <a:pt x="194907" y="241225"/>
                    <a:pt x="196812" y="239320"/>
                    <a:pt x="197764" y="236463"/>
                  </a:cubicBezTo>
                  <a:cubicBezTo>
                    <a:pt x="198717" y="233605"/>
                    <a:pt x="200622" y="231700"/>
                    <a:pt x="201574" y="228843"/>
                  </a:cubicBezTo>
                  <a:cubicBezTo>
                    <a:pt x="203479" y="225985"/>
                    <a:pt x="204432" y="224080"/>
                    <a:pt x="206337" y="221223"/>
                  </a:cubicBezTo>
                  <a:cubicBezTo>
                    <a:pt x="208242" y="218365"/>
                    <a:pt x="209194" y="216460"/>
                    <a:pt x="211099" y="213603"/>
                  </a:cubicBezTo>
                  <a:cubicBezTo>
                    <a:pt x="211099" y="212650"/>
                    <a:pt x="212052" y="212650"/>
                    <a:pt x="212052" y="211698"/>
                  </a:cubicBezTo>
                  <a:cubicBezTo>
                    <a:pt x="213004" y="210745"/>
                    <a:pt x="217767" y="208840"/>
                    <a:pt x="222529" y="207888"/>
                  </a:cubicBezTo>
                  <a:cubicBezTo>
                    <a:pt x="236817" y="205030"/>
                    <a:pt x="260629" y="200268"/>
                    <a:pt x="287299" y="187885"/>
                  </a:cubicBezTo>
                  <a:cubicBezTo>
                    <a:pt x="318732" y="173598"/>
                    <a:pt x="348259" y="154548"/>
                    <a:pt x="361594" y="145023"/>
                  </a:cubicBezTo>
                  <a:cubicBezTo>
                    <a:pt x="366357" y="142165"/>
                    <a:pt x="365404" y="138355"/>
                    <a:pt x="359689" y="138355"/>
                  </a:cubicBezTo>
                  <a:cubicBezTo>
                    <a:pt x="346354" y="136450"/>
                    <a:pt x="319684" y="136450"/>
                    <a:pt x="288252" y="149785"/>
                  </a:cubicBezTo>
                  <a:cubicBezTo>
                    <a:pt x="263487" y="160263"/>
                    <a:pt x="242532" y="176455"/>
                    <a:pt x="228244" y="189790"/>
                  </a:cubicBezTo>
                  <a:cubicBezTo>
                    <a:pt x="224434" y="193600"/>
                    <a:pt x="223482" y="192648"/>
                    <a:pt x="226339" y="188838"/>
                  </a:cubicBezTo>
                  <a:cubicBezTo>
                    <a:pt x="235864" y="174550"/>
                    <a:pt x="246342" y="160263"/>
                    <a:pt x="257772" y="145975"/>
                  </a:cubicBezTo>
                  <a:cubicBezTo>
                    <a:pt x="261582" y="142165"/>
                    <a:pt x="267297" y="136450"/>
                    <a:pt x="272059" y="132640"/>
                  </a:cubicBezTo>
                  <a:cubicBezTo>
                    <a:pt x="288252" y="121210"/>
                    <a:pt x="313969" y="102160"/>
                    <a:pt x="341592" y="78348"/>
                  </a:cubicBezTo>
                  <a:cubicBezTo>
                    <a:pt x="373977" y="48820"/>
                    <a:pt x="402552" y="18340"/>
                    <a:pt x="414934" y="5005"/>
                  </a:cubicBezTo>
                  <a:cubicBezTo>
                    <a:pt x="418744" y="1195"/>
                    <a:pt x="416839" y="-710"/>
                    <a:pt x="412077" y="243"/>
                  </a:cubicBezTo>
                  <a:cubicBezTo>
                    <a:pt x="393979" y="5958"/>
                    <a:pt x="354927" y="22150"/>
                    <a:pt x="319684" y="53583"/>
                  </a:cubicBezTo>
                  <a:cubicBezTo>
                    <a:pt x="290157" y="79300"/>
                    <a:pt x="273012" y="108828"/>
                    <a:pt x="264439" y="125973"/>
                  </a:cubicBezTo>
                  <a:cubicBezTo>
                    <a:pt x="261582" y="130735"/>
                    <a:pt x="257772" y="138355"/>
                    <a:pt x="253962" y="142165"/>
                  </a:cubicBezTo>
                  <a:cubicBezTo>
                    <a:pt x="242532" y="156453"/>
                    <a:pt x="232054" y="170740"/>
                    <a:pt x="221577" y="185028"/>
                  </a:cubicBezTo>
                  <a:cubicBezTo>
                    <a:pt x="218719" y="189790"/>
                    <a:pt x="217767" y="188838"/>
                    <a:pt x="219672" y="184075"/>
                  </a:cubicBezTo>
                  <a:cubicBezTo>
                    <a:pt x="227292" y="165978"/>
                    <a:pt x="236817" y="139308"/>
                    <a:pt x="244437" y="112638"/>
                  </a:cubicBezTo>
                  <a:cubicBezTo>
                    <a:pt x="253962" y="77395"/>
                    <a:pt x="256819" y="47868"/>
                    <a:pt x="256819" y="33580"/>
                  </a:cubicBezTo>
                  <a:cubicBezTo>
                    <a:pt x="256819" y="27865"/>
                    <a:pt x="253962" y="26913"/>
                    <a:pt x="250152" y="31675"/>
                  </a:cubicBezTo>
                  <a:cubicBezTo>
                    <a:pt x="238722" y="47868"/>
                    <a:pt x="212052" y="85968"/>
                    <a:pt x="204432" y="125973"/>
                  </a:cubicBezTo>
                  <a:cubicBezTo>
                    <a:pt x="196812" y="158358"/>
                    <a:pt x="201574" y="184075"/>
                    <a:pt x="205384" y="197410"/>
                  </a:cubicBezTo>
                  <a:cubicBezTo>
                    <a:pt x="206337" y="202173"/>
                    <a:pt x="208242" y="207888"/>
                    <a:pt x="207289" y="208840"/>
                  </a:cubicBezTo>
                  <a:cubicBezTo>
                    <a:pt x="207289" y="209793"/>
                    <a:pt x="206337" y="209793"/>
                    <a:pt x="206337" y="210745"/>
                  </a:cubicBezTo>
                  <a:cubicBezTo>
                    <a:pt x="204432" y="213603"/>
                    <a:pt x="203479" y="215508"/>
                    <a:pt x="201574" y="218365"/>
                  </a:cubicBezTo>
                  <a:cubicBezTo>
                    <a:pt x="199669" y="221223"/>
                    <a:pt x="198717" y="223128"/>
                    <a:pt x="196812" y="225985"/>
                  </a:cubicBezTo>
                  <a:cubicBezTo>
                    <a:pt x="195859" y="228843"/>
                    <a:pt x="193954" y="230748"/>
                    <a:pt x="193002" y="233605"/>
                  </a:cubicBezTo>
                  <a:cubicBezTo>
                    <a:pt x="191097" y="236463"/>
                    <a:pt x="190144" y="238368"/>
                    <a:pt x="189192" y="241225"/>
                  </a:cubicBezTo>
                  <a:cubicBezTo>
                    <a:pt x="188239" y="244083"/>
                    <a:pt x="186334" y="245988"/>
                    <a:pt x="185382" y="248845"/>
                  </a:cubicBezTo>
                  <a:cubicBezTo>
                    <a:pt x="184429" y="251703"/>
                    <a:pt x="182524" y="254560"/>
                    <a:pt x="181572" y="256465"/>
                  </a:cubicBezTo>
                  <a:cubicBezTo>
                    <a:pt x="180619" y="259323"/>
                    <a:pt x="178714" y="261228"/>
                    <a:pt x="177762" y="264086"/>
                  </a:cubicBezTo>
                  <a:cubicBezTo>
                    <a:pt x="176809" y="266943"/>
                    <a:pt x="174904" y="269800"/>
                    <a:pt x="173952" y="271705"/>
                  </a:cubicBezTo>
                  <a:cubicBezTo>
                    <a:pt x="172999" y="274563"/>
                    <a:pt x="172047" y="276468"/>
                    <a:pt x="170142" y="279325"/>
                  </a:cubicBezTo>
                  <a:cubicBezTo>
                    <a:pt x="169189" y="282183"/>
                    <a:pt x="167284" y="285040"/>
                    <a:pt x="166332" y="286945"/>
                  </a:cubicBezTo>
                  <a:cubicBezTo>
                    <a:pt x="165379" y="289803"/>
                    <a:pt x="164427" y="291708"/>
                    <a:pt x="163474" y="294565"/>
                  </a:cubicBezTo>
                  <a:cubicBezTo>
                    <a:pt x="162522" y="297423"/>
                    <a:pt x="161569" y="300280"/>
                    <a:pt x="160617" y="303138"/>
                  </a:cubicBezTo>
                  <a:cubicBezTo>
                    <a:pt x="159664" y="305995"/>
                    <a:pt x="158712" y="307900"/>
                    <a:pt x="157759" y="310758"/>
                  </a:cubicBezTo>
                  <a:cubicBezTo>
                    <a:pt x="156807" y="313615"/>
                    <a:pt x="155854" y="316473"/>
                    <a:pt x="154902" y="319330"/>
                  </a:cubicBezTo>
                  <a:cubicBezTo>
                    <a:pt x="153949" y="322188"/>
                    <a:pt x="152997" y="324093"/>
                    <a:pt x="152044" y="326950"/>
                  </a:cubicBezTo>
                  <a:cubicBezTo>
                    <a:pt x="151092" y="329808"/>
                    <a:pt x="150139" y="332665"/>
                    <a:pt x="149187" y="335523"/>
                  </a:cubicBezTo>
                  <a:cubicBezTo>
                    <a:pt x="149187" y="336475"/>
                    <a:pt x="149187" y="336475"/>
                    <a:pt x="148234" y="337428"/>
                  </a:cubicBezTo>
                  <a:cubicBezTo>
                    <a:pt x="148234" y="338380"/>
                    <a:pt x="148234" y="334570"/>
                    <a:pt x="149187" y="328855"/>
                  </a:cubicBezTo>
                  <a:cubicBezTo>
                    <a:pt x="152044" y="305995"/>
                    <a:pt x="154902" y="273611"/>
                    <a:pt x="155854" y="239320"/>
                  </a:cubicBezTo>
                  <a:cubicBezTo>
                    <a:pt x="156807" y="196458"/>
                    <a:pt x="151092" y="162168"/>
                    <a:pt x="147282" y="146928"/>
                  </a:cubicBezTo>
                  <a:cubicBezTo>
                    <a:pt x="146329" y="142165"/>
                    <a:pt x="142519" y="141213"/>
                    <a:pt x="140614" y="145975"/>
                  </a:cubicBezTo>
                  <a:cubicBezTo>
                    <a:pt x="132042" y="165978"/>
                    <a:pt x="112992" y="215508"/>
                    <a:pt x="114897" y="263133"/>
                  </a:cubicBezTo>
                  <a:cubicBezTo>
                    <a:pt x="116802" y="303138"/>
                    <a:pt x="129184" y="329808"/>
                    <a:pt x="137757" y="344095"/>
                  </a:cubicBezTo>
                  <a:cubicBezTo>
                    <a:pt x="140614" y="348858"/>
                    <a:pt x="141567" y="356478"/>
                    <a:pt x="140614" y="361240"/>
                  </a:cubicBezTo>
                  <a:cubicBezTo>
                    <a:pt x="128232" y="402198"/>
                    <a:pt x="120612" y="445061"/>
                    <a:pt x="116802" y="486970"/>
                  </a:cubicBezTo>
                  <a:cubicBezTo>
                    <a:pt x="115849" y="492686"/>
                    <a:pt x="115849" y="492686"/>
                    <a:pt x="114897" y="486970"/>
                  </a:cubicBezTo>
                  <a:cubicBezTo>
                    <a:pt x="112039" y="463158"/>
                    <a:pt x="106324" y="428868"/>
                    <a:pt x="97752" y="394578"/>
                  </a:cubicBezTo>
                  <a:cubicBezTo>
                    <a:pt x="87274" y="349811"/>
                    <a:pt x="71082" y="316473"/>
                    <a:pt x="63462" y="301233"/>
                  </a:cubicBezTo>
                  <a:cubicBezTo>
                    <a:pt x="60604" y="296470"/>
                    <a:pt x="57747" y="297423"/>
                    <a:pt x="56794" y="302186"/>
                  </a:cubicBezTo>
                  <a:cubicBezTo>
                    <a:pt x="52984" y="324093"/>
                    <a:pt x="46317" y="380290"/>
                    <a:pt x="61557" y="429820"/>
                  </a:cubicBezTo>
                  <a:cubicBezTo>
                    <a:pt x="73939" y="470778"/>
                    <a:pt x="94894" y="495543"/>
                    <a:pt x="107277" y="507925"/>
                  </a:cubicBezTo>
                  <a:cubicBezTo>
                    <a:pt x="111087" y="511736"/>
                    <a:pt x="113944" y="518403"/>
                    <a:pt x="113944" y="524118"/>
                  </a:cubicBezTo>
                  <a:cubicBezTo>
                    <a:pt x="112039" y="570790"/>
                    <a:pt x="115849" y="618415"/>
                    <a:pt x="123469" y="664136"/>
                  </a:cubicBezTo>
                  <a:cubicBezTo>
                    <a:pt x="124422" y="669850"/>
                    <a:pt x="123469" y="669850"/>
                    <a:pt x="121564" y="665088"/>
                  </a:cubicBezTo>
                  <a:cubicBezTo>
                    <a:pt x="111087" y="639370"/>
                    <a:pt x="94894" y="601270"/>
                    <a:pt x="74892" y="563170"/>
                  </a:cubicBezTo>
                  <a:cubicBezTo>
                    <a:pt x="49174" y="514593"/>
                    <a:pt x="22504" y="480303"/>
                    <a:pt x="10122" y="466015"/>
                  </a:cubicBezTo>
                  <a:cubicBezTo>
                    <a:pt x="6312" y="462205"/>
                    <a:pt x="3454" y="463158"/>
                    <a:pt x="3454" y="468873"/>
                  </a:cubicBezTo>
                  <a:cubicBezTo>
                    <a:pt x="4407" y="493638"/>
                    <a:pt x="12027" y="561265"/>
                    <a:pt x="44412" y="613653"/>
                  </a:cubicBezTo>
                  <a:cubicBezTo>
                    <a:pt x="71082" y="657468"/>
                    <a:pt x="102514" y="679375"/>
                    <a:pt x="119659" y="688900"/>
                  </a:cubicBezTo>
                  <a:cubicBezTo>
                    <a:pt x="124422" y="691758"/>
                    <a:pt x="129184" y="697473"/>
                    <a:pt x="130137" y="703188"/>
                  </a:cubicBezTo>
                  <a:cubicBezTo>
                    <a:pt x="140614" y="748908"/>
                    <a:pt x="155854" y="792723"/>
                    <a:pt x="174904" y="835586"/>
                  </a:cubicBezTo>
                  <a:cubicBezTo>
                    <a:pt x="176809" y="840348"/>
                    <a:pt x="176809" y="841300"/>
                    <a:pt x="172999" y="836538"/>
                  </a:cubicBezTo>
                  <a:cubicBezTo>
                    <a:pt x="154902" y="813678"/>
                    <a:pt x="128232" y="779388"/>
                    <a:pt x="98704" y="746050"/>
                  </a:cubicBezTo>
                  <a:cubicBezTo>
                    <a:pt x="59652" y="702236"/>
                    <a:pt x="22504" y="673661"/>
                    <a:pt x="6312" y="663183"/>
                  </a:cubicBezTo>
                  <a:cubicBezTo>
                    <a:pt x="1549" y="660325"/>
                    <a:pt x="-1308" y="662230"/>
                    <a:pt x="597" y="666993"/>
                  </a:cubicBezTo>
                  <a:cubicBezTo>
                    <a:pt x="8217" y="691758"/>
                    <a:pt x="32982" y="760338"/>
                    <a:pt x="80607" y="806058"/>
                  </a:cubicBezTo>
                  <a:cubicBezTo>
                    <a:pt x="119659" y="844158"/>
                    <a:pt x="157759" y="857493"/>
                    <a:pt x="178714" y="862255"/>
                  </a:cubicBezTo>
                  <a:cubicBezTo>
                    <a:pt x="183477" y="863208"/>
                    <a:pt x="190144" y="867970"/>
                    <a:pt x="193002" y="872733"/>
                  </a:cubicBezTo>
                  <a:cubicBezTo>
                    <a:pt x="218719" y="922263"/>
                    <a:pt x="251104" y="967983"/>
                    <a:pt x="289204" y="1009893"/>
                  </a:cubicBezTo>
                  <a:cubicBezTo>
                    <a:pt x="293014" y="1013703"/>
                    <a:pt x="292062" y="1014655"/>
                    <a:pt x="288252" y="1011798"/>
                  </a:cubicBezTo>
                  <a:cubicBezTo>
                    <a:pt x="264439" y="994653"/>
                    <a:pt x="228244" y="970840"/>
                    <a:pt x="191097" y="947980"/>
                  </a:cubicBezTo>
                  <a:cubicBezTo>
                    <a:pt x="140614" y="918453"/>
                    <a:pt x="96799" y="902261"/>
                    <a:pt x="78702" y="897498"/>
                  </a:cubicBezTo>
                  <a:cubicBezTo>
                    <a:pt x="73939" y="895593"/>
                    <a:pt x="71082" y="898450"/>
                    <a:pt x="74892" y="903213"/>
                  </a:cubicBezTo>
                  <a:cubicBezTo>
                    <a:pt x="89179" y="924168"/>
                    <a:pt x="133947" y="982270"/>
                    <a:pt x="193002" y="1011798"/>
                  </a:cubicBezTo>
                  <a:cubicBezTo>
                    <a:pt x="242532" y="1036563"/>
                    <a:pt x="282537" y="1037515"/>
                    <a:pt x="303492" y="1035611"/>
                  </a:cubicBezTo>
                  <a:cubicBezTo>
                    <a:pt x="309207" y="1035611"/>
                    <a:pt x="315874" y="1037515"/>
                    <a:pt x="319684" y="1041325"/>
                  </a:cubicBezTo>
                  <a:cubicBezTo>
                    <a:pt x="359689" y="1079425"/>
                    <a:pt x="404457" y="1112763"/>
                    <a:pt x="454939" y="1140386"/>
                  </a:cubicBezTo>
                  <a:cubicBezTo>
                    <a:pt x="459702" y="1143243"/>
                    <a:pt x="459702" y="1144195"/>
                    <a:pt x="453987" y="1142290"/>
                  </a:cubicBezTo>
                  <a:cubicBezTo>
                    <a:pt x="423507" y="1132765"/>
                    <a:pt x="376834" y="1119430"/>
                    <a:pt x="331114" y="1108000"/>
                  </a:cubicBezTo>
                  <a:cubicBezTo>
                    <a:pt x="270154" y="1092761"/>
                    <a:pt x="220624" y="1090855"/>
                    <a:pt x="200622" y="1089903"/>
                  </a:cubicBezTo>
                  <a:cubicBezTo>
                    <a:pt x="194907" y="1089903"/>
                    <a:pt x="193954" y="1093713"/>
                    <a:pt x="197764" y="1096570"/>
                  </a:cubicBezTo>
                  <a:cubicBezTo>
                    <a:pt x="218719" y="1113715"/>
                    <a:pt x="282537" y="1159436"/>
                    <a:pt x="353022" y="1170865"/>
                  </a:cubicBezTo>
                  <a:cubicBezTo>
                    <a:pt x="412077" y="1180390"/>
                    <a:pt x="454939" y="1168008"/>
                    <a:pt x="475894" y="1159436"/>
                  </a:cubicBezTo>
                  <a:cubicBezTo>
                    <a:pt x="480657" y="1157530"/>
                    <a:pt x="488277" y="1157530"/>
                    <a:pt x="493992" y="1159436"/>
                  </a:cubicBezTo>
                  <a:cubicBezTo>
                    <a:pt x="513994" y="1168961"/>
                    <a:pt x="534949" y="1177533"/>
                    <a:pt x="556857" y="1184200"/>
                  </a:cubicBezTo>
                  <a:cubicBezTo>
                    <a:pt x="561619" y="1186105"/>
                    <a:pt x="566382" y="1187058"/>
                    <a:pt x="566382" y="1187058"/>
                  </a:cubicBezTo>
                  <a:cubicBezTo>
                    <a:pt x="566382" y="1187058"/>
                    <a:pt x="570192" y="1188011"/>
                    <a:pt x="575907" y="1189915"/>
                  </a:cubicBezTo>
                  <a:cubicBezTo>
                    <a:pt x="599719" y="1196583"/>
                    <a:pt x="623532" y="1203250"/>
                    <a:pt x="648297" y="1208013"/>
                  </a:cubicBezTo>
                  <a:cubicBezTo>
                    <a:pt x="654012" y="1208965"/>
                    <a:pt x="653059" y="1209918"/>
                    <a:pt x="648297" y="1209918"/>
                  </a:cubicBezTo>
                  <a:cubicBezTo>
                    <a:pt x="613054" y="1209918"/>
                    <a:pt x="561619" y="1210870"/>
                    <a:pt x="511137" y="1212775"/>
                  </a:cubicBezTo>
                  <a:cubicBezTo>
                    <a:pt x="444462" y="1216586"/>
                    <a:pt x="395884" y="1227063"/>
                    <a:pt x="375882" y="1232778"/>
                  </a:cubicBezTo>
                  <a:cubicBezTo>
                    <a:pt x="371119" y="1234683"/>
                    <a:pt x="370167" y="1237540"/>
                    <a:pt x="375882" y="1239445"/>
                  </a:cubicBezTo>
                  <a:cubicBezTo>
                    <a:pt x="401599" y="1249923"/>
                    <a:pt x="478752" y="1276593"/>
                    <a:pt x="554952" y="1267068"/>
                  </a:cubicBezTo>
                  <a:cubicBezTo>
                    <a:pt x="618769" y="1259448"/>
                    <a:pt x="658774" y="1234683"/>
                    <a:pt x="676872" y="1220395"/>
                  </a:cubicBezTo>
                  <a:cubicBezTo>
                    <a:pt x="680682" y="1217538"/>
                    <a:pt x="688302" y="1214680"/>
                    <a:pt x="694017" y="1215633"/>
                  </a:cubicBezTo>
                  <a:cubicBezTo>
                    <a:pt x="697827" y="1215633"/>
                    <a:pt x="701637" y="1216586"/>
                    <a:pt x="704494" y="1216586"/>
                  </a:cubicBezTo>
                  <a:cubicBezTo>
                    <a:pt x="710209" y="1217538"/>
                    <a:pt x="714019" y="1215633"/>
                    <a:pt x="714019" y="1212775"/>
                  </a:cubicBezTo>
                  <a:cubicBezTo>
                    <a:pt x="714019" y="1209918"/>
                    <a:pt x="709257" y="1208013"/>
                    <a:pt x="704494" y="1207061"/>
                  </a:cubicBezTo>
                  <a:cubicBezTo>
                    <a:pt x="701637" y="1207061"/>
                    <a:pt x="697827" y="1206108"/>
                    <a:pt x="694969" y="1206108"/>
                  </a:cubicBezTo>
                  <a:cubicBezTo>
                    <a:pt x="687349" y="1207061"/>
                    <a:pt x="680682" y="1202298"/>
                    <a:pt x="677824" y="11975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053C8C0F-DF9C-8832-B732-3BEA92A77290}"/>
                </a:ext>
              </a:extLst>
            </p:cNvPr>
            <p:cNvSpPr/>
            <p:nvPr/>
          </p:nvSpPr>
          <p:spPr>
            <a:xfrm>
              <a:off x="3914759" y="2642394"/>
              <a:ext cx="440061" cy="782158"/>
            </a:xfrm>
            <a:custGeom>
              <a:avLst/>
              <a:gdLst>
                <a:gd name="connsiteX0" fmla="*/ 34290 w 714019"/>
                <a:gd name="connsiteY0" fmla="*/ 1197536 h 1269088"/>
                <a:gd name="connsiteX1" fmla="*/ 109538 w 714019"/>
                <a:gd name="connsiteY1" fmla="*/ 1107048 h 1269088"/>
                <a:gd name="connsiteX2" fmla="*/ 204788 w 714019"/>
                <a:gd name="connsiteY2" fmla="*/ 1016561 h 1269088"/>
                <a:gd name="connsiteX3" fmla="*/ 211455 w 714019"/>
                <a:gd name="connsiteY3" fmla="*/ 1019418 h 1269088"/>
                <a:gd name="connsiteX4" fmla="*/ 168592 w 714019"/>
                <a:gd name="connsiteY4" fmla="*/ 1125145 h 1269088"/>
                <a:gd name="connsiteX5" fmla="*/ 65723 w 714019"/>
                <a:gd name="connsiteY5" fmla="*/ 1196583 h 1269088"/>
                <a:gd name="connsiteX6" fmla="*/ 66675 w 714019"/>
                <a:gd name="connsiteY6" fmla="*/ 1198488 h 1269088"/>
                <a:gd name="connsiteX7" fmla="*/ 146685 w 714019"/>
                <a:gd name="connsiteY7" fmla="*/ 1178486 h 1269088"/>
                <a:gd name="connsiteX8" fmla="*/ 217170 w 714019"/>
                <a:gd name="connsiteY8" fmla="*/ 1150863 h 1269088"/>
                <a:gd name="connsiteX9" fmla="*/ 228600 w 714019"/>
                <a:gd name="connsiteY9" fmla="*/ 1137528 h 1269088"/>
                <a:gd name="connsiteX10" fmla="*/ 266700 w 714019"/>
                <a:gd name="connsiteY10" fmla="*/ 1031800 h 1269088"/>
                <a:gd name="connsiteX11" fmla="*/ 325755 w 714019"/>
                <a:gd name="connsiteY11" fmla="*/ 920358 h 1269088"/>
                <a:gd name="connsiteX12" fmla="*/ 333375 w 714019"/>
                <a:gd name="connsiteY12" fmla="*/ 921311 h 1269088"/>
                <a:gd name="connsiteX13" fmla="*/ 325755 w 714019"/>
                <a:gd name="connsiteY13" fmla="*/ 1033705 h 1269088"/>
                <a:gd name="connsiteX14" fmla="*/ 256223 w 714019"/>
                <a:gd name="connsiteY14" fmla="*/ 1128955 h 1269088"/>
                <a:gd name="connsiteX15" fmla="*/ 257175 w 714019"/>
                <a:gd name="connsiteY15" fmla="*/ 1130861 h 1269088"/>
                <a:gd name="connsiteX16" fmla="*/ 389573 w 714019"/>
                <a:gd name="connsiteY16" fmla="*/ 1033705 h 1269088"/>
                <a:gd name="connsiteX17" fmla="*/ 395288 w 714019"/>
                <a:gd name="connsiteY17" fmla="*/ 1017513 h 1269088"/>
                <a:gd name="connsiteX18" fmla="*/ 396240 w 714019"/>
                <a:gd name="connsiteY18" fmla="*/ 911786 h 1269088"/>
                <a:gd name="connsiteX19" fmla="*/ 418147 w 714019"/>
                <a:gd name="connsiteY19" fmla="*/ 794628 h 1269088"/>
                <a:gd name="connsiteX20" fmla="*/ 425767 w 714019"/>
                <a:gd name="connsiteY20" fmla="*/ 793675 h 1269088"/>
                <a:gd name="connsiteX21" fmla="*/ 450533 w 714019"/>
                <a:gd name="connsiteY21" fmla="*/ 897498 h 1269088"/>
                <a:gd name="connsiteX22" fmla="*/ 418147 w 714019"/>
                <a:gd name="connsiteY22" fmla="*/ 1001320 h 1269088"/>
                <a:gd name="connsiteX23" fmla="*/ 420053 w 714019"/>
                <a:gd name="connsiteY23" fmla="*/ 1002273 h 1269088"/>
                <a:gd name="connsiteX24" fmla="*/ 514350 w 714019"/>
                <a:gd name="connsiteY24" fmla="*/ 867970 h 1269088"/>
                <a:gd name="connsiteX25" fmla="*/ 514350 w 714019"/>
                <a:gd name="connsiteY25" fmla="*/ 850825 h 1269088"/>
                <a:gd name="connsiteX26" fmla="*/ 482917 w 714019"/>
                <a:gd name="connsiteY26" fmla="*/ 750813 h 1269088"/>
                <a:gd name="connsiteX27" fmla="*/ 468630 w 714019"/>
                <a:gd name="connsiteY27" fmla="*/ 633655 h 1269088"/>
                <a:gd name="connsiteX28" fmla="*/ 475297 w 714019"/>
                <a:gd name="connsiteY28" fmla="*/ 629845 h 1269088"/>
                <a:gd name="connsiteX29" fmla="*/ 529590 w 714019"/>
                <a:gd name="connsiteY29" fmla="*/ 720333 h 1269088"/>
                <a:gd name="connsiteX30" fmla="*/ 530543 w 714019"/>
                <a:gd name="connsiteY30" fmla="*/ 828918 h 1269088"/>
                <a:gd name="connsiteX31" fmla="*/ 532447 w 714019"/>
                <a:gd name="connsiteY31" fmla="*/ 829870 h 1269088"/>
                <a:gd name="connsiteX32" fmla="*/ 576263 w 714019"/>
                <a:gd name="connsiteY32" fmla="*/ 700330 h 1269088"/>
                <a:gd name="connsiteX33" fmla="*/ 572453 w 714019"/>
                <a:gd name="connsiteY33" fmla="*/ 683186 h 1269088"/>
                <a:gd name="connsiteX34" fmla="*/ 520065 w 714019"/>
                <a:gd name="connsiteY34" fmla="*/ 600318 h 1269088"/>
                <a:gd name="connsiteX35" fmla="*/ 479108 w 714019"/>
                <a:gd name="connsiteY35" fmla="*/ 495543 h 1269088"/>
                <a:gd name="connsiteX36" fmla="*/ 484822 w 714019"/>
                <a:gd name="connsiteY36" fmla="*/ 490780 h 1269088"/>
                <a:gd name="connsiteX37" fmla="*/ 555308 w 714019"/>
                <a:gd name="connsiteY37" fmla="*/ 561265 h 1269088"/>
                <a:gd name="connsiteX38" fmla="*/ 581978 w 714019"/>
                <a:gd name="connsiteY38" fmla="*/ 661278 h 1269088"/>
                <a:gd name="connsiteX39" fmla="*/ 583883 w 714019"/>
                <a:gd name="connsiteY39" fmla="*/ 661278 h 1269088"/>
                <a:gd name="connsiteX40" fmla="*/ 593408 w 714019"/>
                <a:gd name="connsiteY40" fmla="*/ 524118 h 1269088"/>
                <a:gd name="connsiteX41" fmla="*/ 584835 w 714019"/>
                <a:gd name="connsiteY41" fmla="*/ 508878 h 1269088"/>
                <a:gd name="connsiteX42" fmla="*/ 523875 w 714019"/>
                <a:gd name="connsiteY42" fmla="*/ 451728 h 1269088"/>
                <a:gd name="connsiteX43" fmla="*/ 467678 w 714019"/>
                <a:gd name="connsiteY43" fmla="*/ 370765 h 1269088"/>
                <a:gd name="connsiteX44" fmla="*/ 472440 w 714019"/>
                <a:gd name="connsiteY44" fmla="*/ 364098 h 1269088"/>
                <a:gd name="connsiteX45" fmla="*/ 545783 w 714019"/>
                <a:gd name="connsiteY45" fmla="*/ 410770 h 1269088"/>
                <a:gd name="connsiteX46" fmla="*/ 588645 w 714019"/>
                <a:gd name="connsiteY46" fmla="*/ 486970 h 1269088"/>
                <a:gd name="connsiteX47" fmla="*/ 590550 w 714019"/>
                <a:gd name="connsiteY47" fmla="*/ 486970 h 1269088"/>
                <a:gd name="connsiteX48" fmla="*/ 566738 w 714019"/>
                <a:gd name="connsiteY48" fmla="*/ 363145 h 1269088"/>
                <a:gd name="connsiteX49" fmla="*/ 554355 w 714019"/>
                <a:gd name="connsiteY49" fmla="*/ 350763 h 1269088"/>
                <a:gd name="connsiteX50" fmla="*/ 486728 w 714019"/>
                <a:gd name="connsiteY50" fmla="*/ 311711 h 1269088"/>
                <a:gd name="connsiteX51" fmla="*/ 416242 w 714019"/>
                <a:gd name="connsiteY51" fmla="*/ 247893 h 1269088"/>
                <a:gd name="connsiteX52" fmla="*/ 419100 w 714019"/>
                <a:gd name="connsiteY52" fmla="*/ 241225 h 1269088"/>
                <a:gd name="connsiteX53" fmla="*/ 496253 w 714019"/>
                <a:gd name="connsiteY53" fmla="*/ 268848 h 1269088"/>
                <a:gd name="connsiteX54" fmla="*/ 554355 w 714019"/>
                <a:gd name="connsiteY54" fmla="*/ 329808 h 1269088"/>
                <a:gd name="connsiteX55" fmla="*/ 559118 w 714019"/>
                <a:gd name="connsiteY55" fmla="*/ 336475 h 1269088"/>
                <a:gd name="connsiteX56" fmla="*/ 559118 w 714019"/>
                <a:gd name="connsiteY56" fmla="*/ 335523 h 1269088"/>
                <a:gd name="connsiteX57" fmla="*/ 556260 w 714019"/>
                <a:gd name="connsiteY57" fmla="*/ 327903 h 1269088"/>
                <a:gd name="connsiteX58" fmla="*/ 553403 w 714019"/>
                <a:gd name="connsiteY58" fmla="*/ 320283 h 1269088"/>
                <a:gd name="connsiteX59" fmla="*/ 550545 w 714019"/>
                <a:gd name="connsiteY59" fmla="*/ 312663 h 1269088"/>
                <a:gd name="connsiteX60" fmla="*/ 547688 w 714019"/>
                <a:gd name="connsiteY60" fmla="*/ 305043 h 1269088"/>
                <a:gd name="connsiteX61" fmla="*/ 544830 w 714019"/>
                <a:gd name="connsiteY61" fmla="*/ 297423 h 1269088"/>
                <a:gd name="connsiteX62" fmla="*/ 541972 w 714019"/>
                <a:gd name="connsiteY62" fmla="*/ 289803 h 1269088"/>
                <a:gd name="connsiteX63" fmla="*/ 538163 w 714019"/>
                <a:gd name="connsiteY63" fmla="*/ 282183 h 1269088"/>
                <a:gd name="connsiteX64" fmla="*/ 534353 w 714019"/>
                <a:gd name="connsiteY64" fmla="*/ 274563 h 1269088"/>
                <a:gd name="connsiteX65" fmla="*/ 530543 w 714019"/>
                <a:gd name="connsiteY65" fmla="*/ 266943 h 1269088"/>
                <a:gd name="connsiteX66" fmla="*/ 526733 w 714019"/>
                <a:gd name="connsiteY66" fmla="*/ 259323 h 1269088"/>
                <a:gd name="connsiteX67" fmla="*/ 522922 w 714019"/>
                <a:gd name="connsiteY67" fmla="*/ 251703 h 1269088"/>
                <a:gd name="connsiteX68" fmla="*/ 519113 w 714019"/>
                <a:gd name="connsiteY68" fmla="*/ 244083 h 1269088"/>
                <a:gd name="connsiteX69" fmla="*/ 515303 w 714019"/>
                <a:gd name="connsiteY69" fmla="*/ 236463 h 1269088"/>
                <a:gd name="connsiteX70" fmla="*/ 511492 w 714019"/>
                <a:gd name="connsiteY70" fmla="*/ 228843 h 1269088"/>
                <a:gd name="connsiteX71" fmla="*/ 506730 w 714019"/>
                <a:gd name="connsiteY71" fmla="*/ 221223 h 1269088"/>
                <a:gd name="connsiteX72" fmla="*/ 501967 w 714019"/>
                <a:gd name="connsiteY72" fmla="*/ 213603 h 1269088"/>
                <a:gd name="connsiteX73" fmla="*/ 501015 w 714019"/>
                <a:gd name="connsiteY73" fmla="*/ 211698 h 1269088"/>
                <a:gd name="connsiteX74" fmla="*/ 490538 w 714019"/>
                <a:gd name="connsiteY74" fmla="*/ 207888 h 1269088"/>
                <a:gd name="connsiteX75" fmla="*/ 425767 w 714019"/>
                <a:gd name="connsiteY75" fmla="*/ 187885 h 1269088"/>
                <a:gd name="connsiteX76" fmla="*/ 351473 w 714019"/>
                <a:gd name="connsiteY76" fmla="*/ 145023 h 1269088"/>
                <a:gd name="connsiteX77" fmla="*/ 353378 w 714019"/>
                <a:gd name="connsiteY77" fmla="*/ 138355 h 1269088"/>
                <a:gd name="connsiteX78" fmla="*/ 424815 w 714019"/>
                <a:gd name="connsiteY78" fmla="*/ 149785 h 1269088"/>
                <a:gd name="connsiteX79" fmla="*/ 484822 w 714019"/>
                <a:gd name="connsiteY79" fmla="*/ 189790 h 1269088"/>
                <a:gd name="connsiteX80" fmla="*/ 486728 w 714019"/>
                <a:gd name="connsiteY80" fmla="*/ 188838 h 1269088"/>
                <a:gd name="connsiteX81" fmla="*/ 455295 w 714019"/>
                <a:gd name="connsiteY81" fmla="*/ 145975 h 1269088"/>
                <a:gd name="connsiteX82" fmla="*/ 441008 w 714019"/>
                <a:gd name="connsiteY82" fmla="*/ 132640 h 1269088"/>
                <a:gd name="connsiteX83" fmla="*/ 371475 w 714019"/>
                <a:gd name="connsiteY83" fmla="*/ 78348 h 1269088"/>
                <a:gd name="connsiteX84" fmla="*/ 298133 w 714019"/>
                <a:gd name="connsiteY84" fmla="*/ 5005 h 1269088"/>
                <a:gd name="connsiteX85" fmla="*/ 300990 w 714019"/>
                <a:gd name="connsiteY85" fmla="*/ 243 h 1269088"/>
                <a:gd name="connsiteX86" fmla="*/ 393383 w 714019"/>
                <a:gd name="connsiteY86" fmla="*/ 53583 h 1269088"/>
                <a:gd name="connsiteX87" fmla="*/ 448628 w 714019"/>
                <a:gd name="connsiteY87" fmla="*/ 125973 h 1269088"/>
                <a:gd name="connsiteX88" fmla="*/ 459105 w 714019"/>
                <a:gd name="connsiteY88" fmla="*/ 142165 h 1269088"/>
                <a:gd name="connsiteX89" fmla="*/ 491490 w 714019"/>
                <a:gd name="connsiteY89" fmla="*/ 185028 h 1269088"/>
                <a:gd name="connsiteX90" fmla="*/ 493395 w 714019"/>
                <a:gd name="connsiteY90" fmla="*/ 184075 h 1269088"/>
                <a:gd name="connsiteX91" fmla="*/ 468630 w 714019"/>
                <a:gd name="connsiteY91" fmla="*/ 112638 h 1269088"/>
                <a:gd name="connsiteX92" fmla="*/ 456247 w 714019"/>
                <a:gd name="connsiteY92" fmla="*/ 33580 h 1269088"/>
                <a:gd name="connsiteX93" fmla="*/ 462915 w 714019"/>
                <a:gd name="connsiteY93" fmla="*/ 31675 h 1269088"/>
                <a:gd name="connsiteX94" fmla="*/ 508635 w 714019"/>
                <a:gd name="connsiteY94" fmla="*/ 125973 h 1269088"/>
                <a:gd name="connsiteX95" fmla="*/ 507683 w 714019"/>
                <a:gd name="connsiteY95" fmla="*/ 197410 h 1269088"/>
                <a:gd name="connsiteX96" fmla="*/ 505778 w 714019"/>
                <a:gd name="connsiteY96" fmla="*/ 208840 h 1269088"/>
                <a:gd name="connsiteX97" fmla="*/ 506730 w 714019"/>
                <a:gd name="connsiteY97" fmla="*/ 210745 h 1269088"/>
                <a:gd name="connsiteX98" fmla="*/ 511492 w 714019"/>
                <a:gd name="connsiteY98" fmla="*/ 218365 h 1269088"/>
                <a:gd name="connsiteX99" fmla="*/ 516255 w 714019"/>
                <a:gd name="connsiteY99" fmla="*/ 225985 h 1269088"/>
                <a:gd name="connsiteX100" fmla="*/ 520065 w 714019"/>
                <a:gd name="connsiteY100" fmla="*/ 233605 h 1269088"/>
                <a:gd name="connsiteX101" fmla="*/ 523875 w 714019"/>
                <a:gd name="connsiteY101" fmla="*/ 241225 h 1269088"/>
                <a:gd name="connsiteX102" fmla="*/ 527685 w 714019"/>
                <a:gd name="connsiteY102" fmla="*/ 248845 h 1269088"/>
                <a:gd name="connsiteX103" fmla="*/ 531495 w 714019"/>
                <a:gd name="connsiteY103" fmla="*/ 256465 h 1269088"/>
                <a:gd name="connsiteX104" fmla="*/ 535305 w 714019"/>
                <a:gd name="connsiteY104" fmla="*/ 264086 h 1269088"/>
                <a:gd name="connsiteX105" fmla="*/ 539115 w 714019"/>
                <a:gd name="connsiteY105" fmla="*/ 271705 h 1269088"/>
                <a:gd name="connsiteX106" fmla="*/ 542925 w 714019"/>
                <a:gd name="connsiteY106" fmla="*/ 279325 h 1269088"/>
                <a:gd name="connsiteX107" fmla="*/ 546735 w 714019"/>
                <a:gd name="connsiteY107" fmla="*/ 286945 h 1269088"/>
                <a:gd name="connsiteX108" fmla="*/ 549593 w 714019"/>
                <a:gd name="connsiteY108" fmla="*/ 294565 h 1269088"/>
                <a:gd name="connsiteX109" fmla="*/ 553403 w 714019"/>
                <a:gd name="connsiteY109" fmla="*/ 303138 h 1269088"/>
                <a:gd name="connsiteX110" fmla="*/ 556260 w 714019"/>
                <a:gd name="connsiteY110" fmla="*/ 310758 h 1269088"/>
                <a:gd name="connsiteX111" fmla="*/ 559118 w 714019"/>
                <a:gd name="connsiteY111" fmla="*/ 319330 h 1269088"/>
                <a:gd name="connsiteX112" fmla="*/ 561975 w 714019"/>
                <a:gd name="connsiteY112" fmla="*/ 326950 h 1269088"/>
                <a:gd name="connsiteX113" fmla="*/ 564833 w 714019"/>
                <a:gd name="connsiteY113" fmla="*/ 335523 h 1269088"/>
                <a:gd name="connsiteX114" fmla="*/ 565785 w 714019"/>
                <a:gd name="connsiteY114" fmla="*/ 337428 h 1269088"/>
                <a:gd name="connsiteX115" fmla="*/ 564833 w 714019"/>
                <a:gd name="connsiteY115" fmla="*/ 328855 h 1269088"/>
                <a:gd name="connsiteX116" fmla="*/ 558165 w 714019"/>
                <a:gd name="connsiteY116" fmla="*/ 239320 h 1269088"/>
                <a:gd name="connsiteX117" fmla="*/ 566738 w 714019"/>
                <a:gd name="connsiteY117" fmla="*/ 146928 h 1269088"/>
                <a:gd name="connsiteX118" fmla="*/ 573405 w 714019"/>
                <a:gd name="connsiteY118" fmla="*/ 145975 h 1269088"/>
                <a:gd name="connsiteX119" fmla="*/ 599122 w 714019"/>
                <a:gd name="connsiteY119" fmla="*/ 263133 h 1269088"/>
                <a:gd name="connsiteX120" fmla="*/ 576263 w 714019"/>
                <a:gd name="connsiteY120" fmla="*/ 344095 h 1269088"/>
                <a:gd name="connsiteX121" fmla="*/ 573405 w 714019"/>
                <a:gd name="connsiteY121" fmla="*/ 361240 h 1269088"/>
                <a:gd name="connsiteX122" fmla="*/ 597218 w 714019"/>
                <a:gd name="connsiteY122" fmla="*/ 486970 h 1269088"/>
                <a:gd name="connsiteX123" fmla="*/ 599122 w 714019"/>
                <a:gd name="connsiteY123" fmla="*/ 486970 h 1269088"/>
                <a:gd name="connsiteX124" fmla="*/ 616268 w 714019"/>
                <a:gd name="connsiteY124" fmla="*/ 394578 h 1269088"/>
                <a:gd name="connsiteX125" fmla="*/ 650558 w 714019"/>
                <a:gd name="connsiteY125" fmla="*/ 301233 h 1269088"/>
                <a:gd name="connsiteX126" fmla="*/ 657225 w 714019"/>
                <a:gd name="connsiteY126" fmla="*/ 302186 h 1269088"/>
                <a:gd name="connsiteX127" fmla="*/ 652463 w 714019"/>
                <a:gd name="connsiteY127" fmla="*/ 429820 h 1269088"/>
                <a:gd name="connsiteX128" fmla="*/ 606743 w 714019"/>
                <a:gd name="connsiteY128" fmla="*/ 507925 h 1269088"/>
                <a:gd name="connsiteX129" fmla="*/ 600075 w 714019"/>
                <a:gd name="connsiteY129" fmla="*/ 524118 h 1269088"/>
                <a:gd name="connsiteX130" fmla="*/ 590550 w 714019"/>
                <a:gd name="connsiteY130" fmla="*/ 664136 h 1269088"/>
                <a:gd name="connsiteX131" fmla="*/ 592455 w 714019"/>
                <a:gd name="connsiteY131" fmla="*/ 665088 h 1269088"/>
                <a:gd name="connsiteX132" fmla="*/ 639128 w 714019"/>
                <a:gd name="connsiteY132" fmla="*/ 563170 h 1269088"/>
                <a:gd name="connsiteX133" fmla="*/ 703897 w 714019"/>
                <a:gd name="connsiteY133" fmla="*/ 466015 h 1269088"/>
                <a:gd name="connsiteX134" fmla="*/ 710565 w 714019"/>
                <a:gd name="connsiteY134" fmla="*/ 468873 h 1269088"/>
                <a:gd name="connsiteX135" fmla="*/ 669608 w 714019"/>
                <a:gd name="connsiteY135" fmla="*/ 613653 h 1269088"/>
                <a:gd name="connsiteX136" fmla="*/ 594360 w 714019"/>
                <a:gd name="connsiteY136" fmla="*/ 688900 h 1269088"/>
                <a:gd name="connsiteX137" fmla="*/ 583883 w 714019"/>
                <a:gd name="connsiteY137" fmla="*/ 703188 h 1269088"/>
                <a:gd name="connsiteX138" fmla="*/ 539115 w 714019"/>
                <a:gd name="connsiteY138" fmla="*/ 835586 h 1269088"/>
                <a:gd name="connsiteX139" fmla="*/ 541020 w 714019"/>
                <a:gd name="connsiteY139" fmla="*/ 836538 h 1269088"/>
                <a:gd name="connsiteX140" fmla="*/ 615315 w 714019"/>
                <a:gd name="connsiteY140" fmla="*/ 746050 h 1269088"/>
                <a:gd name="connsiteX141" fmla="*/ 707708 w 714019"/>
                <a:gd name="connsiteY141" fmla="*/ 663183 h 1269088"/>
                <a:gd name="connsiteX142" fmla="*/ 713422 w 714019"/>
                <a:gd name="connsiteY142" fmla="*/ 666993 h 1269088"/>
                <a:gd name="connsiteX143" fmla="*/ 633413 w 714019"/>
                <a:gd name="connsiteY143" fmla="*/ 806058 h 1269088"/>
                <a:gd name="connsiteX144" fmla="*/ 535305 w 714019"/>
                <a:gd name="connsiteY144" fmla="*/ 862255 h 1269088"/>
                <a:gd name="connsiteX145" fmla="*/ 521017 w 714019"/>
                <a:gd name="connsiteY145" fmla="*/ 872733 h 1269088"/>
                <a:gd name="connsiteX146" fmla="*/ 424815 w 714019"/>
                <a:gd name="connsiteY146" fmla="*/ 1009893 h 1269088"/>
                <a:gd name="connsiteX147" fmla="*/ 425767 w 714019"/>
                <a:gd name="connsiteY147" fmla="*/ 1011798 h 1269088"/>
                <a:gd name="connsiteX148" fmla="*/ 522922 w 714019"/>
                <a:gd name="connsiteY148" fmla="*/ 947980 h 1269088"/>
                <a:gd name="connsiteX149" fmla="*/ 635318 w 714019"/>
                <a:gd name="connsiteY149" fmla="*/ 897498 h 1269088"/>
                <a:gd name="connsiteX150" fmla="*/ 639128 w 714019"/>
                <a:gd name="connsiteY150" fmla="*/ 903213 h 1269088"/>
                <a:gd name="connsiteX151" fmla="*/ 521017 w 714019"/>
                <a:gd name="connsiteY151" fmla="*/ 1011798 h 1269088"/>
                <a:gd name="connsiteX152" fmla="*/ 410528 w 714019"/>
                <a:gd name="connsiteY152" fmla="*/ 1035611 h 1269088"/>
                <a:gd name="connsiteX153" fmla="*/ 394335 w 714019"/>
                <a:gd name="connsiteY153" fmla="*/ 1041325 h 1269088"/>
                <a:gd name="connsiteX154" fmla="*/ 259080 w 714019"/>
                <a:gd name="connsiteY154" fmla="*/ 1140386 h 1269088"/>
                <a:gd name="connsiteX155" fmla="*/ 260033 w 714019"/>
                <a:gd name="connsiteY155" fmla="*/ 1142290 h 1269088"/>
                <a:gd name="connsiteX156" fmla="*/ 382905 w 714019"/>
                <a:gd name="connsiteY156" fmla="*/ 1108000 h 1269088"/>
                <a:gd name="connsiteX157" fmla="*/ 513397 w 714019"/>
                <a:gd name="connsiteY157" fmla="*/ 1089903 h 1269088"/>
                <a:gd name="connsiteX158" fmla="*/ 516255 w 714019"/>
                <a:gd name="connsiteY158" fmla="*/ 1096570 h 1269088"/>
                <a:gd name="connsiteX159" fmla="*/ 360998 w 714019"/>
                <a:gd name="connsiteY159" fmla="*/ 1170865 h 1269088"/>
                <a:gd name="connsiteX160" fmla="*/ 238125 w 714019"/>
                <a:gd name="connsiteY160" fmla="*/ 1159436 h 1269088"/>
                <a:gd name="connsiteX161" fmla="*/ 220027 w 714019"/>
                <a:gd name="connsiteY161" fmla="*/ 1159436 h 1269088"/>
                <a:gd name="connsiteX162" fmla="*/ 157163 w 714019"/>
                <a:gd name="connsiteY162" fmla="*/ 1184200 h 1269088"/>
                <a:gd name="connsiteX163" fmla="*/ 147638 w 714019"/>
                <a:gd name="connsiteY163" fmla="*/ 1187058 h 1269088"/>
                <a:gd name="connsiteX164" fmla="*/ 138113 w 714019"/>
                <a:gd name="connsiteY164" fmla="*/ 1189915 h 1269088"/>
                <a:gd name="connsiteX165" fmla="*/ 65723 w 714019"/>
                <a:gd name="connsiteY165" fmla="*/ 1208013 h 1269088"/>
                <a:gd name="connsiteX166" fmla="*/ 65723 w 714019"/>
                <a:gd name="connsiteY166" fmla="*/ 1209918 h 1269088"/>
                <a:gd name="connsiteX167" fmla="*/ 202883 w 714019"/>
                <a:gd name="connsiteY167" fmla="*/ 1212775 h 1269088"/>
                <a:gd name="connsiteX168" fmla="*/ 338138 w 714019"/>
                <a:gd name="connsiteY168" fmla="*/ 1232778 h 1269088"/>
                <a:gd name="connsiteX169" fmla="*/ 338138 w 714019"/>
                <a:gd name="connsiteY169" fmla="*/ 1239445 h 1269088"/>
                <a:gd name="connsiteX170" fmla="*/ 159067 w 714019"/>
                <a:gd name="connsiteY170" fmla="*/ 1267068 h 1269088"/>
                <a:gd name="connsiteX171" fmla="*/ 37148 w 714019"/>
                <a:gd name="connsiteY171" fmla="*/ 1220395 h 1269088"/>
                <a:gd name="connsiteX172" fmla="*/ 20002 w 714019"/>
                <a:gd name="connsiteY172" fmla="*/ 1215633 h 1269088"/>
                <a:gd name="connsiteX173" fmla="*/ 9525 w 714019"/>
                <a:gd name="connsiteY173" fmla="*/ 1216586 h 1269088"/>
                <a:gd name="connsiteX174" fmla="*/ 0 w 714019"/>
                <a:gd name="connsiteY174" fmla="*/ 1212775 h 1269088"/>
                <a:gd name="connsiteX175" fmla="*/ 9525 w 714019"/>
                <a:gd name="connsiteY175" fmla="*/ 1207061 h 1269088"/>
                <a:gd name="connsiteX176" fmla="*/ 19050 w 714019"/>
                <a:gd name="connsiteY176" fmla="*/ 1206108 h 1269088"/>
                <a:gd name="connsiteX177" fmla="*/ 34290 w 714019"/>
                <a:gd name="connsiteY177" fmla="*/ 1197536 h 126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714019" h="1269088">
                  <a:moveTo>
                    <a:pt x="34290" y="1197536"/>
                  </a:moveTo>
                  <a:cubicBezTo>
                    <a:pt x="47625" y="1178486"/>
                    <a:pt x="74295" y="1144195"/>
                    <a:pt x="109538" y="1107048"/>
                  </a:cubicBezTo>
                  <a:cubicBezTo>
                    <a:pt x="150495" y="1066090"/>
                    <a:pt x="188595" y="1030848"/>
                    <a:pt x="204788" y="1016561"/>
                  </a:cubicBezTo>
                  <a:cubicBezTo>
                    <a:pt x="208598" y="1012750"/>
                    <a:pt x="212408" y="1014655"/>
                    <a:pt x="211455" y="1019418"/>
                  </a:cubicBezTo>
                  <a:cubicBezTo>
                    <a:pt x="210502" y="1038468"/>
                    <a:pt x="205740" y="1080378"/>
                    <a:pt x="168592" y="1125145"/>
                  </a:cubicBezTo>
                  <a:cubicBezTo>
                    <a:pt x="140017" y="1160388"/>
                    <a:pt x="97155" y="1183248"/>
                    <a:pt x="65723" y="1196583"/>
                  </a:cubicBezTo>
                  <a:cubicBezTo>
                    <a:pt x="60960" y="1198488"/>
                    <a:pt x="60960" y="1199440"/>
                    <a:pt x="66675" y="1198488"/>
                  </a:cubicBezTo>
                  <a:cubicBezTo>
                    <a:pt x="94298" y="1193725"/>
                    <a:pt x="120967" y="1186105"/>
                    <a:pt x="146685" y="1178486"/>
                  </a:cubicBezTo>
                  <a:cubicBezTo>
                    <a:pt x="171450" y="1170865"/>
                    <a:pt x="195263" y="1161340"/>
                    <a:pt x="217170" y="1150863"/>
                  </a:cubicBezTo>
                  <a:cubicBezTo>
                    <a:pt x="221933" y="1148958"/>
                    <a:pt x="226695" y="1142290"/>
                    <a:pt x="228600" y="1137528"/>
                  </a:cubicBezTo>
                  <a:cubicBezTo>
                    <a:pt x="234315" y="1116573"/>
                    <a:pt x="245745" y="1075615"/>
                    <a:pt x="266700" y="1031800"/>
                  </a:cubicBezTo>
                  <a:cubicBezTo>
                    <a:pt x="290513" y="982270"/>
                    <a:pt x="315278" y="938455"/>
                    <a:pt x="325755" y="920358"/>
                  </a:cubicBezTo>
                  <a:cubicBezTo>
                    <a:pt x="328613" y="915595"/>
                    <a:pt x="332423" y="915595"/>
                    <a:pt x="333375" y="921311"/>
                  </a:cubicBezTo>
                  <a:cubicBezTo>
                    <a:pt x="338138" y="939408"/>
                    <a:pt x="345758" y="981318"/>
                    <a:pt x="325755" y="1033705"/>
                  </a:cubicBezTo>
                  <a:cubicBezTo>
                    <a:pt x="310515" y="1074663"/>
                    <a:pt x="280035" y="1108000"/>
                    <a:pt x="256223" y="1128955"/>
                  </a:cubicBezTo>
                  <a:cubicBezTo>
                    <a:pt x="252413" y="1132765"/>
                    <a:pt x="252413" y="1133718"/>
                    <a:pt x="257175" y="1130861"/>
                  </a:cubicBezTo>
                  <a:cubicBezTo>
                    <a:pt x="306705" y="1104190"/>
                    <a:pt x="350520" y="1070853"/>
                    <a:pt x="389573" y="1033705"/>
                  </a:cubicBezTo>
                  <a:cubicBezTo>
                    <a:pt x="393383" y="1029895"/>
                    <a:pt x="396240" y="1022275"/>
                    <a:pt x="395288" y="1017513"/>
                  </a:cubicBezTo>
                  <a:cubicBezTo>
                    <a:pt x="393383" y="996558"/>
                    <a:pt x="391478" y="957505"/>
                    <a:pt x="396240" y="911786"/>
                  </a:cubicBezTo>
                  <a:cubicBezTo>
                    <a:pt x="401955" y="860350"/>
                    <a:pt x="413385" y="813678"/>
                    <a:pt x="418147" y="794628"/>
                  </a:cubicBezTo>
                  <a:cubicBezTo>
                    <a:pt x="419100" y="789865"/>
                    <a:pt x="422910" y="788913"/>
                    <a:pt x="425767" y="793675"/>
                  </a:cubicBezTo>
                  <a:cubicBezTo>
                    <a:pt x="435292" y="808915"/>
                    <a:pt x="453390" y="845111"/>
                    <a:pt x="450533" y="897498"/>
                  </a:cubicBezTo>
                  <a:cubicBezTo>
                    <a:pt x="448628" y="937503"/>
                    <a:pt x="432435" y="975603"/>
                    <a:pt x="418147" y="1001320"/>
                  </a:cubicBezTo>
                  <a:cubicBezTo>
                    <a:pt x="415290" y="1006083"/>
                    <a:pt x="416242" y="1007036"/>
                    <a:pt x="420053" y="1002273"/>
                  </a:cubicBezTo>
                  <a:cubicBezTo>
                    <a:pt x="457200" y="961315"/>
                    <a:pt x="488633" y="915595"/>
                    <a:pt x="514350" y="867970"/>
                  </a:cubicBezTo>
                  <a:cubicBezTo>
                    <a:pt x="517208" y="863208"/>
                    <a:pt x="517208" y="855588"/>
                    <a:pt x="514350" y="850825"/>
                  </a:cubicBezTo>
                  <a:cubicBezTo>
                    <a:pt x="505778" y="831775"/>
                    <a:pt x="491490" y="795580"/>
                    <a:pt x="482917" y="750813"/>
                  </a:cubicBezTo>
                  <a:cubicBezTo>
                    <a:pt x="473392" y="700330"/>
                    <a:pt x="469583" y="653658"/>
                    <a:pt x="468630" y="633655"/>
                  </a:cubicBezTo>
                  <a:cubicBezTo>
                    <a:pt x="468630" y="627940"/>
                    <a:pt x="471488" y="626036"/>
                    <a:pt x="475297" y="629845"/>
                  </a:cubicBezTo>
                  <a:cubicBezTo>
                    <a:pt x="488633" y="641275"/>
                    <a:pt x="517208" y="669850"/>
                    <a:pt x="529590" y="720333"/>
                  </a:cubicBezTo>
                  <a:cubicBezTo>
                    <a:pt x="540068" y="759386"/>
                    <a:pt x="536258" y="800343"/>
                    <a:pt x="530543" y="828918"/>
                  </a:cubicBezTo>
                  <a:cubicBezTo>
                    <a:pt x="529590" y="834633"/>
                    <a:pt x="530543" y="834633"/>
                    <a:pt x="532447" y="829870"/>
                  </a:cubicBezTo>
                  <a:cubicBezTo>
                    <a:pt x="551497" y="787961"/>
                    <a:pt x="565785" y="745098"/>
                    <a:pt x="576263" y="700330"/>
                  </a:cubicBezTo>
                  <a:cubicBezTo>
                    <a:pt x="577215" y="694615"/>
                    <a:pt x="575310" y="687948"/>
                    <a:pt x="572453" y="683186"/>
                  </a:cubicBezTo>
                  <a:cubicBezTo>
                    <a:pt x="560070" y="667945"/>
                    <a:pt x="539115" y="638418"/>
                    <a:pt x="520065" y="600318"/>
                  </a:cubicBezTo>
                  <a:cubicBezTo>
                    <a:pt x="499110" y="557455"/>
                    <a:pt x="484822" y="514593"/>
                    <a:pt x="479108" y="495543"/>
                  </a:cubicBezTo>
                  <a:cubicBezTo>
                    <a:pt x="477203" y="490780"/>
                    <a:pt x="480060" y="487923"/>
                    <a:pt x="484822" y="490780"/>
                  </a:cubicBezTo>
                  <a:cubicBezTo>
                    <a:pt x="500063" y="498400"/>
                    <a:pt x="531495" y="518403"/>
                    <a:pt x="555308" y="561265"/>
                  </a:cubicBezTo>
                  <a:cubicBezTo>
                    <a:pt x="574358" y="594603"/>
                    <a:pt x="580072" y="633655"/>
                    <a:pt x="581978" y="661278"/>
                  </a:cubicBezTo>
                  <a:cubicBezTo>
                    <a:pt x="581978" y="666993"/>
                    <a:pt x="582930" y="666993"/>
                    <a:pt x="583883" y="661278"/>
                  </a:cubicBezTo>
                  <a:cubicBezTo>
                    <a:pt x="591503" y="615558"/>
                    <a:pt x="595313" y="569838"/>
                    <a:pt x="593408" y="524118"/>
                  </a:cubicBezTo>
                  <a:cubicBezTo>
                    <a:pt x="593408" y="518403"/>
                    <a:pt x="589597" y="511736"/>
                    <a:pt x="584835" y="508878"/>
                  </a:cubicBezTo>
                  <a:cubicBezTo>
                    <a:pt x="570547" y="498400"/>
                    <a:pt x="546735" y="479350"/>
                    <a:pt x="523875" y="451728"/>
                  </a:cubicBezTo>
                  <a:cubicBezTo>
                    <a:pt x="498158" y="419343"/>
                    <a:pt x="477203" y="386005"/>
                    <a:pt x="467678" y="370765"/>
                  </a:cubicBezTo>
                  <a:cubicBezTo>
                    <a:pt x="464820" y="366003"/>
                    <a:pt x="466725" y="363145"/>
                    <a:pt x="472440" y="364098"/>
                  </a:cubicBezTo>
                  <a:cubicBezTo>
                    <a:pt x="487680" y="367908"/>
                    <a:pt x="517208" y="379338"/>
                    <a:pt x="545783" y="410770"/>
                  </a:cubicBezTo>
                  <a:cubicBezTo>
                    <a:pt x="567690" y="434583"/>
                    <a:pt x="581025" y="465063"/>
                    <a:pt x="588645" y="486970"/>
                  </a:cubicBezTo>
                  <a:cubicBezTo>
                    <a:pt x="590550" y="491733"/>
                    <a:pt x="591503" y="491733"/>
                    <a:pt x="590550" y="486970"/>
                  </a:cubicBezTo>
                  <a:cubicBezTo>
                    <a:pt x="586740" y="445061"/>
                    <a:pt x="579120" y="404103"/>
                    <a:pt x="566738" y="363145"/>
                  </a:cubicBezTo>
                  <a:cubicBezTo>
                    <a:pt x="564833" y="358383"/>
                    <a:pt x="560070" y="352668"/>
                    <a:pt x="554355" y="350763"/>
                  </a:cubicBezTo>
                  <a:cubicBezTo>
                    <a:pt x="539115" y="344095"/>
                    <a:pt x="513397" y="331713"/>
                    <a:pt x="486728" y="311711"/>
                  </a:cubicBezTo>
                  <a:cubicBezTo>
                    <a:pt x="455295" y="287898"/>
                    <a:pt x="427672" y="261228"/>
                    <a:pt x="416242" y="247893"/>
                  </a:cubicBezTo>
                  <a:cubicBezTo>
                    <a:pt x="412433" y="244083"/>
                    <a:pt x="413385" y="240273"/>
                    <a:pt x="419100" y="241225"/>
                  </a:cubicBezTo>
                  <a:cubicBezTo>
                    <a:pt x="434340" y="242178"/>
                    <a:pt x="463867" y="246940"/>
                    <a:pt x="496253" y="268848"/>
                  </a:cubicBezTo>
                  <a:cubicBezTo>
                    <a:pt x="521970" y="285993"/>
                    <a:pt x="541972" y="311711"/>
                    <a:pt x="554355" y="329808"/>
                  </a:cubicBezTo>
                  <a:cubicBezTo>
                    <a:pt x="557213" y="334570"/>
                    <a:pt x="559118" y="337428"/>
                    <a:pt x="559118" y="336475"/>
                  </a:cubicBezTo>
                  <a:cubicBezTo>
                    <a:pt x="559118" y="336475"/>
                    <a:pt x="559118" y="335523"/>
                    <a:pt x="559118" y="335523"/>
                  </a:cubicBezTo>
                  <a:cubicBezTo>
                    <a:pt x="558165" y="332665"/>
                    <a:pt x="557213" y="329808"/>
                    <a:pt x="556260" y="327903"/>
                  </a:cubicBezTo>
                  <a:cubicBezTo>
                    <a:pt x="555308" y="325045"/>
                    <a:pt x="554355" y="323140"/>
                    <a:pt x="553403" y="320283"/>
                  </a:cubicBezTo>
                  <a:cubicBezTo>
                    <a:pt x="552450" y="317425"/>
                    <a:pt x="551497" y="314568"/>
                    <a:pt x="550545" y="312663"/>
                  </a:cubicBezTo>
                  <a:cubicBezTo>
                    <a:pt x="549593" y="309805"/>
                    <a:pt x="548640" y="307900"/>
                    <a:pt x="547688" y="305043"/>
                  </a:cubicBezTo>
                  <a:cubicBezTo>
                    <a:pt x="546735" y="302186"/>
                    <a:pt x="545783" y="299328"/>
                    <a:pt x="544830" y="297423"/>
                  </a:cubicBezTo>
                  <a:cubicBezTo>
                    <a:pt x="543878" y="294565"/>
                    <a:pt x="542925" y="292661"/>
                    <a:pt x="541972" y="289803"/>
                  </a:cubicBezTo>
                  <a:cubicBezTo>
                    <a:pt x="541020" y="286945"/>
                    <a:pt x="540068" y="285040"/>
                    <a:pt x="538163" y="282183"/>
                  </a:cubicBezTo>
                  <a:cubicBezTo>
                    <a:pt x="537210" y="279325"/>
                    <a:pt x="536258" y="277420"/>
                    <a:pt x="534353" y="274563"/>
                  </a:cubicBezTo>
                  <a:cubicBezTo>
                    <a:pt x="533400" y="271705"/>
                    <a:pt x="531495" y="269800"/>
                    <a:pt x="530543" y="266943"/>
                  </a:cubicBezTo>
                  <a:cubicBezTo>
                    <a:pt x="529590" y="264086"/>
                    <a:pt x="527685" y="262180"/>
                    <a:pt x="526733" y="259323"/>
                  </a:cubicBezTo>
                  <a:cubicBezTo>
                    <a:pt x="525780" y="256465"/>
                    <a:pt x="523875" y="254560"/>
                    <a:pt x="522922" y="251703"/>
                  </a:cubicBezTo>
                  <a:cubicBezTo>
                    <a:pt x="521970" y="248845"/>
                    <a:pt x="520065" y="246940"/>
                    <a:pt x="519113" y="244083"/>
                  </a:cubicBezTo>
                  <a:cubicBezTo>
                    <a:pt x="518160" y="241225"/>
                    <a:pt x="516255" y="239320"/>
                    <a:pt x="515303" y="236463"/>
                  </a:cubicBezTo>
                  <a:cubicBezTo>
                    <a:pt x="514350" y="233605"/>
                    <a:pt x="512445" y="231700"/>
                    <a:pt x="511492" y="228843"/>
                  </a:cubicBezTo>
                  <a:cubicBezTo>
                    <a:pt x="509588" y="225985"/>
                    <a:pt x="508635" y="224080"/>
                    <a:pt x="506730" y="221223"/>
                  </a:cubicBezTo>
                  <a:cubicBezTo>
                    <a:pt x="504825" y="218365"/>
                    <a:pt x="503872" y="216460"/>
                    <a:pt x="501967" y="213603"/>
                  </a:cubicBezTo>
                  <a:cubicBezTo>
                    <a:pt x="501967" y="212650"/>
                    <a:pt x="501015" y="212650"/>
                    <a:pt x="501015" y="211698"/>
                  </a:cubicBezTo>
                  <a:cubicBezTo>
                    <a:pt x="500063" y="210745"/>
                    <a:pt x="495300" y="208840"/>
                    <a:pt x="490538" y="207888"/>
                  </a:cubicBezTo>
                  <a:cubicBezTo>
                    <a:pt x="476250" y="205030"/>
                    <a:pt x="452438" y="200268"/>
                    <a:pt x="425767" y="187885"/>
                  </a:cubicBezTo>
                  <a:cubicBezTo>
                    <a:pt x="394335" y="173598"/>
                    <a:pt x="364808" y="154548"/>
                    <a:pt x="351473" y="145023"/>
                  </a:cubicBezTo>
                  <a:cubicBezTo>
                    <a:pt x="346710" y="142165"/>
                    <a:pt x="347663" y="138355"/>
                    <a:pt x="353378" y="138355"/>
                  </a:cubicBezTo>
                  <a:cubicBezTo>
                    <a:pt x="366713" y="136450"/>
                    <a:pt x="393383" y="136450"/>
                    <a:pt x="424815" y="149785"/>
                  </a:cubicBezTo>
                  <a:cubicBezTo>
                    <a:pt x="449580" y="160263"/>
                    <a:pt x="470535" y="176455"/>
                    <a:pt x="484822" y="189790"/>
                  </a:cubicBezTo>
                  <a:cubicBezTo>
                    <a:pt x="488633" y="193600"/>
                    <a:pt x="489585" y="192648"/>
                    <a:pt x="486728" y="188838"/>
                  </a:cubicBezTo>
                  <a:cubicBezTo>
                    <a:pt x="477203" y="174550"/>
                    <a:pt x="466725" y="160263"/>
                    <a:pt x="455295" y="145975"/>
                  </a:cubicBezTo>
                  <a:cubicBezTo>
                    <a:pt x="451485" y="142165"/>
                    <a:pt x="445770" y="136450"/>
                    <a:pt x="441008" y="132640"/>
                  </a:cubicBezTo>
                  <a:cubicBezTo>
                    <a:pt x="424815" y="121210"/>
                    <a:pt x="399098" y="102160"/>
                    <a:pt x="371475" y="78348"/>
                  </a:cubicBezTo>
                  <a:cubicBezTo>
                    <a:pt x="339090" y="48820"/>
                    <a:pt x="310515" y="18340"/>
                    <a:pt x="298133" y="5005"/>
                  </a:cubicBezTo>
                  <a:cubicBezTo>
                    <a:pt x="294323" y="1195"/>
                    <a:pt x="296228" y="-710"/>
                    <a:pt x="300990" y="243"/>
                  </a:cubicBezTo>
                  <a:cubicBezTo>
                    <a:pt x="319088" y="5958"/>
                    <a:pt x="358140" y="22150"/>
                    <a:pt x="393383" y="53583"/>
                  </a:cubicBezTo>
                  <a:cubicBezTo>
                    <a:pt x="422910" y="79300"/>
                    <a:pt x="440055" y="108828"/>
                    <a:pt x="448628" y="125973"/>
                  </a:cubicBezTo>
                  <a:cubicBezTo>
                    <a:pt x="451485" y="130735"/>
                    <a:pt x="455295" y="138355"/>
                    <a:pt x="459105" y="142165"/>
                  </a:cubicBezTo>
                  <a:cubicBezTo>
                    <a:pt x="470535" y="156453"/>
                    <a:pt x="481013" y="170740"/>
                    <a:pt x="491490" y="185028"/>
                  </a:cubicBezTo>
                  <a:cubicBezTo>
                    <a:pt x="494347" y="189790"/>
                    <a:pt x="495300" y="188838"/>
                    <a:pt x="493395" y="184075"/>
                  </a:cubicBezTo>
                  <a:cubicBezTo>
                    <a:pt x="485775" y="165978"/>
                    <a:pt x="476250" y="139308"/>
                    <a:pt x="468630" y="112638"/>
                  </a:cubicBezTo>
                  <a:cubicBezTo>
                    <a:pt x="459105" y="77395"/>
                    <a:pt x="456247" y="47868"/>
                    <a:pt x="456247" y="33580"/>
                  </a:cubicBezTo>
                  <a:cubicBezTo>
                    <a:pt x="456247" y="27865"/>
                    <a:pt x="459105" y="26913"/>
                    <a:pt x="462915" y="31675"/>
                  </a:cubicBezTo>
                  <a:cubicBezTo>
                    <a:pt x="474345" y="47868"/>
                    <a:pt x="501015" y="85968"/>
                    <a:pt x="508635" y="125973"/>
                  </a:cubicBezTo>
                  <a:cubicBezTo>
                    <a:pt x="515303" y="158358"/>
                    <a:pt x="511492" y="184075"/>
                    <a:pt x="507683" y="197410"/>
                  </a:cubicBezTo>
                  <a:cubicBezTo>
                    <a:pt x="506730" y="202173"/>
                    <a:pt x="504825" y="207888"/>
                    <a:pt x="505778" y="208840"/>
                  </a:cubicBezTo>
                  <a:cubicBezTo>
                    <a:pt x="505778" y="209793"/>
                    <a:pt x="506730" y="209793"/>
                    <a:pt x="506730" y="210745"/>
                  </a:cubicBezTo>
                  <a:cubicBezTo>
                    <a:pt x="508635" y="213603"/>
                    <a:pt x="509588" y="215508"/>
                    <a:pt x="511492" y="218365"/>
                  </a:cubicBezTo>
                  <a:cubicBezTo>
                    <a:pt x="513397" y="221223"/>
                    <a:pt x="514350" y="223128"/>
                    <a:pt x="516255" y="225985"/>
                  </a:cubicBezTo>
                  <a:cubicBezTo>
                    <a:pt x="517208" y="228843"/>
                    <a:pt x="519113" y="230748"/>
                    <a:pt x="520065" y="233605"/>
                  </a:cubicBezTo>
                  <a:cubicBezTo>
                    <a:pt x="521970" y="236463"/>
                    <a:pt x="522922" y="238368"/>
                    <a:pt x="523875" y="241225"/>
                  </a:cubicBezTo>
                  <a:cubicBezTo>
                    <a:pt x="524828" y="244083"/>
                    <a:pt x="526733" y="245988"/>
                    <a:pt x="527685" y="248845"/>
                  </a:cubicBezTo>
                  <a:cubicBezTo>
                    <a:pt x="528638" y="251703"/>
                    <a:pt x="530543" y="254560"/>
                    <a:pt x="531495" y="256465"/>
                  </a:cubicBezTo>
                  <a:cubicBezTo>
                    <a:pt x="532447" y="259323"/>
                    <a:pt x="534353" y="261228"/>
                    <a:pt x="535305" y="264086"/>
                  </a:cubicBezTo>
                  <a:cubicBezTo>
                    <a:pt x="536258" y="266943"/>
                    <a:pt x="538163" y="269800"/>
                    <a:pt x="539115" y="271705"/>
                  </a:cubicBezTo>
                  <a:cubicBezTo>
                    <a:pt x="540068" y="274563"/>
                    <a:pt x="541020" y="276468"/>
                    <a:pt x="542925" y="279325"/>
                  </a:cubicBezTo>
                  <a:cubicBezTo>
                    <a:pt x="543878" y="282183"/>
                    <a:pt x="545783" y="285040"/>
                    <a:pt x="546735" y="286945"/>
                  </a:cubicBezTo>
                  <a:cubicBezTo>
                    <a:pt x="547688" y="289803"/>
                    <a:pt x="548640" y="291708"/>
                    <a:pt x="549593" y="294565"/>
                  </a:cubicBezTo>
                  <a:cubicBezTo>
                    <a:pt x="550545" y="297423"/>
                    <a:pt x="551497" y="300280"/>
                    <a:pt x="553403" y="303138"/>
                  </a:cubicBezTo>
                  <a:cubicBezTo>
                    <a:pt x="554355" y="305995"/>
                    <a:pt x="555308" y="307900"/>
                    <a:pt x="556260" y="310758"/>
                  </a:cubicBezTo>
                  <a:cubicBezTo>
                    <a:pt x="557213" y="313615"/>
                    <a:pt x="558165" y="316473"/>
                    <a:pt x="559118" y="319330"/>
                  </a:cubicBezTo>
                  <a:cubicBezTo>
                    <a:pt x="560070" y="322188"/>
                    <a:pt x="561022" y="324093"/>
                    <a:pt x="561975" y="326950"/>
                  </a:cubicBezTo>
                  <a:cubicBezTo>
                    <a:pt x="562928" y="329808"/>
                    <a:pt x="563880" y="332665"/>
                    <a:pt x="564833" y="335523"/>
                  </a:cubicBezTo>
                  <a:cubicBezTo>
                    <a:pt x="564833" y="336475"/>
                    <a:pt x="564833" y="336475"/>
                    <a:pt x="565785" y="337428"/>
                  </a:cubicBezTo>
                  <a:cubicBezTo>
                    <a:pt x="565785" y="338380"/>
                    <a:pt x="565785" y="334570"/>
                    <a:pt x="564833" y="328855"/>
                  </a:cubicBezTo>
                  <a:cubicBezTo>
                    <a:pt x="561975" y="305995"/>
                    <a:pt x="559118" y="273611"/>
                    <a:pt x="558165" y="239320"/>
                  </a:cubicBezTo>
                  <a:cubicBezTo>
                    <a:pt x="557213" y="196458"/>
                    <a:pt x="562928" y="162168"/>
                    <a:pt x="566738" y="146928"/>
                  </a:cubicBezTo>
                  <a:cubicBezTo>
                    <a:pt x="567690" y="142165"/>
                    <a:pt x="571500" y="141213"/>
                    <a:pt x="573405" y="145975"/>
                  </a:cubicBezTo>
                  <a:cubicBezTo>
                    <a:pt x="581978" y="165978"/>
                    <a:pt x="601028" y="215508"/>
                    <a:pt x="599122" y="263133"/>
                  </a:cubicBezTo>
                  <a:cubicBezTo>
                    <a:pt x="597218" y="303138"/>
                    <a:pt x="584835" y="329808"/>
                    <a:pt x="576263" y="344095"/>
                  </a:cubicBezTo>
                  <a:cubicBezTo>
                    <a:pt x="573405" y="348858"/>
                    <a:pt x="572453" y="356478"/>
                    <a:pt x="573405" y="361240"/>
                  </a:cubicBezTo>
                  <a:cubicBezTo>
                    <a:pt x="585788" y="402198"/>
                    <a:pt x="593408" y="445061"/>
                    <a:pt x="597218" y="486970"/>
                  </a:cubicBezTo>
                  <a:cubicBezTo>
                    <a:pt x="598170" y="492686"/>
                    <a:pt x="598170" y="492686"/>
                    <a:pt x="599122" y="486970"/>
                  </a:cubicBezTo>
                  <a:cubicBezTo>
                    <a:pt x="601980" y="463158"/>
                    <a:pt x="607695" y="428868"/>
                    <a:pt x="616268" y="394578"/>
                  </a:cubicBezTo>
                  <a:cubicBezTo>
                    <a:pt x="626745" y="349811"/>
                    <a:pt x="642938" y="316473"/>
                    <a:pt x="650558" y="301233"/>
                  </a:cubicBezTo>
                  <a:cubicBezTo>
                    <a:pt x="653415" y="296470"/>
                    <a:pt x="656272" y="297423"/>
                    <a:pt x="657225" y="302186"/>
                  </a:cubicBezTo>
                  <a:cubicBezTo>
                    <a:pt x="661035" y="324093"/>
                    <a:pt x="667703" y="380290"/>
                    <a:pt x="652463" y="429820"/>
                  </a:cubicBezTo>
                  <a:cubicBezTo>
                    <a:pt x="640080" y="470778"/>
                    <a:pt x="619125" y="495543"/>
                    <a:pt x="606743" y="507925"/>
                  </a:cubicBezTo>
                  <a:cubicBezTo>
                    <a:pt x="602933" y="511736"/>
                    <a:pt x="600075" y="518403"/>
                    <a:pt x="600075" y="524118"/>
                  </a:cubicBezTo>
                  <a:cubicBezTo>
                    <a:pt x="601980" y="570790"/>
                    <a:pt x="598170" y="618415"/>
                    <a:pt x="590550" y="664136"/>
                  </a:cubicBezTo>
                  <a:cubicBezTo>
                    <a:pt x="589597" y="669850"/>
                    <a:pt x="590550" y="669850"/>
                    <a:pt x="592455" y="665088"/>
                  </a:cubicBezTo>
                  <a:cubicBezTo>
                    <a:pt x="602933" y="639370"/>
                    <a:pt x="619125" y="601270"/>
                    <a:pt x="639128" y="563170"/>
                  </a:cubicBezTo>
                  <a:cubicBezTo>
                    <a:pt x="664845" y="514593"/>
                    <a:pt x="691515" y="480303"/>
                    <a:pt x="703897" y="466015"/>
                  </a:cubicBezTo>
                  <a:cubicBezTo>
                    <a:pt x="707708" y="462205"/>
                    <a:pt x="710565" y="463158"/>
                    <a:pt x="710565" y="468873"/>
                  </a:cubicBezTo>
                  <a:cubicBezTo>
                    <a:pt x="709613" y="493638"/>
                    <a:pt x="701993" y="561265"/>
                    <a:pt x="669608" y="613653"/>
                  </a:cubicBezTo>
                  <a:cubicBezTo>
                    <a:pt x="642938" y="657468"/>
                    <a:pt x="611505" y="679375"/>
                    <a:pt x="594360" y="688900"/>
                  </a:cubicBezTo>
                  <a:cubicBezTo>
                    <a:pt x="589597" y="691758"/>
                    <a:pt x="584835" y="697473"/>
                    <a:pt x="583883" y="703188"/>
                  </a:cubicBezTo>
                  <a:cubicBezTo>
                    <a:pt x="573405" y="748908"/>
                    <a:pt x="558165" y="792723"/>
                    <a:pt x="539115" y="835586"/>
                  </a:cubicBezTo>
                  <a:cubicBezTo>
                    <a:pt x="537210" y="840348"/>
                    <a:pt x="537210" y="841300"/>
                    <a:pt x="541020" y="836538"/>
                  </a:cubicBezTo>
                  <a:cubicBezTo>
                    <a:pt x="559118" y="813678"/>
                    <a:pt x="585788" y="779388"/>
                    <a:pt x="615315" y="746050"/>
                  </a:cubicBezTo>
                  <a:cubicBezTo>
                    <a:pt x="654368" y="702236"/>
                    <a:pt x="691515" y="673661"/>
                    <a:pt x="707708" y="663183"/>
                  </a:cubicBezTo>
                  <a:cubicBezTo>
                    <a:pt x="712470" y="660325"/>
                    <a:pt x="715328" y="662230"/>
                    <a:pt x="713422" y="666993"/>
                  </a:cubicBezTo>
                  <a:cubicBezTo>
                    <a:pt x="705803" y="691758"/>
                    <a:pt x="681038" y="760338"/>
                    <a:pt x="633413" y="806058"/>
                  </a:cubicBezTo>
                  <a:cubicBezTo>
                    <a:pt x="594360" y="844158"/>
                    <a:pt x="556260" y="857493"/>
                    <a:pt x="535305" y="862255"/>
                  </a:cubicBezTo>
                  <a:cubicBezTo>
                    <a:pt x="529590" y="863208"/>
                    <a:pt x="523875" y="867970"/>
                    <a:pt x="521017" y="872733"/>
                  </a:cubicBezTo>
                  <a:cubicBezTo>
                    <a:pt x="495300" y="922263"/>
                    <a:pt x="462915" y="967983"/>
                    <a:pt x="424815" y="1009893"/>
                  </a:cubicBezTo>
                  <a:cubicBezTo>
                    <a:pt x="421005" y="1013703"/>
                    <a:pt x="421958" y="1014655"/>
                    <a:pt x="425767" y="1011798"/>
                  </a:cubicBezTo>
                  <a:cubicBezTo>
                    <a:pt x="449580" y="994653"/>
                    <a:pt x="485775" y="970840"/>
                    <a:pt x="522922" y="947980"/>
                  </a:cubicBezTo>
                  <a:cubicBezTo>
                    <a:pt x="573405" y="918453"/>
                    <a:pt x="617220" y="902261"/>
                    <a:pt x="635318" y="897498"/>
                  </a:cubicBezTo>
                  <a:cubicBezTo>
                    <a:pt x="640080" y="895593"/>
                    <a:pt x="642938" y="898450"/>
                    <a:pt x="639128" y="903213"/>
                  </a:cubicBezTo>
                  <a:cubicBezTo>
                    <a:pt x="624840" y="924168"/>
                    <a:pt x="580072" y="982270"/>
                    <a:pt x="521017" y="1011798"/>
                  </a:cubicBezTo>
                  <a:cubicBezTo>
                    <a:pt x="471488" y="1036563"/>
                    <a:pt x="431483" y="1037515"/>
                    <a:pt x="410528" y="1035611"/>
                  </a:cubicBezTo>
                  <a:cubicBezTo>
                    <a:pt x="404813" y="1035611"/>
                    <a:pt x="398145" y="1037515"/>
                    <a:pt x="394335" y="1041325"/>
                  </a:cubicBezTo>
                  <a:cubicBezTo>
                    <a:pt x="354330" y="1079425"/>
                    <a:pt x="309563" y="1112763"/>
                    <a:pt x="259080" y="1140386"/>
                  </a:cubicBezTo>
                  <a:cubicBezTo>
                    <a:pt x="254317" y="1143243"/>
                    <a:pt x="254317" y="1144195"/>
                    <a:pt x="260033" y="1142290"/>
                  </a:cubicBezTo>
                  <a:cubicBezTo>
                    <a:pt x="290513" y="1132765"/>
                    <a:pt x="337185" y="1119430"/>
                    <a:pt x="382905" y="1108000"/>
                  </a:cubicBezTo>
                  <a:cubicBezTo>
                    <a:pt x="443865" y="1092761"/>
                    <a:pt x="493395" y="1090855"/>
                    <a:pt x="513397" y="1089903"/>
                  </a:cubicBezTo>
                  <a:cubicBezTo>
                    <a:pt x="519113" y="1089903"/>
                    <a:pt x="520065" y="1093713"/>
                    <a:pt x="516255" y="1096570"/>
                  </a:cubicBezTo>
                  <a:cubicBezTo>
                    <a:pt x="495300" y="1113715"/>
                    <a:pt x="431483" y="1159436"/>
                    <a:pt x="360998" y="1170865"/>
                  </a:cubicBezTo>
                  <a:cubicBezTo>
                    <a:pt x="301942" y="1180390"/>
                    <a:pt x="259080" y="1168008"/>
                    <a:pt x="238125" y="1159436"/>
                  </a:cubicBezTo>
                  <a:cubicBezTo>
                    <a:pt x="233363" y="1157530"/>
                    <a:pt x="225742" y="1157530"/>
                    <a:pt x="220027" y="1159436"/>
                  </a:cubicBezTo>
                  <a:cubicBezTo>
                    <a:pt x="200025" y="1168961"/>
                    <a:pt x="179070" y="1177533"/>
                    <a:pt x="157163" y="1184200"/>
                  </a:cubicBezTo>
                  <a:cubicBezTo>
                    <a:pt x="152400" y="1186105"/>
                    <a:pt x="147638" y="1187058"/>
                    <a:pt x="147638" y="1187058"/>
                  </a:cubicBezTo>
                  <a:cubicBezTo>
                    <a:pt x="147638" y="1187058"/>
                    <a:pt x="143827" y="1188011"/>
                    <a:pt x="138113" y="1189915"/>
                  </a:cubicBezTo>
                  <a:cubicBezTo>
                    <a:pt x="114300" y="1196583"/>
                    <a:pt x="90488" y="1203250"/>
                    <a:pt x="65723" y="1208013"/>
                  </a:cubicBezTo>
                  <a:cubicBezTo>
                    <a:pt x="60008" y="1208965"/>
                    <a:pt x="60960" y="1209918"/>
                    <a:pt x="65723" y="1209918"/>
                  </a:cubicBezTo>
                  <a:cubicBezTo>
                    <a:pt x="100965" y="1209918"/>
                    <a:pt x="152400" y="1210870"/>
                    <a:pt x="202883" y="1212775"/>
                  </a:cubicBezTo>
                  <a:cubicBezTo>
                    <a:pt x="269558" y="1216586"/>
                    <a:pt x="318135" y="1227063"/>
                    <a:pt x="338138" y="1232778"/>
                  </a:cubicBezTo>
                  <a:cubicBezTo>
                    <a:pt x="342900" y="1234683"/>
                    <a:pt x="343853" y="1237540"/>
                    <a:pt x="338138" y="1239445"/>
                  </a:cubicBezTo>
                  <a:cubicBezTo>
                    <a:pt x="312420" y="1249923"/>
                    <a:pt x="235267" y="1276593"/>
                    <a:pt x="159067" y="1267068"/>
                  </a:cubicBezTo>
                  <a:cubicBezTo>
                    <a:pt x="95250" y="1259448"/>
                    <a:pt x="55245" y="1234683"/>
                    <a:pt x="37148" y="1220395"/>
                  </a:cubicBezTo>
                  <a:cubicBezTo>
                    <a:pt x="33338" y="1217538"/>
                    <a:pt x="25717" y="1214680"/>
                    <a:pt x="20002" y="1215633"/>
                  </a:cubicBezTo>
                  <a:cubicBezTo>
                    <a:pt x="16192" y="1215633"/>
                    <a:pt x="12383" y="1216586"/>
                    <a:pt x="9525" y="1216586"/>
                  </a:cubicBezTo>
                  <a:cubicBezTo>
                    <a:pt x="3810" y="1217538"/>
                    <a:pt x="0" y="1215633"/>
                    <a:pt x="0" y="1212775"/>
                  </a:cubicBezTo>
                  <a:cubicBezTo>
                    <a:pt x="0" y="1209918"/>
                    <a:pt x="4763" y="1208013"/>
                    <a:pt x="9525" y="1207061"/>
                  </a:cubicBezTo>
                  <a:cubicBezTo>
                    <a:pt x="12383" y="1207061"/>
                    <a:pt x="16192" y="1206108"/>
                    <a:pt x="19050" y="1206108"/>
                  </a:cubicBezTo>
                  <a:cubicBezTo>
                    <a:pt x="24765" y="1207061"/>
                    <a:pt x="31433" y="1202298"/>
                    <a:pt x="34290" y="11975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D56CB5A-FECE-6167-E0D3-18DDAAD9AC13}"/>
              </a:ext>
            </a:extLst>
          </p:cNvPr>
          <p:cNvGrpSpPr/>
          <p:nvPr/>
        </p:nvGrpSpPr>
        <p:grpSpPr>
          <a:xfrm>
            <a:off x="7943494" y="3347588"/>
            <a:ext cx="2260028" cy="862162"/>
            <a:chOff x="7943494" y="3347588"/>
            <a:chExt cx="2260028" cy="862162"/>
          </a:xfrm>
        </p:grpSpPr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43C7A281-C115-DF55-A64D-7A202F93B6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8582830" y="3347588"/>
              <a:ext cx="981359" cy="46166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zh-CN" altLang="en-US" sz="24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奖项</a:t>
              </a:r>
              <a:r>
                <a:rPr lang="en-US" altLang="zh-CN" sz="24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FEB4885-10F9-31A1-D51C-1586867D2FF7}"/>
                </a:ext>
              </a:extLst>
            </p:cNvPr>
            <p:cNvSpPr/>
            <p:nvPr/>
          </p:nvSpPr>
          <p:spPr>
            <a:xfrm>
              <a:off x="8398483" y="3809640"/>
              <a:ext cx="1350050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活动奖项</a:t>
              </a: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7599B4A-F0BA-391E-9E37-E90E4AB76109}"/>
                </a:ext>
              </a:extLst>
            </p:cNvPr>
            <p:cNvSpPr/>
            <p:nvPr/>
          </p:nvSpPr>
          <p:spPr>
            <a:xfrm>
              <a:off x="7943494" y="3430391"/>
              <a:ext cx="431907" cy="767665"/>
            </a:xfrm>
            <a:custGeom>
              <a:avLst/>
              <a:gdLst>
                <a:gd name="connsiteX0" fmla="*/ 677824 w 714019"/>
                <a:gd name="connsiteY0" fmla="*/ 1197536 h 1269088"/>
                <a:gd name="connsiteX1" fmla="*/ 602577 w 714019"/>
                <a:gd name="connsiteY1" fmla="*/ 1107048 h 1269088"/>
                <a:gd name="connsiteX2" fmla="*/ 507327 w 714019"/>
                <a:gd name="connsiteY2" fmla="*/ 1016561 h 1269088"/>
                <a:gd name="connsiteX3" fmla="*/ 500659 w 714019"/>
                <a:gd name="connsiteY3" fmla="*/ 1019418 h 1269088"/>
                <a:gd name="connsiteX4" fmla="*/ 543522 w 714019"/>
                <a:gd name="connsiteY4" fmla="*/ 1125145 h 1269088"/>
                <a:gd name="connsiteX5" fmla="*/ 646392 w 714019"/>
                <a:gd name="connsiteY5" fmla="*/ 1196583 h 1269088"/>
                <a:gd name="connsiteX6" fmla="*/ 645439 w 714019"/>
                <a:gd name="connsiteY6" fmla="*/ 1198488 h 1269088"/>
                <a:gd name="connsiteX7" fmla="*/ 565429 w 714019"/>
                <a:gd name="connsiteY7" fmla="*/ 1178486 h 1269088"/>
                <a:gd name="connsiteX8" fmla="*/ 494944 w 714019"/>
                <a:gd name="connsiteY8" fmla="*/ 1150863 h 1269088"/>
                <a:gd name="connsiteX9" fmla="*/ 483514 w 714019"/>
                <a:gd name="connsiteY9" fmla="*/ 1137528 h 1269088"/>
                <a:gd name="connsiteX10" fmla="*/ 445414 w 714019"/>
                <a:gd name="connsiteY10" fmla="*/ 1031800 h 1269088"/>
                <a:gd name="connsiteX11" fmla="*/ 386359 w 714019"/>
                <a:gd name="connsiteY11" fmla="*/ 920358 h 1269088"/>
                <a:gd name="connsiteX12" fmla="*/ 378739 w 714019"/>
                <a:gd name="connsiteY12" fmla="*/ 921311 h 1269088"/>
                <a:gd name="connsiteX13" fmla="*/ 386359 w 714019"/>
                <a:gd name="connsiteY13" fmla="*/ 1033705 h 1269088"/>
                <a:gd name="connsiteX14" fmla="*/ 455892 w 714019"/>
                <a:gd name="connsiteY14" fmla="*/ 1128955 h 1269088"/>
                <a:gd name="connsiteX15" fmla="*/ 454939 w 714019"/>
                <a:gd name="connsiteY15" fmla="*/ 1130861 h 1269088"/>
                <a:gd name="connsiteX16" fmla="*/ 322542 w 714019"/>
                <a:gd name="connsiteY16" fmla="*/ 1033705 h 1269088"/>
                <a:gd name="connsiteX17" fmla="*/ 316827 w 714019"/>
                <a:gd name="connsiteY17" fmla="*/ 1017513 h 1269088"/>
                <a:gd name="connsiteX18" fmla="*/ 315874 w 714019"/>
                <a:gd name="connsiteY18" fmla="*/ 911786 h 1269088"/>
                <a:gd name="connsiteX19" fmla="*/ 293967 w 714019"/>
                <a:gd name="connsiteY19" fmla="*/ 794628 h 1269088"/>
                <a:gd name="connsiteX20" fmla="*/ 286347 w 714019"/>
                <a:gd name="connsiteY20" fmla="*/ 793675 h 1269088"/>
                <a:gd name="connsiteX21" fmla="*/ 261582 w 714019"/>
                <a:gd name="connsiteY21" fmla="*/ 897498 h 1269088"/>
                <a:gd name="connsiteX22" fmla="*/ 293967 w 714019"/>
                <a:gd name="connsiteY22" fmla="*/ 1001320 h 1269088"/>
                <a:gd name="connsiteX23" fmla="*/ 292062 w 714019"/>
                <a:gd name="connsiteY23" fmla="*/ 1002273 h 1269088"/>
                <a:gd name="connsiteX24" fmla="*/ 197764 w 714019"/>
                <a:gd name="connsiteY24" fmla="*/ 867970 h 1269088"/>
                <a:gd name="connsiteX25" fmla="*/ 197764 w 714019"/>
                <a:gd name="connsiteY25" fmla="*/ 850825 h 1269088"/>
                <a:gd name="connsiteX26" fmla="*/ 229197 w 714019"/>
                <a:gd name="connsiteY26" fmla="*/ 750813 h 1269088"/>
                <a:gd name="connsiteX27" fmla="*/ 243484 w 714019"/>
                <a:gd name="connsiteY27" fmla="*/ 633655 h 1269088"/>
                <a:gd name="connsiteX28" fmla="*/ 236817 w 714019"/>
                <a:gd name="connsiteY28" fmla="*/ 629845 h 1269088"/>
                <a:gd name="connsiteX29" fmla="*/ 182524 w 714019"/>
                <a:gd name="connsiteY29" fmla="*/ 720333 h 1269088"/>
                <a:gd name="connsiteX30" fmla="*/ 181572 w 714019"/>
                <a:gd name="connsiteY30" fmla="*/ 828918 h 1269088"/>
                <a:gd name="connsiteX31" fmla="*/ 179667 w 714019"/>
                <a:gd name="connsiteY31" fmla="*/ 829870 h 1269088"/>
                <a:gd name="connsiteX32" fmla="*/ 135852 w 714019"/>
                <a:gd name="connsiteY32" fmla="*/ 700330 h 1269088"/>
                <a:gd name="connsiteX33" fmla="*/ 139662 w 714019"/>
                <a:gd name="connsiteY33" fmla="*/ 683186 h 1269088"/>
                <a:gd name="connsiteX34" fmla="*/ 192049 w 714019"/>
                <a:gd name="connsiteY34" fmla="*/ 600318 h 1269088"/>
                <a:gd name="connsiteX35" fmla="*/ 233007 w 714019"/>
                <a:gd name="connsiteY35" fmla="*/ 495543 h 1269088"/>
                <a:gd name="connsiteX36" fmla="*/ 227292 w 714019"/>
                <a:gd name="connsiteY36" fmla="*/ 490780 h 1269088"/>
                <a:gd name="connsiteX37" fmla="*/ 156807 w 714019"/>
                <a:gd name="connsiteY37" fmla="*/ 561265 h 1269088"/>
                <a:gd name="connsiteX38" fmla="*/ 130137 w 714019"/>
                <a:gd name="connsiteY38" fmla="*/ 661278 h 1269088"/>
                <a:gd name="connsiteX39" fmla="*/ 128232 w 714019"/>
                <a:gd name="connsiteY39" fmla="*/ 661278 h 1269088"/>
                <a:gd name="connsiteX40" fmla="*/ 118707 w 714019"/>
                <a:gd name="connsiteY40" fmla="*/ 524118 h 1269088"/>
                <a:gd name="connsiteX41" fmla="*/ 127279 w 714019"/>
                <a:gd name="connsiteY41" fmla="*/ 508878 h 1269088"/>
                <a:gd name="connsiteX42" fmla="*/ 188239 w 714019"/>
                <a:gd name="connsiteY42" fmla="*/ 451728 h 1269088"/>
                <a:gd name="connsiteX43" fmla="*/ 244437 w 714019"/>
                <a:gd name="connsiteY43" fmla="*/ 370765 h 1269088"/>
                <a:gd name="connsiteX44" fmla="*/ 239674 w 714019"/>
                <a:gd name="connsiteY44" fmla="*/ 364098 h 1269088"/>
                <a:gd name="connsiteX45" fmla="*/ 166332 w 714019"/>
                <a:gd name="connsiteY45" fmla="*/ 410770 h 1269088"/>
                <a:gd name="connsiteX46" fmla="*/ 123469 w 714019"/>
                <a:gd name="connsiteY46" fmla="*/ 486970 h 1269088"/>
                <a:gd name="connsiteX47" fmla="*/ 121564 w 714019"/>
                <a:gd name="connsiteY47" fmla="*/ 486970 h 1269088"/>
                <a:gd name="connsiteX48" fmla="*/ 145377 w 714019"/>
                <a:gd name="connsiteY48" fmla="*/ 363145 h 1269088"/>
                <a:gd name="connsiteX49" fmla="*/ 157759 w 714019"/>
                <a:gd name="connsiteY49" fmla="*/ 350763 h 1269088"/>
                <a:gd name="connsiteX50" fmla="*/ 225387 w 714019"/>
                <a:gd name="connsiteY50" fmla="*/ 311711 h 1269088"/>
                <a:gd name="connsiteX51" fmla="*/ 295872 w 714019"/>
                <a:gd name="connsiteY51" fmla="*/ 247893 h 1269088"/>
                <a:gd name="connsiteX52" fmla="*/ 293014 w 714019"/>
                <a:gd name="connsiteY52" fmla="*/ 241225 h 1269088"/>
                <a:gd name="connsiteX53" fmla="*/ 215862 w 714019"/>
                <a:gd name="connsiteY53" fmla="*/ 268848 h 1269088"/>
                <a:gd name="connsiteX54" fmla="*/ 157759 w 714019"/>
                <a:gd name="connsiteY54" fmla="*/ 329808 h 1269088"/>
                <a:gd name="connsiteX55" fmla="*/ 152997 w 714019"/>
                <a:gd name="connsiteY55" fmla="*/ 336475 h 1269088"/>
                <a:gd name="connsiteX56" fmla="*/ 153949 w 714019"/>
                <a:gd name="connsiteY56" fmla="*/ 335523 h 1269088"/>
                <a:gd name="connsiteX57" fmla="*/ 156807 w 714019"/>
                <a:gd name="connsiteY57" fmla="*/ 327903 h 1269088"/>
                <a:gd name="connsiteX58" fmla="*/ 159664 w 714019"/>
                <a:gd name="connsiteY58" fmla="*/ 320283 h 1269088"/>
                <a:gd name="connsiteX59" fmla="*/ 162522 w 714019"/>
                <a:gd name="connsiteY59" fmla="*/ 312663 h 1269088"/>
                <a:gd name="connsiteX60" fmla="*/ 165379 w 714019"/>
                <a:gd name="connsiteY60" fmla="*/ 305043 h 1269088"/>
                <a:gd name="connsiteX61" fmla="*/ 168237 w 714019"/>
                <a:gd name="connsiteY61" fmla="*/ 297423 h 1269088"/>
                <a:gd name="connsiteX62" fmla="*/ 171094 w 714019"/>
                <a:gd name="connsiteY62" fmla="*/ 289803 h 1269088"/>
                <a:gd name="connsiteX63" fmla="*/ 174904 w 714019"/>
                <a:gd name="connsiteY63" fmla="*/ 282183 h 1269088"/>
                <a:gd name="connsiteX64" fmla="*/ 178714 w 714019"/>
                <a:gd name="connsiteY64" fmla="*/ 274563 h 1269088"/>
                <a:gd name="connsiteX65" fmla="*/ 182524 w 714019"/>
                <a:gd name="connsiteY65" fmla="*/ 266943 h 1269088"/>
                <a:gd name="connsiteX66" fmla="*/ 186334 w 714019"/>
                <a:gd name="connsiteY66" fmla="*/ 259323 h 1269088"/>
                <a:gd name="connsiteX67" fmla="*/ 190144 w 714019"/>
                <a:gd name="connsiteY67" fmla="*/ 251703 h 1269088"/>
                <a:gd name="connsiteX68" fmla="*/ 193954 w 714019"/>
                <a:gd name="connsiteY68" fmla="*/ 244083 h 1269088"/>
                <a:gd name="connsiteX69" fmla="*/ 197764 w 714019"/>
                <a:gd name="connsiteY69" fmla="*/ 236463 h 1269088"/>
                <a:gd name="connsiteX70" fmla="*/ 201574 w 714019"/>
                <a:gd name="connsiteY70" fmla="*/ 228843 h 1269088"/>
                <a:gd name="connsiteX71" fmla="*/ 206337 w 714019"/>
                <a:gd name="connsiteY71" fmla="*/ 221223 h 1269088"/>
                <a:gd name="connsiteX72" fmla="*/ 211099 w 714019"/>
                <a:gd name="connsiteY72" fmla="*/ 213603 h 1269088"/>
                <a:gd name="connsiteX73" fmla="*/ 212052 w 714019"/>
                <a:gd name="connsiteY73" fmla="*/ 211698 h 1269088"/>
                <a:gd name="connsiteX74" fmla="*/ 222529 w 714019"/>
                <a:gd name="connsiteY74" fmla="*/ 207888 h 1269088"/>
                <a:gd name="connsiteX75" fmla="*/ 287299 w 714019"/>
                <a:gd name="connsiteY75" fmla="*/ 187885 h 1269088"/>
                <a:gd name="connsiteX76" fmla="*/ 361594 w 714019"/>
                <a:gd name="connsiteY76" fmla="*/ 145023 h 1269088"/>
                <a:gd name="connsiteX77" fmla="*/ 359689 w 714019"/>
                <a:gd name="connsiteY77" fmla="*/ 138355 h 1269088"/>
                <a:gd name="connsiteX78" fmla="*/ 288252 w 714019"/>
                <a:gd name="connsiteY78" fmla="*/ 149785 h 1269088"/>
                <a:gd name="connsiteX79" fmla="*/ 228244 w 714019"/>
                <a:gd name="connsiteY79" fmla="*/ 189790 h 1269088"/>
                <a:gd name="connsiteX80" fmla="*/ 226339 w 714019"/>
                <a:gd name="connsiteY80" fmla="*/ 188838 h 1269088"/>
                <a:gd name="connsiteX81" fmla="*/ 257772 w 714019"/>
                <a:gd name="connsiteY81" fmla="*/ 145975 h 1269088"/>
                <a:gd name="connsiteX82" fmla="*/ 272059 w 714019"/>
                <a:gd name="connsiteY82" fmla="*/ 132640 h 1269088"/>
                <a:gd name="connsiteX83" fmla="*/ 341592 w 714019"/>
                <a:gd name="connsiteY83" fmla="*/ 78348 h 1269088"/>
                <a:gd name="connsiteX84" fmla="*/ 414934 w 714019"/>
                <a:gd name="connsiteY84" fmla="*/ 5005 h 1269088"/>
                <a:gd name="connsiteX85" fmla="*/ 412077 w 714019"/>
                <a:gd name="connsiteY85" fmla="*/ 243 h 1269088"/>
                <a:gd name="connsiteX86" fmla="*/ 319684 w 714019"/>
                <a:gd name="connsiteY86" fmla="*/ 53583 h 1269088"/>
                <a:gd name="connsiteX87" fmla="*/ 264439 w 714019"/>
                <a:gd name="connsiteY87" fmla="*/ 125973 h 1269088"/>
                <a:gd name="connsiteX88" fmla="*/ 253962 w 714019"/>
                <a:gd name="connsiteY88" fmla="*/ 142165 h 1269088"/>
                <a:gd name="connsiteX89" fmla="*/ 221577 w 714019"/>
                <a:gd name="connsiteY89" fmla="*/ 185028 h 1269088"/>
                <a:gd name="connsiteX90" fmla="*/ 219672 w 714019"/>
                <a:gd name="connsiteY90" fmla="*/ 184075 h 1269088"/>
                <a:gd name="connsiteX91" fmla="*/ 244437 w 714019"/>
                <a:gd name="connsiteY91" fmla="*/ 112638 h 1269088"/>
                <a:gd name="connsiteX92" fmla="*/ 256819 w 714019"/>
                <a:gd name="connsiteY92" fmla="*/ 33580 h 1269088"/>
                <a:gd name="connsiteX93" fmla="*/ 250152 w 714019"/>
                <a:gd name="connsiteY93" fmla="*/ 31675 h 1269088"/>
                <a:gd name="connsiteX94" fmla="*/ 204432 w 714019"/>
                <a:gd name="connsiteY94" fmla="*/ 125973 h 1269088"/>
                <a:gd name="connsiteX95" fmla="*/ 205384 w 714019"/>
                <a:gd name="connsiteY95" fmla="*/ 197410 h 1269088"/>
                <a:gd name="connsiteX96" fmla="*/ 207289 w 714019"/>
                <a:gd name="connsiteY96" fmla="*/ 208840 h 1269088"/>
                <a:gd name="connsiteX97" fmla="*/ 206337 w 714019"/>
                <a:gd name="connsiteY97" fmla="*/ 210745 h 1269088"/>
                <a:gd name="connsiteX98" fmla="*/ 201574 w 714019"/>
                <a:gd name="connsiteY98" fmla="*/ 218365 h 1269088"/>
                <a:gd name="connsiteX99" fmla="*/ 196812 w 714019"/>
                <a:gd name="connsiteY99" fmla="*/ 225985 h 1269088"/>
                <a:gd name="connsiteX100" fmla="*/ 193002 w 714019"/>
                <a:gd name="connsiteY100" fmla="*/ 233605 h 1269088"/>
                <a:gd name="connsiteX101" fmla="*/ 189192 w 714019"/>
                <a:gd name="connsiteY101" fmla="*/ 241225 h 1269088"/>
                <a:gd name="connsiteX102" fmla="*/ 185382 w 714019"/>
                <a:gd name="connsiteY102" fmla="*/ 248845 h 1269088"/>
                <a:gd name="connsiteX103" fmla="*/ 181572 w 714019"/>
                <a:gd name="connsiteY103" fmla="*/ 256465 h 1269088"/>
                <a:gd name="connsiteX104" fmla="*/ 177762 w 714019"/>
                <a:gd name="connsiteY104" fmla="*/ 264086 h 1269088"/>
                <a:gd name="connsiteX105" fmla="*/ 173952 w 714019"/>
                <a:gd name="connsiteY105" fmla="*/ 271705 h 1269088"/>
                <a:gd name="connsiteX106" fmla="*/ 170142 w 714019"/>
                <a:gd name="connsiteY106" fmla="*/ 279325 h 1269088"/>
                <a:gd name="connsiteX107" fmla="*/ 166332 w 714019"/>
                <a:gd name="connsiteY107" fmla="*/ 286945 h 1269088"/>
                <a:gd name="connsiteX108" fmla="*/ 163474 w 714019"/>
                <a:gd name="connsiteY108" fmla="*/ 294565 h 1269088"/>
                <a:gd name="connsiteX109" fmla="*/ 160617 w 714019"/>
                <a:gd name="connsiteY109" fmla="*/ 303138 h 1269088"/>
                <a:gd name="connsiteX110" fmla="*/ 157759 w 714019"/>
                <a:gd name="connsiteY110" fmla="*/ 310758 h 1269088"/>
                <a:gd name="connsiteX111" fmla="*/ 154902 w 714019"/>
                <a:gd name="connsiteY111" fmla="*/ 319330 h 1269088"/>
                <a:gd name="connsiteX112" fmla="*/ 152044 w 714019"/>
                <a:gd name="connsiteY112" fmla="*/ 326950 h 1269088"/>
                <a:gd name="connsiteX113" fmla="*/ 149187 w 714019"/>
                <a:gd name="connsiteY113" fmla="*/ 335523 h 1269088"/>
                <a:gd name="connsiteX114" fmla="*/ 148234 w 714019"/>
                <a:gd name="connsiteY114" fmla="*/ 337428 h 1269088"/>
                <a:gd name="connsiteX115" fmla="*/ 149187 w 714019"/>
                <a:gd name="connsiteY115" fmla="*/ 328855 h 1269088"/>
                <a:gd name="connsiteX116" fmla="*/ 155854 w 714019"/>
                <a:gd name="connsiteY116" fmla="*/ 239320 h 1269088"/>
                <a:gd name="connsiteX117" fmla="*/ 147282 w 714019"/>
                <a:gd name="connsiteY117" fmla="*/ 146928 h 1269088"/>
                <a:gd name="connsiteX118" fmla="*/ 140614 w 714019"/>
                <a:gd name="connsiteY118" fmla="*/ 145975 h 1269088"/>
                <a:gd name="connsiteX119" fmla="*/ 114897 w 714019"/>
                <a:gd name="connsiteY119" fmla="*/ 263133 h 1269088"/>
                <a:gd name="connsiteX120" fmla="*/ 137757 w 714019"/>
                <a:gd name="connsiteY120" fmla="*/ 344095 h 1269088"/>
                <a:gd name="connsiteX121" fmla="*/ 140614 w 714019"/>
                <a:gd name="connsiteY121" fmla="*/ 361240 h 1269088"/>
                <a:gd name="connsiteX122" fmla="*/ 116802 w 714019"/>
                <a:gd name="connsiteY122" fmla="*/ 486970 h 1269088"/>
                <a:gd name="connsiteX123" fmla="*/ 114897 w 714019"/>
                <a:gd name="connsiteY123" fmla="*/ 486970 h 1269088"/>
                <a:gd name="connsiteX124" fmla="*/ 97752 w 714019"/>
                <a:gd name="connsiteY124" fmla="*/ 394578 h 1269088"/>
                <a:gd name="connsiteX125" fmla="*/ 63462 w 714019"/>
                <a:gd name="connsiteY125" fmla="*/ 301233 h 1269088"/>
                <a:gd name="connsiteX126" fmla="*/ 56794 w 714019"/>
                <a:gd name="connsiteY126" fmla="*/ 302186 h 1269088"/>
                <a:gd name="connsiteX127" fmla="*/ 61557 w 714019"/>
                <a:gd name="connsiteY127" fmla="*/ 429820 h 1269088"/>
                <a:gd name="connsiteX128" fmla="*/ 107277 w 714019"/>
                <a:gd name="connsiteY128" fmla="*/ 507925 h 1269088"/>
                <a:gd name="connsiteX129" fmla="*/ 113944 w 714019"/>
                <a:gd name="connsiteY129" fmla="*/ 524118 h 1269088"/>
                <a:gd name="connsiteX130" fmla="*/ 123469 w 714019"/>
                <a:gd name="connsiteY130" fmla="*/ 664136 h 1269088"/>
                <a:gd name="connsiteX131" fmla="*/ 121564 w 714019"/>
                <a:gd name="connsiteY131" fmla="*/ 665088 h 1269088"/>
                <a:gd name="connsiteX132" fmla="*/ 74892 w 714019"/>
                <a:gd name="connsiteY132" fmla="*/ 563170 h 1269088"/>
                <a:gd name="connsiteX133" fmla="*/ 10122 w 714019"/>
                <a:gd name="connsiteY133" fmla="*/ 466015 h 1269088"/>
                <a:gd name="connsiteX134" fmla="*/ 3454 w 714019"/>
                <a:gd name="connsiteY134" fmla="*/ 468873 h 1269088"/>
                <a:gd name="connsiteX135" fmla="*/ 44412 w 714019"/>
                <a:gd name="connsiteY135" fmla="*/ 613653 h 1269088"/>
                <a:gd name="connsiteX136" fmla="*/ 119659 w 714019"/>
                <a:gd name="connsiteY136" fmla="*/ 688900 h 1269088"/>
                <a:gd name="connsiteX137" fmla="*/ 130137 w 714019"/>
                <a:gd name="connsiteY137" fmla="*/ 703188 h 1269088"/>
                <a:gd name="connsiteX138" fmla="*/ 174904 w 714019"/>
                <a:gd name="connsiteY138" fmla="*/ 835586 h 1269088"/>
                <a:gd name="connsiteX139" fmla="*/ 172999 w 714019"/>
                <a:gd name="connsiteY139" fmla="*/ 836538 h 1269088"/>
                <a:gd name="connsiteX140" fmla="*/ 98704 w 714019"/>
                <a:gd name="connsiteY140" fmla="*/ 746050 h 1269088"/>
                <a:gd name="connsiteX141" fmla="*/ 6312 w 714019"/>
                <a:gd name="connsiteY141" fmla="*/ 663183 h 1269088"/>
                <a:gd name="connsiteX142" fmla="*/ 597 w 714019"/>
                <a:gd name="connsiteY142" fmla="*/ 666993 h 1269088"/>
                <a:gd name="connsiteX143" fmla="*/ 80607 w 714019"/>
                <a:gd name="connsiteY143" fmla="*/ 806058 h 1269088"/>
                <a:gd name="connsiteX144" fmla="*/ 178714 w 714019"/>
                <a:gd name="connsiteY144" fmla="*/ 862255 h 1269088"/>
                <a:gd name="connsiteX145" fmla="*/ 193002 w 714019"/>
                <a:gd name="connsiteY145" fmla="*/ 872733 h 1269088"/>
                <a:gd name="connsiteX146" fmla="*/ 289204 w 714019"/>
                <a:gd name="connsiteY146" fmla="*/ 1009893 h 1269088"/>
                <a:gd name="connsiteX147" fmla="*/ 288252 w 714019"/>
                <a:gd name="connsiteY147" fmla="*/ 1011798 h 1269088"/>
                <a:gd name="connsiteX148" fmla="*/ 191097 w 714019"/>
                <a:gd name="connsiteY148" fmla="*/ 947980 h 1269088"/>
                <a:gd name="connsiteX149" fmla="*/ 78702 w 714019"/>
                <a:gd name="connsiteY149" fmla="*/ 897498 h 1269088"/>
                <a:gd name="connsiteX150" fmla="*/ 74892 w 714019"/>
                <a:gd name="connsiteY150" fmla="*/ 903213 h 1269088"/>
                <a:gd name="connsiteX151" fmla="*/ 193002 w 714019"/>
                <a:gd name="connsiteY151" fmla="*/ 1011798 h 1269088"/>
                <a:gd name="connsiteX152" fmla="*/ 303492 w 714019"/>
                <a:gd name="connsiteY152" fmla="*/ 1035611 h 1269088"/>
                <a:gd name="connsiteX153" fmla="*/ 319684 w 714019"/>
                <a:gd name="connsiteY153" fmla="*/ 1041325 h 1269088"/>
                <a:gd name="connsiteX154" fmla="*/ 454939 w 714019"/>
                <a:gd name="connsiteY154" fmla="*/ 1140386 h 1269088"/>
                <a:gd name="connsiteX155" fmla="*/ 453987 w 714019"/>
                <a:gd name="connsiteY155" fmla="*/ 1142290 h 1269088"/>
                <a:gd name="connsiteX156" fmla="*/ 331114 w 714019"/>
                <a:gd name="connsiteY156" fmla="*/ 1108000 h 1269088"/>
                <a:gd name="connsiteX157" fmla="*/ 200622 w 714019"/>
                <a:gd name="connsiteY157" fmla="*/ 1089903 h 1269088"/>
                <a:gd name="connsiteX158" fmla="*/ 197764 w 714019"/>
                <a:gd name="connsiteY158" fmla="*/ 1096570 h 1269088"/>
                <a:gd name="connsiteX159" fmla="*/ 353022 w 714019"/>
                <a:gd name="connsiteY159" fmla="*/ 1170865 h 1269088"/>
                <a:gd name="connsiteX160" fmla="*/ 475894 w 714019"/>
                <a:gd name="connsiteY160" fmla="*/ 1159436 h 1269088"/>
                <a:gd name="connsiteX161" fmla="*/ 493992 w 714019"/>
                <a:gd name="connsiteY161" fmla="*/ 1159436 h 1269088"/>
                <a:gd name="connsiteX162" fmla="*/ 556857 w 714019"/>
                <a:gd name="connsiteY162" fmla="*/ 1184200 h 1269088"/>
                <a:gd name="connsiteX163" fmla="*/ 566382 w 714019"/>
                <a:gd name="connsiteY163" fmla="*/ 1187058 h 1269088"/>
                <a:gd name="connsiteX164" fmla="*/ 575907 w 714019"/>
                <a:gd name="connsiteY164" fmla="*/ 1189915 h 1269088"/>
                <a:gd name="connsiteX165" fmla="*/ 648297 w 714019"/>
                <a:gd name="connsiteY165" fmla="*/ 1208013 h 1269088"/>
                <a:gd name="connsiteX166" fmla="*/ 648297 w 714019"/>
                <a:gd name="connsiteY166" fmla="*/ 1209918 h 1269088"/>
                <a:gd name="connsiteX167" fmla="*/ 511137 w 714019"/>
                <a:gd name="connsiteY167" fmla="*/ 1212775 h 1269088"/>
                <a:gd name="connsiteX168" fmla="*/ 375882 w 714019"/>
                <a:gd name="connsiteY168" fmla="*/ 1232778 h 1269088"/>
                <a:gd name="connsiteX169" fmla="*/ 375882 w 714019"/>
                <a:gd name="connsiteY169" fmla="*/ 1239445 h 1269088"/>
                <a:gd name="connsiteX170" fmla="*/ 554952 w 714019"/>
                <a:gd name="connsiteY170" fmla="*/ 1267068 h 1269088"/>
                <a:gd name="connsiteX171" fmla="*/ 676872 w 714019"/>
                <a:gd name="connsiteY171" fmla="*/ 1220395 h 1269088"/>
                <a:gd name="connsiteX172" fmla="*/ 694017 w 714019"/>
                <a:gd name="connsiteY172" fmla="*/ 1215633 h 1269088"/>
                <a:gd name="connsiteX173" fmla="*/ 704494 w 714019"/>
                <a:gd name="connsiteY173" fmla="*/ 1216586 h 1269088"/>
                <a:gd name="connsiteX174" fmla="*/ 714019 w 714019"/>
                <a:gd name="connsiteY174" fmla="*/ 1212775 h 1269088"/>
                <a:gd name="connsiteX175" fmla="*/ 704494 w 714019"/>
                <a:gd name="connsiteY175" fmla="*/ 1207061 h 1269088"/>
                <a:gd name="connsiteX176" fmla="*/ 694969 w 714019"/>
                <a:gd name="connsiteY176" fmla="*/ 1206108 h 1269088"/>
                <a:gd name="connsiteX177" fmla="*/ 677824 w 714019"/>
                <a:gd name="connsiteY177" fmla="*/ 1197536 h 126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714019" h="1269088">
                  <a:moveTo>
                    <a:pt x="677824" y="1197536"/>
                  </a:moveTo>
                  <a:cubicBezTo>
                    <a:pt x="664489" y="1178486"/>
                    <a:pt x="637819" y="1144195"/>
                    <a:pt x="602577" y="1107048"/>
                  </a:cubicBezTo>
                  <a:cubicBezTo>
                    <a:pt x="561619" y="1066090"/>
                    <a:pt x="523519" y="1030848"/>
                    <a:pt x="507327" y="1016561"/>
                  </a:cubicBezTo>
                  <a:cubicBezTo>
                    <a:pt x="503517" y="1012750"/>
                    <a:pt x="499707" y="1014655"/>
                    <a:pt x="500659" y="1019418"/>
                  </a:cubicBezTo>
                  <a:cubicBezTo>
                    <a:pt x="501612" y="1038468"/>
                    <a:pt x="506374" y="1080378"/>
                    <a:pt x="543522" y="1125145"/>
                  </a:cubicBezTo>
                  <a:cubicBezTo>
                    <a:pt x="572097" y="1160388"/>
                    <a:pt x="614959" y="1183248"/>
                    <a:pt x="646392" y="1196583"/>
                  </a:cubicBezTo>
                  <a:cubicBezTo>
                    <a:pt x="651154" y="1198488"/>
                    <a:pt x="651154" y="1199440"/>
                    <a:pt x="645439" y="1198488"/>
                  </a:cubicBezTo>
                  <a:cubicBezTo>
                    <a:pt x="617817" y="1193725"/>
                    <a:pt x="591147" y="1186105"/>
                    <a:pt x="565429" y="1178486"/>
                  </a:cubicBezTo>
                  <a:cubicBezTo>
                    <a:pt x="540664" y="1170865"/>
                    <a:pt x="516852" y="1161340"/>
                    <a:pt x="494944" y="1150863"/>
                  </a:cubicBezTo>
                  <a:cubicBezTo>
                    <a:pt x="490182" y="1148958"/>
                    <a:pt x="485419" y="1142290"/>
                    <a:pt x="483514" y="1137528"/>
                  </a:cubicBezTo>
                  <a:cubicBezTo>
                    <a:pt x="477799" y="1116573"/>
                    <a:pt x="466369" y="1075615"/>
                    <a:pt x="445414" y="1031800"/>
                  </a:cubicBezTo>
                  <a:cubicBezTo>
                    <a:pt x="421602" y="982270"/>
                    <a:pt x="396837" y="938455"/>
                    <a:pt x="386359" y="920358"/>
                  </a:cubicBezTo>
                  <a:cubicBezTo>
                    <a:pt x="383502" y="915595"/>
                    <a:pt x="379692" y="915595"/>
                    <a:pt x="378739" y="921311"/>
                  </a:cubicBezTo>
                  <a:cubicBezTo>
                    <a:pt x="373977" y="939408"/>
                    <a:pt x="366357" y="981318"/>
                    <a:pt x="386359" y="1033705"/>
                  </a:cubicBezTo>
                  <a:cubicBezTo>
                    <a:pt x="401599" y="1074663"/>
                    <a:pt x="432079" y="1108000"/>
                    <a:pt x="455892" y="1128955"/>
                  </a:cubicBezTo>
                  <a:cubicBezTo>
                    <a:pt x="459702" y="1132765"/>
                    <a:pt x="459702" y="1133718"/>
                    <a:pt x="454939" y="1130861"/>
                  </a:cubicBezTo>
                  <a:cubicBezTo>
                    <a:pt x="405409" y="1104190"/>
                    <a:pt x="361594" y="1070853"/>
                    <a:pt x="322542" y="1033705"/>
                  </a:cubicBezTo>
                  <a:cubicBezTo>
                    <a:pt x="318732" y="1029895"/>
                    <a:pt x="315874" y="1022275"/>
                    <a:pt x="316827" y="1017513"/>
                  </a:cubicBezTo>
                  <a:cubicBezTo>
                    <a:pt x="318732" y="996558"/>
                    <a:pt x="320637" y="957505"/>
                    <a:pt x="315874" y="911786"/>
                  </a:cubicBezTo>
                  <a:cubicBezTo>
                    <a:pt x="310159" y="860350"/>
                    <a:pt x="298729" y="813678"/>
                    <a:pt x="293967" y="794628"/>
                  </a:cubicBezTo>
                  <a:cubicBezTo>
                    <a:pt x="293014" y="789865"/>
                    <a:pt x="289204" y="788913"/>
                    <a:pt x="286347" y="793675"/>
                  </a:cubicBezTo>
                  <a:cubicBezTo>
                    <a:pt x="276822" y="808915"/>
                    <a:pt x="258724" y="845111"/>
                    <a:pt x="261582" y="897498"/>
                  </a:cubicBezTo>
                  <a:cubicBezTo>
                    <a:pt x="263487" y="937503"/>
                    <a:pt x="279679" y="975603"/>
                    <a:pt x="293967" y="1001320"/>
                  </a:cubicBezTo>
                  <a:cubicBezTo>
                    <a:pt x="296824" y="1006083"/>
                    <a:pt x="295872" y="1007036"/>
                    <a:pt x="292062" y="1002273"/>
                  </a:cubicBezTo>
                  <a:cubicBezTo>
                    <a:pt x="254914" y="961315"/>
                    <a:pt x="223482" y="915595"/>
                    <a:pt x="197764" y="867970"/>
                  </a:cubicBezTo>
                  <a:cubicBezTo>
                    <a:pt x="194907" y="863208"/>
                    <a:pt x="194907" y="855588"/>
                    <a:pt x="197764" y="850825"/>
                  </a:cubicBezTo>
                  <a:cubicBezTo>
                    <a:pt x="206337" y="831775"/>
                    <a:pt x="220624" y="795580"/>
                    <a:pt x="229197" y="750813"/>
                  </a:cubicBezTo>
                  <a:cubicBezTo>
                    <a:pt x="238722" y="700330"/>
                    <a:pt x="242532" y="653658"/>
                    <a:pt x="243484" y="633655"/>
                  </a:cubicBezTo>
                  <a:cubicBezTo>
                    <a:pt x="243484" y="627940"/>
                    <a:pt x="240627" y="626036"/>
                    <a:pt x="236817" y="629845"/>
                  </a:cubicBezTo>
                  <a:cubicBezTo>
                    <a:pt x="223482" y="641275"/>
                    <a:pt x="194907" y="669850"/>
                    <a:pt x="182524" y="720333"/>
                  </a:cubicBezTo>
                  <a:cubicBezTo>
                    <a:pt x="172047" y="759386"/>
                    <a:pt x="175857" y="800343"/>
                    <a:pt x="181572" y="828918"/>
                  </a:cubicBezTo>
                  <a:cubicBezTo>
                    <a:pt x="182524" y="834633"/>
                    <a:pt x="181572" y="834633"/>
                    <a:pt x="179667" y="829870"/>
                  </a:cubicBezTo>
                  <a:cubicBezTo>
                    <a:pt x="160617" y="787961"/>
                    <a:pt x="146329" y="745098"/>
                    <a:pt x="135852" y="700330"/>
                  </a:cubicBezTo>
                  <a:cubicBezTo>
                    <a:pt x="134899" y="694615"/>
                    <a:pt x="136804" y="687948"/>
                    <a:pt x="139662" y="683186"/>
                  </a:cubicBezTo>
                  <a:cubicBezTo>
                    <a:pt x="152044" y="667945"/>
                    <a:pt x="172999" y="638418"/>
                    <a:pt x="192049" y="600318"/>
                  </a:cubicBezTo>
                  <a:cubicBezTo>
                    <a:pt x="213004" y="557455"/>
                    <a:pt x="227292" y="514593"/>
                    <a:pt x="233007" y="495543"/>
                  </a:cubicBezTo>
                  <a:cubicBezTo>
                    <a:pt x="234912" y="490780"/>
                    <a:pt x="232054" y="487923"/>
                    <a:pt x="227292" y="490780"/>
                  </a:cubicBezTo>
                  <a:cubicBezTo>
                    <a:pt x="212052" y="498400"/>
                    <a:pt x="180619" y="518403"/>
                    <a:pt x="156807" y="561265"/>
                  </a:cubicBezTo>
                  <a:cubicBezTo>
                    <a:pt x="137757" y="594603"/>
                    <a:pt x="132042" y="633655"/>
                    <a:pt x="130137" y="661278"/>
                  </a:cubicBezTo>
                  <a:cubicBezTo>
                    <a:pt x="130137" y="666993"/>
                    <a:pt x="129184" y="666993"/>
                    <a:pt x="128232" y="661278"/>
                  </a:cubicBezTo>
                  <a:cubicBezTo>
                    <a:pt x="120612" y="615558"/>
                    <a:pt x="116802" y="569838"/>
                    <a:pt x="118707" y="524118"/>
                  </a:cubicBezTo>
                  <a:cubicBezTo>
                    <a:pt x="118707" y="518403"/>
                    <a:pt x="122517" y="511736"/>
                    <a:pt x="127279" y="508878"/>
                  </a:cubicBezTo>
                  <a:cubicBezTo>
                    <a:pt x="141567" y="498400"/>
                    <a:pt x="165379" y="479350"/>
                    <a:pt x="188239" y="451728"/>
                  </a:cubicBezTo>
                  <a:cubicBezTo>
                    <a:pt x="213957" y="419343"/>
                    <a:pt x="234912" y="386005"/>
                    <a:pt x="244437" y="370765"/>
                  </a:cubicBezTo>
                  <a:cubicBezTo>
                    <a:pt x="247294" y="366003"/>
                    <a:pt x="245389" y="363145"/>
                    <a:pt x="239674" y="364098"/>
                  </a:cubicBezTo>
                  <a:cubicBezTo>
                    <a:pt x="224434" y="367908"/>
                    <a:pt x="194907" y="379338"/>
                    <a:pt x="166332" y="410770"/>
                  </a:cubicBezTo>
                  <a:cubicBezTo>
                    <a:pt x="144424" y="434583"/>
                    <a:pt x="131089" y="465063"/>
                    <a:pt x="123469" y="486970"/>
                  </a:cubicBezTo>
                  <a:cubicBezTo>
                    <a:pt x="121564" y="491733"/>
                    <a:pt x="120612" y="491733"/>
                    <a:pt x="121564" y="486970"/>
                  </a:cubicBezTo>
                  <a:cubicBezTo>
                    <a:pt x="125374" y="445061"/>
                    <a:pt x="132994" y="404103"/>
                    <a:pt x="145377" y="363145"/>
                  </a:cubicBezTo>
                  <a:cubicBezTo>
                    <a:pt x="147282" y="358383"/>
                    <a:pt x="152044" y="352668"/>
                    <a:pt x="157759" y="350763"/>
                  </a:cubicBezTo>
                  <a:cubicBezTo>
                    <a:pt x="172999" y="344095"/>
                    <a:pt x="198717" y="331713"/>
                    <a:pt x="225387" y="311711"/>
                  </a:cubicBezTo>
                  <a:cubicBezTo>
                    <a:pt x="256819" y="287898"/>
                    <a:pt x="284442" y="261228"/>
                    <a:pt x="295872" y="247893"/>
                  </a:cubicBezTo>
                  <a:cubicBezTo>
                    <a:pt x="299682" y="244083"/>
                    <a:pt x="298729" y="240273"/>
                    <a:pt x="293014" y="241225"/>
                  </a:cubicBezTo>
                  <a:cubicBezTo>
                    <a:pt x="277774" y="242178"/>
                    <a:pt x="248247" y="246940"/>
                    <a:pt x="215862" y="268848"/>
                  </a:cubicBezTo>
                  <a:cubicBezTo>
                    <a:pt x="190144" y="285993"/>
                    <a:pt x="170142" y="311711"/>
                    <a:pt x="157759" y="329808"/>
                  </a:cubicBezTo>
                  <a:cubicBezTo>
                    <a:pt x="154902" y="334570"/>
                    <a:pt x="152997" y="337428"/>
                    <a:pt x="152997" y="336475"/>
                  </a:cubicBezTo>
                  <a:cubicBezTo>
                    <a:pt x="152997" y="336475"/>
                    <a:pt x="152997" y="335523"/>
                    <a:pt x="153949" y="335523"/>
                  </a:cubicBezTo>
                  <a:cubicBezTo>
                    <a:pt x="154902" y="332665"/>
                    <a:pt x="155854" y="329808"/>
                    <a:pt x="156807" y="327903"/>
                  </a:cubicBezTo>
                  <a:cubicBezTo>
                    <a:pt x="157759" y="325045"/>
                    <a:pt x="158712" y="323140"/>
                    <a:pt x="159664" y="320283"/>
                  </a:cubicBezTo>
                  <a:cubicBezTo>
                    <a:pt x="160617" y="317425"/>
                    <a:pt x="161569" y="314568"/>
                    <a:pt x="162522" y="312663"/>
                  </a:cubicBezTo>
                  <a:cubicBezTo>
                    <a:pt x="163474" y="309805"/>
                    <a:pt x="164427" y="307900"/>
                    <a:pt x="165379" y="305043"/>
                  </a:cubicBezTo>
                  <a:cubicBezTo>
                    <a:pt x="166332" y="302186"/>
                    <a:pt x="167284" y="299328"/>
                    <a:pt x="168237" y="297423"/>
                  </a:cubicBezTo>
                  <a:cubicBezTo>
                    <a:pt x="169189" y="294565"/>
                    <a:pt x="170142" y="292661"/>
                    <a:pt x="171094" y="289803"/>
                  </a:cubicBezTo>
                  <a:cubicBezTo>
                    <a:pt x="172047" y="286945"/>
                    <a:pt x="172999" y="285040"/>
                    <a:pt x="174904" y="282183"/>
                  </a:cubicBezTo>
                  <a:cubicBezTo>
                    <a:pt x="175857" y="279325"/>
                    <a:pt x="176809" y="277420"/>
                    <a:pt x="178714" y="274563"/>
                  </a:cubicBezTo>
                  <a:cubicBezTo>
                    <a:pt x="179667" y="271705"/>
                    <a:pt x="181572" y="269800"/>
                    <a:pt x="182524" y="266943"/>
                  </a:cubicBezTo>
                  <a:cubicBezTo>
                    <a:pt x="183477" y="264086"/>
                    <a:pt x="185382" y="262180"/>
                    <a:pt x="186334" y="259323"/>
                  </a:cubicBezTo>
                  <a:cubicBezTo>
                    <a:pt x="187287" y="256465"/>
                    <a:pt x="189192" y="254560"/>
                    <a:pt x="190144" y="251703"/>
                  </a:cubicBezTo>
                  <a:cubicBezTo>
                    <a:pt x="191097" y="248845"/>
                    <a:pt x="193002" y="246940"/>
                    <a:pt x="193954" y="244083"/>
                  </a:cubicBezTo>
                  <a:cubicBezTo>
                    <a:pt x="194907" y="241225"/>
                    <a:pt x="196812" y="239320"/>
                    <a:pt x="197764" y="236463"/>
                  </a:cubicBezTo>
                  <a:cubicBezTo>
                    <a:pt x="198717" y="233605"/>
                    <a:pt x="200622" y="231700"/>
                    <a:pt x="201574" y="228843"/>
                  </a:cubicBezTo>
                  <a:cubicBezTo>
                    <a:pt x="203479" y="225985"/>
                    <a:pt x="204432" y="224080"/>
                    <a:pt x="206337" y="221223"/>
                  </a:cubicBezTo>
                  <a:cubicBezTo>
                    <a:pt x="208242" y="218365"/>
                    <a:pt x="209194" y="216460"/>
                    <a:pt x="211099" y="213603"/>
                  </a:cubicBezTo>
                  <a:cubicBezTo>
                    <a:pt x="211099" y="212650"/>
                    <a:pt x="212052" y="212650"/>
                    <a:pt x="212052" y="211698"/>
                  </a:cubicBezTo>
                  <a:cubicBezTo>
                    <a:pt x="213004" y="210745"/>
                    <a:pt x="217767" y="208840"/>
                    <a:pt x="222529" y="207888"/>
                  </a:cubicBezTo>
                  <a:cubicBezTo>
                    <a:pt x="236817" y="205030"/>
                    <a:pt x="260629" y="200268"/>
                    <a:pt x="287299" y="187885"/>
                  </a:cubicBezTo>
                  <a:cubicBezTo>
                    <a:pt x="318732" y="173598"/>
                    <a:pt x="348259" y="154548"/>
                    <a:pt x="361594" y="145023"/>
                  </a:cubicBezTo>
                  <a:cubicBezTo>
                    <a:pt x="366357" y="142165"/>
                    <a:pt x="365404" y="138355"/>
                    <a:pt x="359689" y="138355"/>
                  </a:cubicBezTo>
                  <a:cubicBezTo>
                    <a:pt x="346354" y="136450"/>
                    <a:pt x="319684" y="136450"/>
                    <a:pt x="288252" y="149785"/>
                  </a:cubicBezTo>
                  <a:cubicBezTo>
                    <a:pt x="263487" y="160263"/>
                    <a:pt x="242532" y="176455"/>
                    <a:pt x="228244" y="189790"/>
                  </a:cubicBezTo>
                  <a:cubicBezTo>
                    <a:pt x="224434" y="193600"/>
                    <a:pt x="223482" y="192648"/>
                    <a:pt x="226339" y="188838"/>
                  </a:cubicBezTo>
                  <a:cubicBezTo>
                    <a:pt x="235864" y="174550"/>
                    <a:pt x="246342" y="160263"/>
                    <a:pt x="257772" y="145975"/>
                  </a:cubicBezTo>
                  <a:cubicBezTo>
                    <a:pt x="261582" y="142165"/>
                    <a:pt x="267297" y="136450"/>
                    <a:pt x="272059" y="132640"/>
                  </a:cubicBezTo>
                  <a:cubicBezTo>
                    <a:pt x="288252" y="121210"/>
                    <a:pt x="313969" y="102160"/>
                    <a:pt x="341592" y="78348"/>
                  </a:cubicBezTo>
                  <a:cubicBezTo>
                    <a:pt x="373977" y="48820"/>
                    <a:pt x="402552" y="18340"/>
                    <a:pt x="414934" y="5005"/>
                  </a:cubicBezTo>
                  <a:cubicBezTo>
                    <a:pt x="418744" y="1195"/>
                    <a:pt x="416839" y="-710"/>
                    <a:pt x="412077" y="243"/>
                  </a:cubicBezTo>
                  <a:cubicBezTo>
                    <a:pt x="393979" y="5958"/>
                    <a:pt x="354927" y="22150"/>
                    <a:pt x="319684" y="53583"/>
                  </a:cubicBezTo>
                  <a:cubicBezTo>
                    <a:pt x="290157" y="79300"/>
                    <a:pt x="273012" y="108828"/>
                    <a:pt x="264439" y="125973"/>
                  </a:cubicBezTo>
                  <a:cubicBezTo>
                    <a:pt x="261582" y="130735"/>
                    <a:pt x="257772" y="138355"/>
                    <a:pt x="253962" y="142165"/>
                  </a:cubicBezTo>
                  <a:cubicBezTo>
                    <a:pt x="242532" y="156453"/>
                    <a:pt x="232054" y="170740"/>
                    <a:pt x="221577" y="185028"/>
                  </a:cubicBezTo>
                  <a:cubicBezTo>
                    <a:pt x="218719" y="189790"/>
                    <a:pt x="217767" y="188838"/>
                    <a:pt x="219672" y="184075"/>
                  </a:cubicBezTo>
                  <a:cubicBezTo>
                    <a:pt x="227292" y="165978"/>
                    <a:pt x="236817" y="139308"/>
                    <a:pt x="244437" y="112638"/>
                  </a:cubicBezTo>
                  <a:cubicBezTo>
                    <a:pt x="253962" y="77395"/>
                    <a:pt x="256819" y="47868"/>
                    <a:pt x="256819" y="33580"/>
                  </a:cubicBezTo>
                  <a:cubicBezTo>
                    <a:pt x="256819" y="27865"/>
                    <a:pt x="253962" y="26913"/>
                    <a:pt x="250152" y="31675"/>
                  </a:cubicBezTo>
                  <a:cubicBezTo>
                    <a:pt x="238722" y="47868"/>
                    <a:pt x="212052" y="85968"/>
                    <a:pt x="204432" y="125973"/>
                  </a:cubicBezTo>
                  <a:cubicBezTo>
                    <a:pt x="196812" y="158358"/>
                    <a:pt x="201574" y="184075"/>
                    <a:pt x="205384" y="197410"/>
                  </a:cubicBezTo>
                  <a:cubicBezTo>
                    <a:pt x="206337" y="202173"/>
                    <a:pt x="208242" y="207888"/>
                    <a:pt x="207289" y="208840"/>
                  </a:cubicBezTo>
                  <a:cubicBezTo>
                    <a:pt x="207289" y="209793"/>
                    <a:pt x="206337" y="209793"/>
                    <a:pt x="206337" y="210745"/>
                  </a:cubicBezTo>
                  <a:cubicBezTo>
                    <a:pt x="204432" y="213603"/>
                    <a:pt x="203479" y="215508"/>
                    <a:pt x="201574" y="218365"/>
                  </a:cubicBezTo>
                  <a:cubicBezTo>
                    <a:pt x="199669" y="221223"/>
                    <a:pt x="198717" y="223128"/>
                    <a:pt x="196812" y="225985"/>
                  </a:cubicBezTo>
                  <a:cubicBezTo>
                    <a:pt x="195859" y="228843"/>
                    <a:pt x="193954" y="230748"/>
                    <a:pt x="193002" y="233605"/>
                  </a:cubicBezTo>
                  <a:cubicBezTo>
                    <a:pt x="191097" y="236463"/>
                    <a:pt x="190144" y="238368"/>
                    <a:pt x="189192" y="241225"/>
                  </a:cubicBezTo>
                  <a:cubicBezTo>
                    <a:pt x="188239" y="244083"/>
                    <a:pt x="186334" y="245988"/>
                    <a:pt x="185382" y="248845"/>
                  </a:cubicBezTo>
                  <a:cubicBezTo>
                    <a:pt x="184429" y="251703"/>
                    <a:pt x="182524" y="254560"/>
                    <a:pt x="181572" y="256465"/>
                  </a:cubicBezTo>
                  <a:cubicBezTo>
                    <a:pt x="180619" y="259323"/>
                    <a:pt x="178714" y="261228"/>
                    <a:pt x="177762" y="264086"/>
                  </a:cubicBezTo>
                  <a:cubicBezTo>
                    <a:pt x="176809" y="266943"/>
                    <a:pt x="174904" y="269800"/>
                    <a:pt x="173952" y="271705"/>
                  </a:cubicBezTo>
                  <a:cubicBezTo>
                    <a:pt x="172999" y="274563"/>
                    <a:pt x="172047" y="276468"/>
                    <a:pt x="170142" y="279325"/>
                  </a:cubicBezTo>
                  <a:cubicBezTo>
                    <a:pt x="169189" y="282183"/>
                    <a:pt x="167284" y="285040"/>
                    <a:pt x="166332" y="286945"/>
                  </a:cubicBezTo>
                  <a:cubicBezTo>
                    <a:pt x="165379" y="289803"/>
                    <a:pt x="164427" y="291708"/>
                    <a:pt x="163474" y="294565"/>
                  </a:cubicBezTo>
                  <a:cubicBezTo>
                    <a:pt x="162522" y="297423"/>
                    <a:pt x="161569" y="300280"/>
                    <a:pt x="160617" y="303138"/>
                  </a:cubicBezTo>
                  <a:cubicBezTo>
                    <a:pt x="159664" y="305995"/>
                    <a:pt x="158712" y="307900"/>
                    <a:pt x="157759" y="310758"/>
                  </a:cubicBezTo>
                  <a:cubicBezTo>
                    <a:pt x="156807" y="313615"/>
                    <a:pt x="155854" y="316473"/>
                    <a:pt x="154902" y="319330"/>
                  </a:cubicBezTo>
                  <a:cubicBezTo>
                    <a:pt x="153949" y="322188"/>
                    <a:pt x="152997" y="324093"/>
                    <a:pt x="152044" y="326950"/>
                  </a:cubicBezTo>
                  <a:cubicBezTo>
                    <a:pt x="151092" y="329808"/>
                    <a:pt x="150139" y="332665"/>
                    <a:pt x="149187" y="335523"/>
                  </a:cubicBezTo>
                  <a:cubicBezTo>
                    <a:pt x="149187" y="336475"/>
                    <a:pt x="149187" y="336475"/>
                    <a:pt x="148234" y="337428"/>
                  </a:cubicBezTo>
                  <a:cubicBezTo>
                    <a:pt x="148234" y="338380"/>
                    <a:pt x="148234" y="334570"/>
                    <a:pt x="149187" y="328855"/>
                  </a:cubicBezTo>
                  <a:cubicBezTo>
                    <a:pt x="152044" y="305995"/>
                    <a:pt x="154902" y="273611"/>
                    <a:pt x="155854" y="239320"/>
                  </a:cubicBezTo>
                  <a:cubicBezTo>
                    <a:pt x="156807" y="196458"/>
                    <a:pt x="151092" y="162168"/>
                    <a:pt x="147282" y="146928"/>
                  </a:cubicBezTo>
                  <a:cubicBezTo>
                    <a:pt x="146329" y="142165"/>
                    <a:pt x="142519" y="141213"/>
                    <a:pt x="140614" y="145975"/>
                  </a:cubicBezTo>
                  <a:cubicBezTo>
                    <a:pt x="132042" y="165978"/>
                    <a:pt x="112992" y="215508"/>
                    <a:pt x="114897" y="263133"/>
                  </a:cubicBezTo>
                  <a:cubicBezTo>
                    <a:pt x="116802" y="303138"/>
                    <a:pt x="129184" y="329808"/>
                    <a:pt x="137757" y="344095"/>
                  </a:cubicBezTo>
                  <a:cubicBezTo>
                    <a:pt x="140614" y="348858"/>
                    <a:pt x="141567" y="356478"/>
                    <a:pt x="140614" y="361240"/>
                  </a:cubicBezTo>
                  <a:cubicBezTo>
                    <a:pt x="128232" y="402198"/>
                    <a:pt x="120612" y="445061"/>
                    <a:pt x="116802" y="486970"/>
                  </a:cubicBezTo>
                  <a:cubicBezTo>
                    <a:pt x="115849" y="492686"/>
                    <a:pt x="115849" y="492686"/>
                    <a:pt x="114897" y="486970"/>
                  </a:cubicBezTo>
                  <a:cubicBezTo>
                    <a:pt x="112039" y="463158"/>
                    <a:pt x="106324" y="428868"/>
                    <a:pt x="97752" y="394578"/>
                  </a:cubicBezTo>
                  <a:cubicBezTo>
                    <a:pt x="87274" y="349811"/>
                    <a:pt x="71082" y="316473"/>
                    <a:pt x="63462" y="301233"/>
                  </a:cubicBezTo>
                  <a:cubicBezTo>
                    <a:pt x="60604" y="296470"/>
                    <a:pt x="57747" y="297423"/>
                    <a:pt x="56794" y="302186"/>
                  </a:cubicBezTo>
                  <a:cubicBezTo>
                    <a:pt x="52984" y="324093"/>
                    <a:pt x="46317" y="380290"/>
                    <a:pt x="61557" y="429820"/>
                  </a:cubicBezTo>
                  <a:cubicBezTo>
                    <a:pt x="73939" y="470778"/>
                    <a:pt x="94894" y="495543"/>
                    <a:pt x="107277" y="507925"/>
                  </a:cubicBezTo>
                  <a:cubicBezTo>
                    <a:pt x="111087" y="511736"/>
                    <a:pt x="113944" y="518403"/>
                    <a:pt x="113944" y="524118"/>
                  </a:cubicBezTo>
                  <a:cubicBezTo>
                    <a:pt x="112039" y="570790"/>
                    <a:pt x="115849" y="618415"/>
                    <a:pt x="123469" y="664136"/>
                  </a:cubicBezTo>
                  <a:cubicBezTo>
                    <a:pt x="124422" y="669850"/>
                    <a:pt x="123469" y="669850"/>
                    <a:pt x="121564" y="665088"/>
                  </a:cubicBezTo>
                  <a:cubicBezTo>
                    <a:pt x="111087" y="639370"/>
                    <a:pt x="94894" y="601270"/>
                    <a:pt x="74892" y="563170"/>
                  </a:cubicBezTo>
                  <a:cubicBezTo>
                    <a:pt x="49174" y="514593"/>
                    <a:pt x="22504" y="480303"/>
                    <a:pt x="10122" y="466015"/>
                  </a:cubicBezTo>
                  <a:cubicBezTo>
                    <a:pt x="6312" y="462205"/>
                    <a:pt x="3454" y="463158"/>
                    <a:pt x="3454" y="468873"/>
                  </a:cubicBezTo>
                  <a:cubicBezTo>
                    <a:pt x="4407" y="493638"/>
                    <a:pt x="12027" y="561265"/>
                    <a:pt x="44412" y="613653"/>
                  </a:cubicBezTo>
                  <a:cubicBezTo>
                    <a:pt x="71082" y="657468"/>
                    <a:pt x="102514" y="679375"/>
                    <a:pt x="119659" y="688900"/>
                  </a:cubicBezTo>
                  <a:cubicBezTo>
                    <a:pt x="124422" y="691758"/>
                    <a:pt x="129184" y="697473"/>
                    <a:pt x="130137" y="703188"/>
                  </a:cubicBezTo>
                  <a:cubicBezTo>
                    <a:pt x="140614" y="748908"/>
                    <a:pt x="155854" y="792723"/>
                    <a:pt x="174904" y="835586"/>
                  </a:cubicBezTo>
                  <a:cubicBezTo>
                    <a:pt x="176809" y="840348"/>
                    <a:pt x="176809" y="841300"/>
                    <a:pt x="172999" y="836538"/>
                  </a:cubicBezTo>
                  <a:cubicBezTo>
                    <a:pt x="154902" y="813678"/>
                    <a:pt x="128232" y="779388"/>
                    <a:pt x="98704" y="746050"/>
                  </a:cubicBezTo>
                  <a:cubicBezTo>
                    <a:pt x="59652" y="702236"/>
                    <a:pt x="22504" y="673661"/>
                    <a:pt x="6312" y="663183"/>
                  </a:cubicBezTo>
                  <a:cubicBezTo>
                    <a:pt x="1549" y="660325"/>
                    <a:pt x="-1308" y="662230"/>
                    <a:pt x="597" y="666993"/>
                  </a:cubicBezTo>
                  <a:cubicBezTo>
                    <a:pt x="8217" y="691758"/>
                    <a:pt x="32982" y="760338"/>
                    <a:pt x="80607" y="806058"/>
                  </a:cubicBezTo>
                  <a:cubicBezTo>
                    <a:pt x="119659" y="844158"/>
                    <a:pt x="157759" y="857493"/>
                    <a:pt x="178714" y="862255"/>
                  </a:cubicBezTo>
                  <a:cubicBezTo>
                    <a:pt x="183477" y="863208"/>
                    <a:pt x="190144" y="867970"/>
                    <a:pt x="193002" y="872733"/>
                  </a:cubicBezTo>
                  <a:cubicBezTo>
                    <a:pt x="218719" y="922263"/>
                    <a:pt x="251104" y="967983"/>
                    <a:pt x="289204" y="1009893"/>
                  </a:cubicBezTo>
                  <a:cubicBezTo>
                    <a:pt x="293014" y="1013703"/>
                    <a:pt x="292062" y="1014655"/>
                    <a:pt x="288252" y="1011798"/>
                  </a:cubicBezTo>
                  <a:cubicBezTo>
                    <a:pt x="264439" y="994653"/>
                    <a:pt x="228244" y="970840"/>
                    <a:pt x="191097" y="947980"/>
                  </a:cubicBezTo>
                  <a:cubicBezTo>
                    <a:pt x="140614" y="918453"/>
                    <a:pt x="96799" y="902261"/>
                    <a:pt x="78702" y="897498"/>
                  </a:cubicBezTo>
                  <a:cubicBezTo>
                    <a:pt x="73939" y="895593"/>
                    <a:pt x="71082" y="898450"/>
                    <a:pt x="74892" y="903213"/>
                  </a:cubicBezTo>
                  <a:cubicBezTo>
                    <a:pt x="89179" y="924168"/>
                    <a:pt x="133947" y="982270"/>
                    <a:pt x="193002" y="1011798"/>
                  </a:cubicBezTo>
                  <a:cubicBezTo>
                    <a:pt x="242532" y="1036563"/>
                    <a:pt x="282537" y="1037515"/>
                    <a:pt x="303492" y="1035611"/>
                  </a:cubicBezTo>
                  <a:cubicBezTo>
                    <a:pt x="309207" y="1035611"/>
                    <a:pt x="315874" y="1037515"/>
                    <a:pt x="319684" y="1041325"/>
                  </a:cubicBezTo>
                  <a:cubicBezTo>
                    <a:pt x="359689" y="1079425"/>
                    <a:pt x="404457" y="1112763"/>
                    <a:pt x="454939" y="1140386"/>
                  </a:cubicBezTo>
                  <a:cubicBezTo>
                    <a:pt x="459702" y="1143243"/>
                    <a:pt x="459702" y="1144195"/>
                    <a:pt x="453987" y="1142290"/>
                  </a:cubicBezTo>
                  <a:cubicBezTo>
                    <a:pt x="423507" y="1132765"/>
                    <a:pt x="376834" y="1119430"/>
                    <a:pt x="331114" y="1108000"/>
                  </a:cubicBezTo>
                  <a:cubicBezTo>
                    <a:pt x="270154" y="1092761"/>
                    <a:pt x="220624" y="1090855"/>
                    <a:pt x="200622" y="1089903"/>
                  </a:cubicBezTo>
                  <a:cubicBezTo>
                    <a:pt x="194907" y="1089903"/>
                    <a:pt x="193954" y="1093713"/>
                    <a:pt x="197764" y="1096570"/>
                  </a:cubicBezTo>
                  <a:cubicBezTo>
                    <a:pt x="218719" y="1113715"/>
                    <a:pt x="282537" y="1159436"/>
                    <a:pt x="353022" y="1170865"/>
                  </a:cubicBezTo>
                  <a:cubicBezTo>
                    <a:pt x="412077" y="1180390"/>
                    <a:pt x="454939" y="1168008"/>
                    <a:pt x="475894" y="1159436"/>
                  </a:cubicBezTo>
                  <a:cubicBezTo>
                    <a:pt x="480657" y="1157530"/>
                    <a:pt x="488277" y="1157530"/>
                    <a:pt x="493992" y="1159436"/>
                  </a:cubicBezTo>
                  <a:cubicBezTo>
                    <a:pt x="513994" y="1168961"/>
                    <a:pt x="534949" y="1177533"/>
                    <a:pt x="556857" y="1184200"/>
                  </a:cubicBezTo>
                  <a:cubicBezTo>
                    <a:pt x="561619" y="1186105"/>
                    <a:pt x="566382" y="1187058"/>
                    <a:pt x="566382" y="1187058"/>
                  </a:cubicBezTo>
                  <a:cubicBezTo>
                    <a:pt x="566382" y="1187058"/>
                    <a:pt x="570192" y="1188011"/>
                    <a:pt x="575907" y="1189915"/>
                  </a:cubicBezTo>
                  <a:cubicBezTo>
                    <a:pt x="599719" y="1196583"/>
                    <a:pt x="623532" y="1203250"/>
                    <a:pt x="648297" y="1208013"/>
                  </a:cubicBezTo>
                  <a:cubicBezTo>
                    <a:pt x="654012" y="1208965"/>
                    <a:pt x="653059" y="1209918"/>
                    <a:pt x="648297" y="1209918"/>
                  </a:cubicBezTo>
                  <a:cubicBezTo>
                    <a:pt x="613054" y="1209918"/>
                    <a:pt x="561619" y="1210870"/>
                    <a:pt x="511137" y="1212775"/>
                  </a:cubicBezTo>
                  <a:cubicBezTo>
                    <a:pt x="444462" y="1216586"/>
                    <a:pt x="395884" y="1227063"/>
                    <a:pt x="375882" y="1232778"/>
                  </a:cubicBezTo>
                  <a:cubicBezTo>
                    <a:pt x="371119" y="1234683"/>
                    <a:pt x="370167" y="1237540"/>
                    <a:pt x="375882" y="1239445"/>
                  </a:cubicBezTo>
                  <a:cubicBezTo>
                    <a:pt x="401599" y="1249923"/>
                    <a:pt x="478752" y="1276593"/>
                    <a:pt x="554952" y="1267068"/>
                  </a:cubicBezTo>
                  <a:cubicBezTo>
                    <a:pt x="618769" y="1259448"/>
                    <a:pt x="658774" y="1234683"/>
                    <a:pt x="676872" y="1220395"/>
                  </a:cubicBezTo>
                  <a:cubicBezTo>
                    <a:pt x="680682" y="1217538"/>
                    <a:pt x="688302" y="1214680"/>
                    <a:pt x="694017" y="1215633"/>
                  </a:cubicBezTo>
                  <a:cubicBezTo>
                    <a:pt x="697827" y="1215633"/>
                    <a:pt x="701637" y="1216586"/>
                    <a:pt x="704494" y="1216586"/>
                  </a:cubicBezTo>
                  <a:cubicBezTo>
                    <a:pt x="710209" y="1217538"/>
                    <a:pt x="714019" y="1215633"/>
                    <a:pt x="714019" y="1212775"/>
                  </a:cubicBezTo>
                  <a:cubicBezTo>
                    <a:pt x="714019" y="1209918"/>
                    <a:pt x="709257" y="1208013"/>
                    <a:pt x="704494" y="1207061"/>
                  </a:cubicBezTo>
                  <a:cubicBezTo>
                    <a:pt x="701637" y="1207061"/>
                    <a:pt x="697827" y="1206108"/>
                    <a:pt x="694969" y="1206108"/>
                  </a:cubicBezTo>
                  <a:cubicBezTo>
                    <a:pt x="687349" y="1207061"/>
                    <a:pt x="680682" y="1202298"/>
                    <a:pt x="677824" y="11975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E938C727-B33A-9C4E-B2E2-E91ED61C7414}"/>
                </a:ext>
              </a:extLst>
            </p:cNvPr>
            <p:cNvSpPr/>
            <p:nvPr/>
          </p:nvSpPr>
          <p:spPr>
            <a:xfrm>
              <a:off x="9763461" y="3423144"/>
              <a:ext cx="440061" cy="782158"/>
            </a:xfrm>
            <a:custGeom>
              <a:avLst/>
              <a:gdLst>
                <a:gd name="connsiteX0" fmla="*/ 34290 w 714019"/>
                <a:gd name="connsiteY0" fmla="*/ 1197536 h 1269088"/>
                <a:gd name="connsiteX1" fmla="*/ 109538 w 714019"/>
                <a:gd name="connsiteY1" fmla="*/ 1107048 h 1269088"/>
                <a:gd name="connsiteX2" fmla="*/ 204788 w 714019"/>
                <a:gd name="connsiteY2" fmla="*/ 1016561 h 1269088"/>
                <a:gd name="connsiteX3" fmla="*/ 211455 w 714019"/>
                <a:gd name="connsiteY3" fmla="*/ 1019418 h 1269088"/>
                <a:gd name="connsiteX4" fmla="*/ 168592 w 714019"/>
                <a:gd name="connsiteY4" fmla="*/ 1125145 h 1269088"/>
                <a:gd name="connsiteX5" fmla="*/ 65723 w 714019"/>
                <a:gd name="connsiteY5" fmla="*/ 1196583 h 1269088"/>
                <a:gd name="connsiteX6" fmla="*/ 66675 w 714019"/>
                <a:gd name="connsiteY6" fmla="*/ 1198488 h 1269088"/>
                <a:gd name="connsiteX7" fmla="*/ 146685 w 714019"/>
                <a:gd name="connsiteY7" fmla="*/ 1178486 h 1269088"/>
                <a:gd name="connsiteX8" fmla="*/ 217170 w 714019"/>
                <a:gd name="connsiteY8" fmla="*/ 1150863 h 1269088"/>
                <a:gd name="connsiteX9" fmla="*/ 228600 w 714019"/>
                <a:gd name="connsiteY9" fmla="*/ 1137528 h 1269088"/>
                <a:gd name="connsiteX10" fmla="*/ 266700 w 714019"/>
                <a:gd name="connsiteY10" fmla="*/ 1031800 h 1269088"/>
                <a:gd name="connsiteX11" fmla="*/ 325755 w 714019"/>
                <a:gd name="connsiteY11" fmla="*/ 920358 h 1269088"/>
                <a:gd name="connsiteX12" fmla="*/ 333375 w 714019"/>
                <a:gd name="connsiteY12" fmla="*/ 921311 h 1269088"/>
                <a:gd name="connsiteX13" fmla="*/ 325755 w 714019"/>
                <a:gd name="connsiteY13" fmla="*/ 1033705 h 1269088"/>
                <a:gd name="connsiteX14" fmla="*/ 256223 w 714019"/>
                <a:gd name="connsiteY14" fmla="*/ 1128955 h 1269088"/>
                <a:gd name="connsiteX15" fmla="*/ 257175 w 714019"/>
                <a:gd name="connsiteY15" fmla="*/ 1130861 h 1269088"/>
                <a:gd name="connsiteX16" fmla="*/ 389573 w 714019"/>
                <a:gd name="connsiteY16" fmla="*/ 1033705 h 1269088"/>
                <a:gd name="connsiteX17" fmla="*/ 395288 w 714019"/>
                <a:gd name="connsiteY17" fmla="*/ 1017513 h 1269088"/>
                <a:gd name="connsiteX18" fmla="*/ 396240 w 714019"/>
                <a:gd name="connsiteY18" fmla="*/ 911786 h 1269088"/>
                <a:gd name="connsiteX19" fmla="*/ 418147 w 714019"/>
                <a:gd name="connsiteY19" fmla="*/ 794628 h 1269088"/>
                <a:gd name="connsiteX20" fmla="*/ 425767 w 714019"/>
                <a:gd name="connsiteY20" fmla="*/ 793675 h 1269088"/>
                <a:gd name="connsiteX21" fmla="*/ 450533 w 714019"/>
                <a:gd name="connsiteY21" fmla="*/ 897498 h 1269088"/>
                <a:gd name="connsiteX22" fmla="*/ 418147 w 714019"/>
                <a:gd name="connsiteY22" fmla="*/ 1001320 h 1269088"/>
                <a:gd name="connsiteX23" fmla="*/ 420053 w 714019"/>
                <a:gd name="connsiteY23" fmla="*/ 1002273 h 1269088"/>
                <a:gd name="connsiteX24" fmla="*/ 514350 w 714019"/>
                <a:gd name="connsiteY24" fmla="*/ 867970 h 1269088"/>
                <a:gd name="connsiteX25" fmla="*/ 514350 w 714019"/>
                <a:gd name="connsiteY25" fmla="*/ 850825 h 1269088"/>
                <a:gd name="connsiteX26" fmla="*/ 482917 w 714019"/>
                <a:gd name="connsiteY26" fmla="*/ 750813 h 1269088"/>
                <a:gd name="connsiteX27" fmla="*/ 468630 w 714019"/>
                <a:gd name="connsiteY27" fmla="*/ 633655 h 1269088"/>
                <a:gd name="connsiteX28" fmla="*/ 475297 w 714019"/>
                <a:gd name="connsiteY28" fmla="*/ 629845 h 1269088"/>
                <a:gd name="connsiteX29" fmla="*/ 529590 w 714019"/>
                <a:gd name="connsiteY29" fmla="*/ 720333 h 1269088"/>
                <a:gd name="connsiteX30" fmla="*/ 530543 w 714019"/>
                <a:gd name="connsiteY30" fmla="*/ 828918 h 1269088"/>
                <a:gd name="connsiteX31" fmla="*/ 532447 w 714019"/>
                <a:gd name="connsiteY31" fmla="*/ 829870 h 1269088"/>
                <a:gd name="connsiteX32" fmla="*/ 576263 w 714019"/>
                <a:gd name="connsiteY32" fmla="*/ 700330 h 1269088"/>
                <a:gd name="connsiteX33" fmla="*/ 572453 w 714019"/>
                <a:gd name="connsiteY33" fmla="*/ 683186 h 1269088"/>
                <a:gd name="connsiteX34" fmla="*/ 520065 w 714019"/>
                <a:gd name="connsiteY34" fmla="*/ 600318 h 1269088"/>
                <a:gd name="connsiteX35" fmla="*/ 479108 w 714019"/>
                <a:gd name="connsiteY35" fmla="*/ 495543 h 1269088"/>
                <a:gd name="connsiteX36" fmla="*/ 484822 w 714019"/>
                <a:gd name="connsiteY36" fmla="*/ 490780 h 1269088"/>
                <a:gd name="connsiteX37" fmla="*/ 555308 w 714019"/>
                <a:gd name="connsiteY37" fmla="*/ 561265 h 1269088"/>
                <a:gd name="connsiteX38" fmla="*/ 581978 w 714019"/>
                <a:gd name="connsiteY38" fmla="*/ 661278 h 1269088"/>
                <a:gd name="connsiteX39" fmla="*/ 583883 w 714019"/>
                <a:gd name="connsiteY39" fmla="*/ 661278 h 1269088"/>
                <a:gd name="connsiteX40" fmla="*/ 593408 w 714019"/>
                <a:gd name="connsiteY40" fmla="*/ 524118 h 1269088"/>
                <a:gd name="connsiteX41" fmla="*/ 584835 w 714019"/>
                <a:gd name="connsiteY41" fmla="*/ 508878 h 1269088"/>
                <a:gd name="connsiteX42" fmla="*/ 523875 w 714019"/>
                <a:gd name="connsiteY42" fmla="*/ 451728 h 1269088"/>
                <a:gd name="connsiteX43" fmla="*/ 467678 w 714019"/>
                <a:gd name="connsiteY43" fmla="*/ 370765 h 1269088"/>
                <a:gd name="connsiteX44" fmla="*/ 472440 w 714019"/>
                <a:gd name="connsiteY44" fmla="*/ 364098 h 1269088"/>
                <a:gd name="connsiteX45" fmla="*/ 545783 w 714019"/>
                <a:gd name="connsiteY45" fmla="*/ 410770 h 1269088"/>
                <a:gd name="connsiteX46" fmla="*/ 588645 w 714019"/>
                <a:gd name="connsiteY46" fmla="*/ 486970 h 1269088"/>
                <a:gd name="connsiteX47" fmla="*/ 590550 w 714019"/>
                <a:gd name="connsiteY47" fmla="*/ 486970 h 1269088"/>
                <a:gd name="connsiteX48" fmla="*/ 566738 w 714019"/>
                <a:gd name="connsiteY48" fmla="*/ 363145 h 1269088"/>
                <a:gd name="connsiteX49" fmla="*/ 554355 w 714019"/>
                <a:gd name="connsiteY49" fmla="*/ 350763 h 1269088"/>
                <a:gd name="connsiteX50" fmla="*/ 486728 w 714019"/>
                <a:gd name="connsiteY50" fmla="*/ 311711 h 1269088"/>
                <a:gd name="connsiteX51" fmla="*/ 416242 w 714019"/>
                <a:gd name="connsiteY51" fmla="*/ 247893 h 1269088"/>
                <a:gd name="connsiteX52" fmla="*/ 419100 w 714019"/>
                <a:gd name="connsiteY52" fmla="*/ 241225 h 1269088"/>
                <a:gd name="connsiteX53" fmla="*/ 496253 w 714019"/>
                <a:gd name="connsiteY53" fmla="*/ 268848 h 1269088"/>
                <a:gd name="connsiteX54" fmla="*/ 554355 w 714019"/>
                <a:gd name="connsiteY54" fmla="*/ 329808 h 1269088"/>
                <a:gd name="connsiteX55" fmla="*/ 559118 w 714019"/>
                <a:gd name="connsiteY55" fmla="*/ 336475 h 1269088"/>
                <a:gd name="connsiteX56" fmla="*/ 559118 w 714019"/>
                <a:gd name="connsiteY56" fmla="*/ 335523 h 1269088"/>
                <a:gd name="connsiteX57" fmla="*/ 556260 w 714019"/>
                <a:gd name="connsiteY57" fmla="*/ 327903 h 1269088"/>
                <a:gd name="connsiteX58" fmla="*/ 553403 w 714019"/>
                <a:gd name="connsiteY58" fmla="*/ 320283 h 1269088"/>
                <a:gd name="connsiteX59" fmla="*/ 550545 w 714019"/>
                <a:gd name="connsiteY59" fmla="*/ 312663 h 1269088"/>
                <a:gd name="connsiteX60" fmla="*/ 547688 w 714019"/>
                <a:gd name="connsiteY60" fmla="*/ 305043 h 1269088"/>
                <a:gd name="connsiteX61" fmla="*/ 544830 w 714019"/>
                <a:gd name="connsiteY61" fmla="*/ 297423 h 1269088"/>
                <a:gd name="connsiteX62" fmla="*/ 541972 w 714019"/>
                <a:gd name="connsiteY62" fmla="*/ 289803 h 1269088"/>
                <a:gd name="connsiteX63" fmla="*/ 538163 w 714019"/>
                <a:gd name="connsiteY63" fmla="*/ 282183 h 1269088"/>
                <a:gd name="connsiteX64" fmla="*/ 534353 w 714019"/>
                <a:gd name="connsiteY64" fmla="*/ 274563 h 1269088"/>
                <a:gd name="connsiteX65" fmla="*/ 530543 w 714019"/>
                <a:gd name="connsiteY65" fmla="*/ 266943 h 1269088"/>
                <a:gd name="connsiteX66" fmla="*/ 526733 w 714019"/>
                <a:gd name="connsiteY66" fmla="*/ 259323 h 1269088"/>
                <a:gd name="connsiteX67" fmla="*/ 522922 w 714019"/>
                <a:gd name="connsiteY67" fmla="*/ 251703 h 1269088"/>
                <a:gd name="connsiteX68" fmla="*/ 519113 w 714019"/>
                <a:gd name="connsiteY68" fmla="*/ 244083 h 1269088"/>
                <a:gd name="connsiteX69" fmla="*/ 515303 w 714019"/>
                <a:gd name="connsiteY69" fmla="*/ 236463 h 1269088"/>
                <a:gd name="connsiteX70" fmla="*/ 511492 w 714019"/>
                <a:gd name="connsiteY70" fmla="*/ 228843 h 1269088"/>
                <a:gd name="connsiteX71" fmla="*/ 506730 w 714019"/>
                <a:gd name="connsiteY71" fmla="*/ 221223 h 1269088"/>
                <a:gd name="connsiteX72" fmla="*/ 501967 w 714019"/>
                <a:gd name="connsiteY72" fmla="*/ 213603 h 1269088"/>
                <a:gd name="connsiteX73" fmla="*/ 501015 w 714019"/>
                <a:gd name="connsiteY73" fmla="*/ 211698 h 1269088"/>
                <a:gd name="connsiteX74" fmla="*/ 490538 w 714019"/>
                <a:gd name="connsiteY74" fmla="*/ 207888 h 1269088"/>
                <a:gd name="connsiteX75" fmla="*/ 425767 w 714019"/>
                <a:gd name="connsiteY75" fmla="*/ 187885 h 1269088"/>
                <a:gd name="connsiteX76" fmla="*/ 351473 w 714019"/>
                <a:gd name="connsiteY76" fmla="*/ 145023 h 1269088"/>
                <a:gd name="connsiteX77" fmla="*/ 353378 w 714019"/>
                <a:gd name="connsiteY77" fmla="*/ 138355 h 1269088"/>
                <a:gd name="connsiteX78" fmla="*/ 424815 w 714019"/>
                <a:gd name="connsiteY78" fmla="*/ 149785 h 1269088"/>
                <a:gd name="connsiteX79" fmla="*/ 484822 w 714019"/>
                <a:gd name="connsiteY79" fmla="*/ 189790 h 1269088"/>
                <a:gd name="connsiteX80" fmla="*/ 486728 w 714019"/>
                <a:gd name="connsiteY80" fmla="*/ 188838 h 1269088"/>
                <a:gd name="connsiteX81" fmla="*/ 455295 w 714019"/>
                <a:gd name="connsiteY81" fmla="*/ 145975 h 1269088"/>
                <a:gd name="connsiteX82" fmla="*/ 441008 w 714019"/>
                <a:gd name="connsiteY82" fmla="*/ 132640 h 1269088"/>
                <a:gd name="connsiteX83" fmla="*/ 371475 w 714019"/>
                <a:gd name="connsiteY83" fmla="*/ 78348 h 1269088"/>
                <a:gd name="connsiteX84" fmla="*/ 298133 w 714019"/>
                <a:gd name="connsiteY84" fmla="*/ 5005 h 1269088"/>
                <a:gd name="connsiteX85" fmla="*/ 300990 w 714019"/>
                <a:gd name="connsiteY85" fmla="*/ 243 h 1269088"/>
                <a:gd name="connsiteX86" fmla="*/ 393383 w 714019"/>
                <a:gd name="connsiteY86" fmla="*/ 53583 h 1269088"/>
                <a:gd name="connsiteX87" fmla="*/ 448628 w 714019"/>
                <a:gd name="connsiteY87" fmla="*/ 125973 h 1269088"/>
                <a:gd name="connsiteX88" fmla="*/ 459105 w 714019"/>
                <a:gd name="connsiteY88" fmla="*/ 142165 h 1269088"/>
                <a:gd name="connsiteX89" fmla="*/ 491490 w 714019"/>
                <a:gd name="connsiteY89" fmla="*/ 185028 h 1269088"/>
                <a:gd name="connsiteX90" fmla="*/ 493395 w 714019"/>
                <a:gd name="connsiteY90" fmla="*/ 184075 h 1269088"/>
                <a:gd name="connsiteX91" fmla="*/ 468630 w 714019"/>
                <a:gd name="connsiteY91" fmla="*/ 112638 h 1269088"/>
                <a:gd name="connsiteX92" fmla="*/ 456247 w 714019"/>
                <a:gd name="connsiteY92" fmla="*/ 33580 h 1269088"/>
                <a:gd name="connsiteX93" fmla="*/ 462915 w 714019"/>
                <a:gd name="connsiteY93" fmla="*/ 31675 h 1269088"/>
                <a:gd name="connsiteX94" fmla="*/ 508635 w 714019"/>
                <a:gd name="connsiteY94" fmla="*/ 125973 h 1269088"/>
                <a:gd name="connsiteX95" fmla="*/ 507683 w 714019"/>
                <a:gd name="connsiteY95" fmla="*/ 197410 h 1269088"/>
                <a:gd name="connsiteX96" fmla="*/ 505778 w 714019"/>
                <a:gd name="connsiteY96" fmla="*/ 208840 h 1269088"/>
                <a:gd name="connsiteX97" fmla="*/ 506730 w 714019"/>
                <a:gd name="connsiteY97" fmla="*/ 210745 h 1269088"/>
                <a:gd name="connsiteX98" fmla="*/ 511492 w 714019"/>
                <a:gd name="connsiteY98" fmla="*/ 218365 h 1269088"/>
                <a:gd name="connsiteX99" fmla="*/ 516255 w 714019"/>
                <a:gd name="connsiteY99" fmla="*/ 225985 h 1269088"/>
                <a:gd name="connsiteX100" fmla="*/ 520065 w 714019"/>
                <a:gd name="connsiteY100" fmla="*/ 233605 h 1269088"/>
                <a:gd name="connsiteX101" fmla="*/ 523875 w 714019"/>
                <a:gd name="connsiteY101" fmla="*/ 241225 h 1269088"/>
                <a:gd name="connsiteX102" fmla="*/ 527685 w 714019"/>
                <a:gd name="connsiteY102" fmla="*/ 248845 h 1269088"/>
                <a:gd name="connsiteX103" fmla="*/ 531495 w 714019"/>
                <a:gd name="connsiteY103" fmla="*/ 256465 h 1269088"/>
                <a:gd name="connsiteX104" fmla="*/ 535305 w 714019"/>
                <a:gd name="connsiteY104" fmla="*/ 264086 h 1269088"/>
                <a:gd name="connsiteX105" fmla="*/ 539115 w 714019"/>
                <a:gd name="connsiteY105" fmla="*/ 271705 h 1269088"/>
                <a:gd name="connsiteX106" fmla="*/ 542925 w 714019"/>
                <a:gd name="connsiteY106" fmla="*/ 279325 h 1269088"/>
                <a:gd name="connsiteX107" fmla="*/ 546735 w 714019"/>
                <a:gd name="connsiteY107" fmla="*/ 286945 h 1269088"/>
                <a:gd name="connsiteX108" fmla="*/ 549593 w 714019"/>
                <a:gd name="connsiteY108" fmla="*/ 294565 h 1269088"/>
                <a:gd name="connsiteX109" fmla="*/ 553403 w 714019"/>
                <a:gd name="connsiteY109" fmla="*/ 303138 h 1269088"/>
                <a:gd name="connsiteX110" fmla="*/ 556260 w 714019"/>
                <a:gd name="connsiteY110" fmla="*/ 310758 h 1269088"/>
                <a:gd name="connsiteX111" fmla="*/ 559118 w 714019"/>
                <a:gd name="connsiteY111" fmla="*/ 319330 h 1269088"/>
                <a:gd name="connsiteX112" fmla="*/ 561975 w 714019"/>
                <a:gd name="connsiteY112" fmla="*/ 326950 h 1269088"/>
                <a:gd name="connsiteX113" fmla="*/ 564833 w 714019"/>
                <a:gd name="connsiteY113" fmla="*/ 335523 h 1269088"/>
                <a:gd name="connsiteX114" fmla="*/ 565785 w 714019"/>
                <a:gd name="connsiteY114" fmla="*/ 337428 h 1269088"/>
                <a:gd name="connsiteX115" fmla="*/ 564833 w 714019"/>
                <a:gd name="connsiteY115" fmla="*/ 328855 h 1269088"/>
                <a:gd name="connsiteX116" fmla="*/ 558165 w 714019"/>
                <a:gd name="connsiteY116" fmla="*/ 239320 h 1269088"/>
                <a:gd name="connsiteX117" fmla="*/ 566738 w 714019"/>
                <a:gd name="connsiteY117" fmla="*/ 146928 h 1269088"/>
                <a:gd name="connsiteX118" fmla="*/ 573405 w 714019"/>
                <a:gd name="connsiteY118" fmla="*/ 145975 h 1269088"/>
                <a:gd name="connsiteX119" fmla="*/ 599122 w 714019"/>
                <a:gd name="connsiteY119" fmla="*/ 263133 h 1269088"/>
                <a:gd name="connsiteX120" fmla="*/ 576263 w 714019"/>
                <a:gd name="connsiteY120" fmla="*/ 344095 h 1269088"/>
                <a:gd name="connsiteX121" fmla="*/ 573405 w 714019"/>
                <a:gd name="connsiteY121" fmla="*/ 361240 h 1269088"/>
                <a:gd name="connsiteX122" fmla="*/ 597218 w 714019"/>
                <a:gd name="connsiteY122" fmla="*/ 486970 h 1269088"/>
                <a:gd name="connsiteX123" fmla="*/ 599122 w 714019"/>
                <a:gd name="connsiteY123" fmla="*/ 486970 h 1269088"/>
                <a:gd name="connsiteX124" fmla="*/ 616268 w 714019"/>
                <a:gd name="connsiteY124" fmla="*/ 394578 h 1269088"/>
                <a:gd name="connsiteX125" fmla="*/ 650558 w 714019"/>
                <a:gd name="connsiteY125" fmla="*/ 301233 h 1269088"/>
                <a:gd name="connsiteX126" fmla="*/ 657225 w 714019"/>
                <a:gd name="connsiteY126" fmla="*/ 302186 h 1269088"/>
                <a:gd name="connsiteX127" fmla="*/ 652463 w 714019"/>
                <a:gd name="connsiteY127" fmla="*/ 429820 h 1269088"/>
                <a:gd name="connsiteX128" fmla="*/ 606743 w 714019"/>
                <a:gd name="connsiteY128" fmla="*/ 507925 h 1269088"/>
                <a:gd name="connsiteX129" fmla="*/ 600075 w 714019"/>
                <a:gd name="connsiteY129" fmla="*/ 524118 h 1269088"/>
                <a:gd name="connsiteX130" fmla="*/ 590550 w 714019"/>
                <a:gd name="connsiteY130" fmla="*/ 664136 h 1269088"/>
                <a:gd name="connsiteX131" fmla="*/ 592455 w 714019"/>
                <a:gd name="connsiteY131" fmla="*/ 665088 h 1269088"/>
                <a:gd name="connsiteX132" fmla="*/ 639128 w 714019"/>
                <a:gd name="connsiteY132" fmla="*/ 563170 h 1269088"/>
                <a:gd name="connsiteX133" fmla="*/ 703897 w 714019"/>
                <a:gd name="connsiteY133" fmla="*/ 466015 h 1269088"/>
                <a:gd name="connsiteX134" fmla="*/ 710565 w 714019"/>
                <a:gd name="connsiteY134" fmla="*/ 468873 h 1269088"/>
                <a:gd name="connsiteX135" fmla="*/ 669608 w 714019"/>
                <a:gd name="connsiteY135" fmla="*/ 613653 h 1269088"/>
                <a:gd name="connsiteX136" fmla="*/ 594360 w 714019"/>
                <a:gd name="connsiteY136" fmla="*/ 688900 h 1269088"/>
                <a:gd name="connsiteX137" fmla="*/ 583883 w 714019"/>
                <a:gd name="connsiteY137" fmla="*/ 703188 h 1269088"/>
                <a:gd name="connsiteX138" fmla="*/ 539115 w 714019"/>
                <a:gd name="connsiteY138" fmla="*/ 835586 h 1269088"/>
                <a:gd name="connsiteX139" fmla="*/ 541020 w 714019"/>
                <a:gd name="connsiteY139" fmla="*/ 836538 h 1269088"/>
                <a:gd name="connsiteX140" fmla="*/ 615315 w 714019"/>
                <a:gd name="connsiteY140" fmla="*/ 746050 h 1269088"/>
                <a:gd name="connsiteX141" fmla="*/ 707708 w 714019"/>
                <a:gd name="connsiteY141" fmla="*/ 663183 h 1269088"/>
                <a:gd name="connsiteX142" fmla="*/ 713422 w 714019"/>
                <a:gd name="connsiteY142" fmla="*/ 666993 h 1269088"/>
                <a:gd name="connsiteX143" fmla="*/ 633413 w 714019"/>
                <a:gd name="connsiteY143" fmla="*/ 806058 h 1269088"/>
                <a:gd name="connsiteX144" fmla="*/ 535305 w 714019"/>
                <a:gd name="connsiteY144" fmla="*/ 862255 h 1269088"/>
                <a:gd name="connsiteX145" fmla="*/ 521017 w 714019"/>
                <a:gd name="connsiteY145" fmla="*/ 872733 h 1269088"/>
                <a:gd name="connsiteX146" fmla="*/ 424815 w 714019"/>
                <a:gd name="connsiteY146" fmla="*/ 1009893 h 1269088"/>
                <a:gd name="connsiteX147" fmla="*/ 425767 w 714019"/>
                <a:gd name="connsiteY147" fmla="*/ 1011798 h 1269088"/>
                <a:gd name="connsiteX148" fmla="*/ 522922 w 714019"/>
                <a:gd name="connsiteY148" fmla="*/ 947980 h 1269088"/>
                <a:gd name="connsiteX149" fmla="*/ 635318 w 714019"/>
                <a:gd name="connsiteY149" fmla="*/ 897498 h 1269088"/>
                <a:gd name="connsiteX150" fmla="*/ 639128 w 714019"/>
                <a:gd name="connsiteY150" fmla="*/ 903213 h 1269088"/>
                <a:gd name="connsiteX151" fmla="*/ 521017 w 714019"/>
                <a:gd name="connsiteY151" fmla="*/ 1011798 h 1269088"/>
                <a:gd name="connsiteX152" fmla="*/ 410528 w 714019"/>
                <a:gd name="connsiteY152" fmla="*/ 1035611 h 1269088"/>
                <a:gd name="connsiteX153" fmla="*/ 394335 w 714019"/>
                <a:gd name="connsiteY153" fmla="*/ 1041325 h 1269088"/>
                <a:gd name="connsiteX154" fmla="*/ 259080 w 714019"/>
                <a:gd name="connsiteY154" fmla="*/ 1140386 h 1269088"/>
                <a:gd name="connsiteX155" fmla="*/ 260033 w 714019"/>
                <a:gd name="connsiteY155" fmla="*/ 1142290 h 1269088"/>
                <a:gd name="connsiteX156" fmla="*/ 382905 w 714019"/>
                <a:gd name="connsiteY156" fmla="*/ 1108000 h 1269088"/>
                <a:gd name="connsiteX157" fmla="*/ 513397 w 714019"/>
                <a:gd name="connsiteY157" fmla="*/ 1089903 h 1269088"/>
                <a:gd name="connsiteX158" fmla="*/ 516255 w 714019"/>
                <a:gd name="connsiteY158" fmla="*/ 1096570 h 1269088"/>
                <a:gd name="connsiteX159" fmla="*/ 360998 w 714019"/>
                <a:gd name="connsiteY159" fmla="*/ 1170865 h 1269088"/>
                <a:gd name="connsiteX160" fmla="*/ 238125 w 714019"/>
                <a:gd name="connsiteY160" fmla="*/ 1159436 h 1269088"/>
                <a:gd name="connsiteX161" fmla="*/ 220027 w 714019"/>
                <a:gd name="connsiteY161" fmla="*/ 1159436 h 1269088"/>
                <a:gd name="connsiteX162" fmla="*/ 157163 w 714019"/>
                <a:gd name="connsiteY162" fmla="*/ 1184200 h 1269088"/>
                <a:gd name="connsiteX163" fmla="*/ 147638 w 714019"/>
                <a:gd name="connsiteY163" fmla="*/ 1187058 h 1269088"/>
                <a:gd name="connsiteX164" fmla="*/ 138113 w 714019"/>
                <a:gd name="connsiteY164" fmla="*/ 1189915 h 1269088"/>
                <a:gd name="connsiteX165" fmla="*/ 65723 w 714019"/>
                <a:gd name="connsiteY165" fmla="*/ 1208013 h 1269088"/>
                <a:gd name="connsiteX166" fmla="*/ 65723 w 714019"/>
                <a:gd name="connsiteY166" fmla="*/ 1209918 h 1269088"/>
                <a:gd name="connsiteX167" fmla="*/ 202883 w 714019"/>
                <a:gd name="connsiteY167" fmla="*/ 1212775 h 1269088"/>
                <a:gd name="connsiteX168" fmla="*/ 338138 w 714019"/>
                <a:gd name="connsiteY168" fmla="*/ 1232778 h 1269088"/>
                <a:gd name="connsiteX169" fmla="*/ 338138 w 714019"/>
                <a:gd name="connsiteY169" fmla="*/ 1239445 h 1269088"/>
                <a:gd name="connsiteX170" fmla="*/ 159067 w 714019"/>
                <a:gd name="connsiteY170" fmla="*/ 1267068 h 1269088"/>
                <a:gd name="connsiteX171" fmla="*/ 37148 w 714019"/>
                <a:gd name="connsiteY171" fmla="*/ 1220395 h 1269088"/>
                <a:gd name="connsiteX172" fmla="*/ 20002 w 714019"/>
                <a:gd name="connsiteY172" fmla="*/ 1215633 h 1269088"/>
                <a:gd name="connsiteX173" fmla="*/ 9525 w 714019"/>
                <a:gd name="connsiteY173" fmla="*/ 1216586 h 1269088"/>
                <a:gd name="connsiteX174" fmla="*/ 0 w 714019"/>
                <a:gd name="connsiteY174" fmla="*/ 1212775 h 1269088"/>
                <a:gd name="connsiteX175" fmla="*/ 9525 w 714019"/>
                <a:gd name="connsiteY175" fmla="*/ 1207061 h 1269088"/>
                <a:gd name="connsiteX176" fmla="*/ 19050 w 714019"/>
                <a:gd name="connsiteY176" fmla="*/ 1206108 h 1269088"/>
                <a:gd name="connsiteX177" fmla="*/ 34290 w 714019"/>
                <a:gd name="connsiteY177" fmla="*/ 1197536 h 126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714019" h="1269088">
                  <a:moveTo>
                    <a:pt x="34290" y="1197536"/>
                  </a:moveTo>
                  <a:cubicBezTo>
                    <a:pt x="47625" y="1178486"/>
                    <a:pt x="74295" y="1144195"/>
                    <a:pt x="109538" y="1107048"/>
                  </a:cubicBezTo>
                  <a:cubicBezTo>
                    <a:pt x="150495" y="1066090"/>
                    <a:pt x="188595" y="1030848"/>
                    <a:pt x="204788" y="1016561"/>
                  </a:cubicBezTo>
                  <a:cubicBezTo>
                    <a:pt x="208598" y="1012750"/>
                    <a:pt x="212408" y="1014655"/>
                    <a:pt x="211455" y="1019418"/>
                  </a:cubicBezTo>
                  <a:cubicBezTo>
                    <a:pt x="210502" y="1038468"/>
                    <a:pt x="205740" y="1080378"/>
                    <a:pt x="168592" y="1125145"/>
                  </a:cubicBezTo>
                  <a:cubicBezTo>
                    <a:pt x="140017" y="1160388"/>
                    <a:pt x="97155" y="1183248"/>
                    <a:pt x="65723" y="1196583"/>
                  </a:cubicBezTo>
                  <a:cubicBezTo>
                    <a:pt x="60960" y="1198488"/>
                    <a:pt x="60960" y="1199440"/>
                    <a:pt x="66675" y="1198488"/>
                  </a:cubicBezTo>
                  <a:cubicBezTo>
                    <a:pt x="94298" y="1193725"/>
                    <a:pt x="120967" y="1186105"/>
                    <a:pt x="146685" y="1178486"/>
                  </a:cubicBezTo>
                  <a:cubicBezTo>
                    <a:pt x="171450" y="1170865"/>
                    <a:pt x="195263" y="1161340"/>
                    <a:pt x="217170" y="1150863"/>
                  </a:cubicBezTo>
                  <a:cubicBezTo>
                    <a:pt x="221933" y="1148958"/>
                    <a:pt x="226695" y="1142290"/>
                    <a:pt x="228600" y="1137528"/>
                  </a:cubicBezTo>
                  <a:cubicBezTo>
                    <a:pt x="234315" y="1116573"/>
                    <a:pt x="245745" y="1075615"/>
                    <a:pt x="266700" y="1031800"/>
                  </a:cubicBezTo>
                  <a:cubicBezTo>
                    <a:pt x="290513" y="982270"/>
                    <a:pt x="315278" y="938455"/>
                    <a:pt x="325755" y="920358"/>
                  </a:cubicBezTo>
                  <a:cubicBezTo>
                    <a:pt x="328613" y="915595"/>
                    <a:pt x="332423" y="915595"/>
                    <a:pt x="333375" y="921311"/>
                  </a:cubicBezTo>
                  <a:cubicBezTo>
                    <a:pt x="338138" y="939408"/>
                    <a:pt x="345758" y="981318"/>
                    <a:pt x="325755" y="1033705"/>
                  </a:cubicBezTo>
                  <a:cubicBezTo>
                    <a:pt x="310515" y="1074663"/>
                    <a:pt x="280035" y="1108000"/>
                    <a:pt x="256223" y="1128955"/>
                  </a:cubicBezTo>
                  <a:cubicBezTo>
                    <a:pt x="252413" y="1132765"/>
                    <a:pt x="252413" y="1133718"/>
                    <a:pt x="257175" y="1130861"/>
                  </a:cubicBezTo>
                  <a:cubicBezTo>
                    <a:pt x="306705" y="1104190"/>
                    <a:pt x="350520" y="1070853"/>
                    <a:pt x="389573" y="1033705"/>
                  </a:cubicBezTo>
                  <a:cubicBezTo>
                    <a:pt x="393383" y="1029895"/>
                    <a:pt x="396240" y="1022275"/>
                    <a:pt x="395288" y="1017513"/>
                  </a:cubicBezTo>
                  <a:cubicBezTo>
                    <a:pt x="393383" y="996558"/>
                    <a:pt x="391478" y="957505"/>
                    <a:pt x="396240" y="911786"/>
                  </a:cubicBezTo>
                  <a:cubicBezTo>
                    <a:pt x="401955" y="860350"/>
                    <a:pt x="413385" y="813678"/>
                    <a:pt x="418147" y="794628"/>
                  </a:cubicBezTo>
                  <a:cubicBezTo>
                    <a:pt x="419100" y="789865"/>
                    <a:pt x="422910" y="788913"/>
                    <a:pt x="425767" y="793675"/>
                  </a:cubicBezTo>
                  <a:cubicBezTo>
                    <a:pt x="435292" y="808915"/>
                    <a:pt x="453390" y="845111"/>
                    <a:pt x="450533" y="897498"/>
                  </a:cubicBezTo>
                  <a:cubicBezTo>
                    <a:pt x="448628" y="937503"/>
                    <a:pt x="432435" y="975603"/>
                    <a:pt x="418147" y="1001320"/>
                  </a:cubicBezTo>
                  <a:cubicBezTo>
                    <a:pt x="415290" y="1006083"/>
                    <a:pt x="416242" y="1007036"/>
                    <a:pt x="420053" y="1002273"/>
                  </a:cubicBezTo>
                  <a:cubicBezTo>
                    <a:pt x="457200" y="961315"/>
                    <a:pt x="488633" y="915595"/>
                    <a:pt x="514350" y="867970"/>
                  </a:cubicBezTo>
                  <a:cubicBezTo>
                    <a:pt x="517208" y="863208"/>
                    <a:pt x="517208" y="855588"/>
                    <a:pt x="514350" y="850825"/>
                  </a:cubicBezTo>
                  <a:cubicBezTo>
                    <a:pt x="505778" y="831775"/>
                    <a:pt x="491490" y="795580"/>
                    <a:pt x="482917" y="750813"/>
                  </a:cubicBezTo>
                  <a:cubicBezTo>
                    <a:pt x="473392" y="700330"/>
                    <a:pt x="469583" y="653658"/>
                    <a:pt x="468630" y="633655"/>
                  </a:cubicBezTo>
                  <a:cubicBezTo>
                    <a:pt x="468630" y="627940"/>
                    <a:pt x="471488" y="626036"/>
                    <a:pt x="475297" y="629845"/>
                  </a:cubicBezTo>
                  <a:cubicBezTo>
                    <a:pt x="488633" y="641275"/>
                    <a:pt x="517208" y="669850"/>
                    <a:pt x="529590" y="720333"/>
                  </a:cubicBezTo>
                  <a:cubicBezTo>
                    <a:pt x="540068" y="759386"/>
                    <a:pt x="536258" y="800343"/>
                    <a:pt x="530543" y="828918"/>
                  </a:cubicBezTo>
                  <a:cubicBezTo>
                    <a:pt x="529590" y="834633"/>
                    <a:pt x="530543" y="834633"/>
                    <a:pt x="532447" y="829870"/>
                  </a:cubicBezTo>
                  <a:cubicBezTo>
                    <a:pt x="551497" y="787961"/>
                    <a:pt x="565785" y="745098"/>
                    <a:pt x="576263" y="700330"/>
                  </a:cubicBezTo>
                  <a:cubicBezTo>
                    <a:pt x="577215" y="694615"/>
                    <a:pt x="575310" y="687948"/>
                    <a:pt x="572453" y="683186"/>
                  </a:cubicBezTo>
                  <a:cubicBezTo>
                    <a:pt x="560070" y="667945"/>
                    <a:pt x="539115" y="638418"/>
                    <a:pt x="520065" y="600318"/>
                  </a:cubicBezTo>
                  <a:cubicBezTo>
                    <a:pt x="499110" y="557455"/>
                    <a:pt x="484822" y="514593"/>
                    <a:pt x="479108" y="495543"/>
                  </a:cubicBezTo>
                  <a:cubicBezTo>
                    <a:pt x="477203" y="490780"/>
                    <a:pt x="480060" y="487923"/>
                    <a:pt x="484822" y="490780"/>
                  </a:cubicBezTo>
                  <a:cubicBezTo>
                    <a:pt x="500063" y="498400"/>
                    <a:pt x="531495" y="518403"/>
                    <a:pt x="555308" y="561265"/>
                  </a:cubicBezTo>
                  <a:cubicBezTo>
                    <a:pt x="574358" y="594603"/>
                    <a:pt x="580072" y="633655"/>
                    <a:pt x="581978" y="661278"/>
                  </a:cubicBezTo>
                  <a:cubicBezTo>
                    <a:pt x="581978" y="666993"/>
                    <a:pt x="582930" y="666993"/>
                    <a:pt x="583883" y="661278"/>
                  </a:cubicBezTo>
                  <a:cubicBezTo>
                    <a:pt x="591503" y="615558"/>
                    <a:pt x="595313" y="569838"/>
                    <a:pt x="593408" y="524118"/>
                  </a:cubicBezTo>
                  <a:cubicBezTo>
                    <a:pt x="593408" y="518403"/>
                    <a:pt x="589597" y="511736"/>
                    <a:pt x="584835" y="508878"/>
                  </a:cubicBezTo>
                  <a:cubicBezTo>
                    <a:pt x="570547" y="498400"/>
                    <a:pt x="546735" y="479350"/>
                    <a:pt x="523875" y="451728"/>
                  </a:cubicBezTo>
                  <a:cubicBezTo>
                    <a:pt x="498158" y="419343"/>
                    <a:pt x="477203" y="386005"/>
                    <a:pt x="467678" y="370765"/>
                  </a:cubicBezTo>
                  <a:cubicBezTo>
                    <a:pt x="464820" y="366003"/>
                    <a:pt x="466725" y="363145"/>
                    <a:pt x="472440" y="364098"/>
                  </a:cubicBezTo>
                  <a:cubicBezTo>
                    <a:pt x="487680" y="367908"/>
                    <a:pt x="517208" y="379338"/>
                    <a:pt x="545783" y="410770"/>
                  </a:cubicBezTo>
                  <a:cubicBezTo>
                    <a:pt x="567690" y="434583"/>
                    <a:pt x="581025" y="465063"/>
                    <a:pt x="588645" y="486970"/>
                  </a:cubicBezTo>
                  <a:cubicBezTo>
                    <a:pt x="590550" y="491733"/>
                    <a:pt x="591503" y="491733"/>
                    <a:pt x="590550" y="486970"/>
                  </a:cubicBezTo>
                  <a:cubicBezTo>
                    <a:pt x="586740" y="445061"/>
                    <a:pt x="579120" y="404103"/>
                    <a:pt x="566738" y="363145"/>
                  </a:cubicBezTo>
                  <a:cubicBezTo>
                    <a:pt x="564833" y="358383"/>
                    <a:pt x="560070" y="352668"/>
                    <a:pt x="554355" y="350763"/>
                  </a:cubicBezTo>
                  <a:cubicBezTo>
                    <a:pt x="539115" y="344095"/>
                    <a:pt x="513397" y="331713"/>
                    <a:pt x="486728" y="311711"/>
                  </a:cubicBezTo>
                  <a:cubicBezTo>
                    <a:pt x="455295" y="287898"/>
                    <a:pt x="427672" y="261228"/>
                    <a:pt x="416242" y="247893"/>
                  </a:cubicBezTo>
                  <a:cubicBezTo>
                    <a:pt x="412433" y="244083"/>
                    <a:pt x="413385" y="240273"/>
                    <a:pt x="419100" y="241225"/>
                  </a:cubicBezTo>
                  <a:cubicBezTo>
                    <a:pt x="434340" y="242178"/>
                    <a:pt x="463867" y="246940"/>
                    <a:pt x="496253" y="268848"/>
                  </a:cubicBezTo>
                  <a:cubicBezTo>
                    <a:pt x="521970" y="285993"/>
                    <a:pt x="541972" y="311711"/>
                    <a:pt x="554355" y="329808"/>
                  </a:cubicBezTo>
                  <a:cubicBezTo>
                    <a:pt x="557213" y="334570"/>
                    <a:pt x="559118" y="337428"/>
                    <a:pt x="559118" y="336475"/>
                  </a:cubicBezTo>
                  <a:cubicBezTo>
                    <a:pt x="559118" y="336475"/>
                    <a:pt x="559118" y="335523"/>
                    <a:pt x="559118" y="335523"/>
                  </a:cubicBezTo>
                  <a:cubicBezTo>
                    <a:pt x="558165" y="332665"/>
                    <a:pt x="557213" y="329808"/>
                    <a:pt x="556260" y="327903"/>
                  </a:cubicBezTo>
                  <a:cubicBezTo>
                    <a:pt x="555308" y="325045"/>
                    <a:pt x="554355" y="323140"/>
                    <a:pt x="553403" y="320283"/>
                  </a:cubicBezTo>
                  <a:cubicBezTo>
                    <a:pt x="552450" y="317425"/>
                    <a:pt x="551497" y="314568"/>
                    <a:pt x="550545" y="312663"/>
                  </a:cubicBezTo>
                  <a:cubicBezTo>
                    <a:pt x="549593" y="309805"/>
                    <a:pt x="548640" y="307900"/>
                    <a:pt x="547688" y="305043"/>
                  </a:cubicBezTo>
                  <a:cubicBezTo>
                    <a:pt x="546735" y="302186"/>
                    <a:pt x="545783" y="299328"/>
                    <a:pt x="544830" y="297423"/>
                  </a:cubicBezTo>
                  <a:cubicBezTo>
                    <a:pt x="543878" y="294565"/>
                    <a:pt x="542925" y="292661"/>
                    <a:pt x="541972" y="289803"/>
                  </a:cubicBezTo>
                  <a:cubicBezTo>
                    <a:pt x="541020" y="286945"/>
                    <a:pt x="540068" y="285040"/>
                    <a:pt x="538163" y="282183"/>
                  </a:cubicBezTo>
                  <a:cubicBezTo>
                    <a:pt x="537210" y="279325"/>
                    <a:pt x="536258" y="277420"/>
                    <a:pt x="534353" y="274563"/>
                  </a:cubicBezTo>
                  <a:cubicBezTo>
                    <a:pt x="533400" y="271705"/>
                    <a:pt x="531495" y="269800"/>
                    <a:pt x="530543" y="266943"/>
                  </a:cubicBezTo>
                  <a:cubicBezTo>
                    <a:pt x="529590" y="264086"/>
                    <a:pt x="527685" y="262180"/>
                    <a:pt x="526733" y="259323"/>
                  </a:cubicBezTo>
                  <a:cubicBezTo>
                    <a:pt x="525780" y="256465"/>
                    <a:pt x="523875" y="254560"/>
                    <a:pt x="522922" y="251703"/>
                  </a:cubicBezTo>
                  <a:cubicBezTo>
                    <a:pt x="521970" y="248845"/>
                    <a:pt x="520065" y="246940"/>
                    <a:pt x="519113" y="244083"/>
                  </a:cubicBezTo>
                  <a:cubicBezTo>
                    <a:pt x="518160" y="241225"/>
                    <a:pt x="516255" y="239320"/>
                    <a:pt x="515303" y="236463"/>
                  </a:cubicBezTo>
                  <a:cubicBezTo>
                    <a:pt x="514350" y="233605"/>
                    <a:pt x="512445" y="231700"/>
                    <a:pt x="511492" y="228843"/>
                  </a:cubicBezTo>
                  <a:cubicBezTo>
                    <a:pt x="509588" y="225985"/>
                    <a:pt x="508635" y="224080"/>
                    <a:pt x="506730" y="221223"/>
                  </a:cubicBezTo>
                  <a:cubicBezTo>
                    <a:pt x="504825" y="218365"/>
                    <a:pt x="503872" y="216460"/>
                    <a:pt x="501967" y="213603"/>
                  </a:cubicBezTo>
                  <a:cubicBezTo>
                    <a:pt x="501967" y="212650"/>
                    <a:pt x="501015" y="212650"/>
                    <a:pt x="501015" y="211698"/>
                  </a:cubicBezTo>
                  <a:cubicBezTo>
                    <a:pt x="500063" y="210745"/>
                    <a:pt x="495300" y="208840"/>
                    <a:pt x="490538" y="207888"/>
                  </a:cubicBezTo>
                  <a:cubicBezTo>
                    <a:pt x="476250" y="205030"/>
                    <a:pt x="452438" y="200268"/>
                    <a:pt x="425767" y="187885"/>
                  </a:cubicBezTo>
                  <a:cubicBezTo>
                    <a:pt x="394335" y="173598"/>
                    <a:pt x="364808" y="154548"/>
                    <a:pt x="351473" y="145023"/>
                  </a:cubicBezTo>
                  <a:cubicBezTo>
                    <a:pt x="346710" y="142165"/>
                    <a:pt x="347663" y="138355"/>
                    <a:pt x="353378" y="138355"/>
                  </a:cubicBezTo>
                  <a:cubicBezTo>
                    <a:pt x="366713" y="136450"/>
                    <a:pt x="393383" y="136450"/>
                    <a:pt x="424815" y="149785"/>
                  </a:cubicBezTo>
                  <a:cubicBezTo>
                    <a:pt x="449580" y="160263"/>
                    <a:pt x="470535" y="176455"/>
                    <a:pt x="484822" y="189790"/>
                  </a:cubicBezTo>
                  <a:cubicBezTo>
                    <a:pt x="488633" y="193600"/>
                    <a:pt x="489585" y="192648"/>
                    <a:pt x="486728" y="188838"/>
                  </a:cubicBezTo>
                  <a:cubicBezTo>
                    <a:pt x="477203" y="174550"/>
                    <a:pt x="466725" y="160263"/>
                    <a:pt x="455295" y="145975"/>
                  </a:cubicBezTo>
                  <a:cubicBezTo>
                    <a:pt x="451485" y="142165"/>
                    <a:pt x="445770" y="136450"/>
                    <a:pt x="441008" y="132640"/>
                  </a:cubicBezTo>
                  <a:cubicBezTo>
                    <a:pt x="424815" y="121210"/>
                    <a:pt x="399098" y="102160"/>
                    <a:pt x="371475" y="78348"/>
                  </a:cubicBezTo>
                  <a:cubicBezTo>
                    <a:pt x="339090" y="48820"/>
                    <a:pt x="310515" y="18340"/>
                    <a:pt x="298133" y="5005"/>
                  </a:cubicBezTo>
                  <a:cubicBezTo>
                    <a:pt x="294323" y="1195"/>
                    <a:pt x="296228" y="-710"/>
                    <a:pt x="300990" y="243"/>
                  </a:cubicBezTo>
                  <a:cubicBezTo>
                    <a:pt x="319088" y="5958"/>
                    <a:pt x="358140" y="22150"/>
                    <a:pt x="393383" y="53583"/>
                  </a:cubicBezTo>
                  <a:cubicBezTo>
                    <a:pt x="422910" y="79300"/>
                    <a:pt x="440055" y="108828"/>
                    <a:pt x="448628" y="125973"/>
                  </a:cubicBezTo>
                  <a:cubicBezTo>
                    <a:pt x="451485" y="130735"/>
                    <a:pt x="455295" y="138355"/>
                    <a:pt x="459105" y="142165"/>
                  </a:cubicBezTo>
                  <a:cubicBezTo>
                    <a:pt x="470535" y="156453"/>
                    <a:pt x="481013" y="170740"/>
                    <a:pt x="491490" y="185028"/>
                  </a:cubicBezTo>
                  <a:cubicBezTo>
                    <a:pt x="494347" y="189790"/>
                    <a:pt x="495300" y="188838"/>
                    <a:pt x="493395" y="184075"/>
                  </a:cubicBezTo>
                  <a:cubicBezTo>
                    <a:pt x="485775" y="165978"/>
                    <a:pt x="476250" y="139308"/>
                    <a:pt x="468630" y="112638"/>
                  </a:cubicBezTo>
                  <a:cubicBezTo>
                    <a:pt x="459105" y="77395"/>
                    <a:pt x="456247" y="47868"/>
                    <a:pt x="456247" y="33580"/>
                  </a:cubicBezTo>
                  <a:cubicBezTo>
                    <a:pt x="456247" y="27865"/>
                    <a:pt x="459105" y="26913"/>
                    <a:pt x="462915" y="31675"/>
                  </a:cubicBezTo>
                  <a:cubicBezTo>
                    <a:pt x="474345" y="47868"/>
                    <a:pt x="501015" y="85968"/>
                    <a:pt x="508635" y="125973"/>
                  </a:cubicBezTo>
                  <a:cubicBezTo>
                    <a:pt x="515303" y="158358"/>
                    <a:pt x="511492" y="184075"/>
                    <a:pt x="507683" y="197410"/>
                  </a:cubicBezTo>
                  <a:cubicBezTo>
                    <a:pt x="506730" y="202173"/>
                    <a:pt x="504825" y="207888"/>
                    <a:pt x="505778" y="208840"/>
                  </a:cubicBezTo>
                  <a:cubicBezTo>
                    <a:pt x="505778" y="209793"/>
                    <a:pt x="506730" y="209793"/>
                    <a:pt x="506730" y="210745"/>
                  </a:cubicBezTo>
                  <a:cubicBezTo>
                    <a:pt x="508635" y="213603"/>
                    <a:pt x="509588" y="215508"/>
                    <a:pt x="511492" y="218365"/>
                  </a:cubicBezTo>
                  <a:cubicBezTo>
                    <a:pt x="513397" y="221223"/>
                    <a:pt x="514350" y="223128"/>
                    <a:pt x="516255" y="225985"/>
                  </a:cubicBezTo>
                  <a:cubicBezTo>
                    <a:pt x="517208" y="228843"/>
                    <a:pt x="519113" y="230748"/>
                    <a:pt x="520065" y="233605"/>
                  </a:cubicBezTo>
                  <a:cubicBezTo>
                    <a:pt x="521970" y="236463"/>
                    <a:pt x="522922" y="238368"/>
                    <a:pt x="523875" y="241225"/>
                  </a:cubicBezTo>
                  <a:cubicBezTo>
                    <a:pt x="524828" y="244083"/>
                    <a:pt x="526733" y="245988"/>
                    <a:pt x="527685" y="248845"/>
                  </a:cubicBezTo>
                  <a:cubicBezTo>
                    <a:pt x="528638" y="251703"/>
                    <a:pt x="530543" y="254560"/>
                    <a:pt x="531495" y="256465"/>
                  </a:cubicBezTo>
                  <a:cubicBezTo>
                    <a:pt x="532447" y="259323"/>
                    <a:pt x="534353" y="261228"/>
                    <a:pt x="535305" y="264086"/>
                  </a:cubicBezTo>
                  <a:cubicBezTo>
                    <a:pt x="536258" y="266943"/>
                    <a:pt x="538163" y="269800"/>
                    <a:pt x="539115" y="271705"/>
                  </a:cubicBezTo>
                  <a:cubicBezTo>
                    <a:pt x="540068" y="274563"/>
                    <a:pt x="541020" y="276468"/>
                    <a:pt x="542925" y="279325"/>
                  </a:cubicBezTo>
                  <a:cubicBezTo>
                    <a:pt x="543878" y="282183"/>
                    <a:pt x="545783" y="285040"/>
                    <a:pt x="546735" y="286945"/>
                  </a:cubicBezTo>
                  <a:cubicBezTo>
                    <a:pt x="547688" y="289803"/>
                    <a:pt x="548640" y="291708"/>
                    <a:pt x="549593" y="294565"/>
                  </a:cubicBezTo>
                  <a:cubicBezTo>
                    <a:pt x="550545" y="297423"/>
                    <a:pt x="551497" y="300280"/>
                    <a:pt x="553403" y="303138"/>
                  </a:cubicBezTo>
                  <a:cubicBezTo>
                    <a:pt x="554355" y="305995"/>
                    <a:pt x="555308" y="307900"/>
                    <a:pt x="556260" y="310758"/>
                  </a:cubicBezTo>
                  <a:cubicBezTo>
                    <a:pt x="557213" y="313615"/>
                    <a:pt x="558165" y="316473"/>
                    <a:pt x="559118" y="319330"/>
                  </a:cubicBezTo>
                  <a:cubicBezTo>
                    <a:pt x="560070" y="322188"/>
                    <a:pt x="561022" y="324093"/>
                    <a:pt x="561975" y="326950"/>
                  </a:cubicBezTo>
                  <a:cubicBezTo>
                    <a:pt x="562928" y="329808"/>
                    <a:pt x="563880" y="332665"/>
                    <a:pt x="564833" y="335523"/>
                  </a:cubicBezTo>
                  <a:cubicBezTo>
                    <a:pt x="564833" y="336475"/>
                    <a:pt x="564833" y="336475"/>
                    <a:pt x="565785" y="337428"/>
                  </a:cubicBezTo>
                  <a:cubicBezTo>
                    <a:pt x="565785" y="338380"/>
                    <a:pt x="565785" y="334570"/>
                    <a:pt x="564833" y="328855"/>
                  </a:cubicBezTo>
                  <a:cubicBezTo>
                    <a:pt x="561975" y="305995"/>
                    <a:pt x="559118" y="273611"/>
                    <a:pt x="558165" y="239320"/>
                  </a:cubicBezTo>
                  <a:cubicBezTo>
                    <a:pt x="557213" y="196458"/>
                    <a:pt x="562928" y="162168"/>
                    <a:pt x="566738" y="146928"/>
                  </a:cubicBezTo>
                  <a:cubicBezTo>
                    <a:pt x="567690" y="142165"/>
                    <a:pt x="571500" y="141213"/>
                    <a:pt x="573405" y="145975"/>
                  </a:cubicBezTo>
                  <a:cubicBezTo>
                    <a:pt x="581978" y="165978"/>
                    <a:pt x="601028" y="215508"/>
                    <a:pt x="599122" y="263133"/>
                  </a:cubicBezTo>
                  <a:cubicBezTo>
                    <a:pt x="597218" y="303138"/>
                    <a:pt x="584835" y="329808"/>
                    <a:pt x="576263" y="344095"/>
                  </a:cubicBezTo>
                  <a:cubicBezTo>
                    <a:pt x="573405" y="348858"/>
                    <a:pt x="572453" y="356478"/>
                    <a:pt x="573405" y="361240"/>
                  </a:cubicBezTo>
                  <a:cubicBezTo>
                    <a:pt x="585788" y="402198"/>
                    <a:pt x="593408" y="445061"/>
                    <a:pt x="597218" y="486970"/>
                  </a:cubicBezTo>
                  <a:cubicBezTo>
                    <a:pt x="598170" y="492686"/>
                    <a:pt x="598170" y="492686"/>
                    <a:pt x="599122" y="486970"/>
                  </a:cubicBezTo>
                  <a:cubicBezTo>
                    <a:pt x="601980" y="463158"/>
                    <a:pt x="607695" y="428868"/>
                    <a:pt x="616268" y="394578"/>
                  </a:cubicBezTo>
                  <a:cubicBezTo>
                    <a:pt x="626745" y="349811"/>
                    <a:pt x="642938" y="316473"/>
                    <a:pt x="650558" y="301233"/>
                  </a:cubicBezTo>
                  <a:cubicBezTo>
                    <a:pt x="653415" y="296470"/>
                    <a:pt x="656272" y="297423"/>
                    <a:pt x="657225" y="302186"/>
                  </a:cubicBezTo>
                  <a:cubicBezTo>
                    <a:pt x="661035" y="324093"/>
                    <a:pt x="667703" y="380290"/>
                    <a:pt x="652463" y="429820"/>
                  </a:cubicBezTo>
                  <a:cubicBezTo>
                    <a:pt x="640080" y="470778"/>
                    <a:pt x="619125" y="495543"/>
                    <a:pt x="606743" y="507925"/>
                  </a:cubicBezTo>
                  <a:cubicBezTo>
                    <a:pt x="602933" y="511736"/>
                    <a:pt x="600075" y="518403"/>
                    <a:pt x="600075" y="524118"/>
                  </a:cubicBezTo>
                  <a:cubicBezTo>
                    <a:pt x="601980" y="570790"/>
                    <a:pt x="598170" y="618415"/>
                    <a:pt x="590550" y="664136"/>
                  </a:cubicBezTo>
                  <a:cubicBezTo>
                    <a:pt x="589597" y="669850"/>
                    <a:pt x="590550" y="669850"/>
                    <a:pt x="592455" y="665088"/>
                  </a:cubicBezTo>
                  <a:cubicBezTo>
                    <a:pt x="602933" y="639370"/>
                    <a:pt x="619125" y="601270"/>
                    <a:pt x="639128" y="563170"/>
                  </a:cubicBezTo>
                  <a:cubicBezTo>
                    <a:pt x="664845" y="514593"/>
                    <a:pt x="691515" y="480303"/>
                    <a:pt x="703897" y="466015"/>
                  </a:cubicBezTo>
                  <a:cubicBezTo>
                    <a:pt x="707708" y="462205"/>
                    <a:pt x="710565" y="463158"/>
                    <a:pt x="710565" y="468873"/>
                  </a:cubicBezTo>
                  <a:cubicBezTo>
                    <a:pt x="709613" y="493638"/>
                    <a:pt x="701993" y="561265"/>
                    <a:pt x="669608" y="613653"/>
                  </a:cubicBezTo>
                  <a:cubicBezTo>
                    <a:pt x="642938" y="657468"/>
                    <a:pt x="611505" y="679375"/>
                    <a:pt x="594360" y="688900"/>
                  </a:cubicBezTo>
                  <a:cubicBezTo>
                    <a:pt x="589597" y="691758"/>
                    <a:pt x="584835" y="697473"/>
                    <a:pt x="583883" y="703188"/>
                  </a:cubicBezTo>
                  <a:cubicBezTo>
                    <a:pt x="573405" y="748908"/>
                    <a:pt x="558165" y="792723"/>
                    <a:pt x="539115" y="835586"/>
                  </a:cubicBezTo>
                  <a:cubicBezTo>
                    <a:pt x="537210" y="840348"/>
                    <a:pt x="537210" y="841300"/>
                    <a:pt x="541020" y="836538"/>
                  </a:cubicBezTo>
                  <a:cubicBezTo>
                    <a:pt x="559118" y="813678"/>
                    <a:pt x="585788" y="779388"/>
                    <a:pt x="615315" y="746050"/>
                  </a:cubicBezTo>
                  <a:cubicBezTo>
                    <a:pt x="654368" y="702236"/>
                    <a:pt x="691515" y="673661"/>
                    <a:pt x="707708" y="663183"/>
                  </a:cubicBezTo>
                  <a:cubicBezTo>
                    <a:pt x="712470" y="660325"/>
                    <a:pt x="715328" y="662230"/>
                    <a:pt x="713422" y="666993"/>
                  </a:cubicBezTo>
                  <a:cubicBezTo>
                    <a:pt x="705803" y="691758"/>
                    <a:pt x="681038" y="760338"/>
                    <a:pt x="633413" y="806058"/>
                  </a:cubicBezTo>
                  <a:cubicBezTo>
                    <a:pt x="594360" y="844158"/>
                    <a:pt x="556260" y="857493"/>
                    <a:pt x="535305" y="862255"/>
                  </a:cubicBezTo>
                  <a:cubicBezTo>
                    <a:pt x="529590" y="863208"/>
                    <a:pt x="523875" y="867970"/>
                    <a:pt x="521017" y="872733"/>
                  </a:cubicBezTo>
                  <a:cubicBezTo>
                    <a:pt x="495300" y="922263"/>
                    <a:pt x="462915" y="967983"/>
                    <a:pt x="424815" y="1009893"/>
                  </a:cubicBezTo>
                  <a:cubicBezTo>
                    <a:pt x="421005" y="1013703"/>
                    <a:pt x="421958" y="1014655"/>
                    <a:pt x="425767" y="1011798"/>
                  </a:cubicBezTo>
                  <a:cubicBezTo>
                    <a:pt x="449580" y="994653"/>
                    <a:pt x="485775" y="970840"/>
                    <a:pt x="522922" y="947980"/>
                  </a:cubicBezTo>
                  <a:cubicBezTo>
                    <a:pt x="573405" y="918453"/>
                    <a:pt x="617220" y="902261"/>
                    <a:pt x="635318" y="897498"/>
                  </a:cubicBezTo>
                  <a:cubicBezTo>
                    <a:pt x="640080" y="895593"/>
                    <a:pt x="642938" y="898450"/>
                    <a:pt x="639128" y="903213"/>
                  </a:cubicBezTo>
                  <a:cubicBezTo>
                    <a:pt x="624840" y="924168"/>
                    <a:pt x="580072" y="982270"/>
                    <a:pt x="521017" y="1011798"/>
                  </a:cubicBezTo>
                  <a:cubicBezTo>
                    <a:pt x="471488" y="1036563"/>
                    <a:pt x="431483" y="1037515"/>
                    <a:pt x="410528" y="1035611"/>
                  </a:cubicBezTo>
                  <a:cubicBezTo>
                    <a:pt x="404813" y="1035611"/>
                    <a:pt x="398145" y="1037515"/>
                    <a:pt x="394335" y="1041325"/>
                  </a:cubicBezTo>
                  <a:cubicBezTo>
                    <a:pt x="354330" y="1079425"/>
                    <a:pt x="309563" y="1112763"/>
                    <a:pt x="259080" y="1140386"/>
                  </a:cubicBezTo>
                  <a:cubicBezTo>
                    <a:pt x="254317" y="1143243"/>
                    <a:pt x="254317" y="1144195"/>
                    <a:pt x="260033" y="1142290"/>
                  </a:cubicBezTo>
                  <a:cubicBezTo>
                    <a:pt x="290513" y="1132765"/>
                    <a:pt x="337185" y="1119430"/>
                    <a:pt x="382905" y="1108000"/>
                  </a:cubicBezTo>
                  <a:cubicBezTo>
                    <a:pt x="443865" y="1092761"/>
                    <a:pt x="493395" y="1090855"/>
                    <a:pt x="513397" y="1089903"/>
                  </a:cubicBezTo>
                  <a:cubicBezTo>
                    <a:pt x="519113" y="1089903"/>
                    <a:pt x="520065" y="1093713"/>
                    <a:pt x="516255" y="1096570"/>
                  </a:cubicBezTo>
                  <a:cubicBezTo>
                    <a:pt x="495300" y="1113715"/>
                    <a:pt x="431483" y="1159436"/>
                    <a:pt x="360998" y="1170865"/>
                  </a:cubicBezTo>
                  <a:cubicBezTo>
                    <a:pt x="301942" y="1180390"/>
                    <a:pt x="259080" y="1168008"/>
                    <a:pt x="238125" y="1159436"/>
                  </a:cubicBezTo>
                  <a:cubicBezTo>
                    <a:pt x="233363" y="1157530"/>
                    <a:pt x="225742" y="1157530"/>
                    <a:pt x="220027" y="1159436"/>
                  </a:cubicBezTo>
                  <a:cubicBezTo>
                    <a:pt x="200025" y="1168961"/>
                    <a:pt x="179070" y="1177533"/>
                    <a:pt x="157163" y="1184200"/>
                  </a:cubicBezTo>
                  <a:cubicBezTo>
                    <a:pt x="152400" y="1186105"/>
                    <a:pt x="147638" y="1187058"/>
                    <a:pt x="147638" y="1187058"/>
                  </a:cubicBezTo>
                  <a:cubicBezTo>
                    <a:pt x="147638" y="1187058"/>
                    <a:pt x="143827" y="1188011"/>
                    <a:pt x="138113" y="1189915"/>
                  </a:cubicBezTo>
                  <a:cubicBezTo>
                    <a:pt x="114300" y="1196583"/>
                    <a:pt x="90488" y="1203250"/>
                    <a:pt x="65723" y="1208013"/>
                  </a:cubicBezTo>
                  <a:cubicBezTo>
                    <a:pt x="60008" y="1208965"/>
                    <a:pt x="60960" y="1209918"/>
                    <a:pt x="65723" y="1209918"/>
                  </a:cubicBezTo>
                  <a:cubicBezTo>
                    <a:pt x="100965" y="1209918"/>
                    <a:pt x="152400" y="1210870"/>
                    <a:pt x="202883" y="1212775"/>
                  </a:cubicBezTo>
                  <a:cubicBezTo>
                    <a:pt x="269558" y="1216586"/>
                    <a:pt x="318135" y="1227063"/>
                    <a:pt x="338138" y="1232778"/>
                  </a:cubicBezTo>
                  <a:cubicBezTo>
                    <a:pt x="342900" y="1234683"/>
                    <a:pt x="343853" y="1237540"/>
                    <a:pt x="338138" y="1239445"/>
                  </a:cubicBezTo>
                  <a:cubicBezTo>
                    <a:pt x="312420" y="1249923"/>
                    <a:pt x="235267" y="1276593"/>
                    <a:pt x="159067" y="1267068"/>
                  </a:cubicBezTo>
                  <a:cubicBezTo>
                    <a:pt x="95250" y="1259448"/>
                    <a:pt x="55245" y="1234683"/>
                    <a:pt x="37148" y="1220395"/>
                  </a:cubicBezTo>
                  <a:cubicBezTo>
                    <a:pt x="33338" y="1217538"/>
                    <a:pt x="25717" y="1214680"/>
                    <a:pt x="20002" y="1215633"/>
                  </a:cubicBezTo>
                  <a:cubicBezTo>
                    <a:pt x="16192" y="1215633"/>
                    <a:pt x="12383" y="1216586"/>
                    <a:pt x="9525" y="1216586"/>
                  </a:cubicBezTo>
                  <a:cubicBezTo>
                    <a:pt x="3810" y="1217538"/>
                    <a:pt x="0" y="1215633"/>
                    <a:pt x="0" y="1212775"/>
                  </a:cubicBezTo>
                  <a:cubicBezTo>
                    <a:pt x="0" y="1209918"/>
                    <a:pt x="4763" y="1208013"/>
                    <a:pt x="9525" y="1207061"/>
                  </a:cubicBezTo>
                  <a:cubicBezTo>
                    <a:pt x="12383" y="1207061"/>
                    <a:pt x="16192" y="1206108"/>
                    <a:pt x="19050" y="1206108"/>
                  </a:cubicBezTo>
                  <a:cubicBezTo>
                    <a:pt x="24765" y="1207061"/>
                    <a:pt x="31433" y="1202298"/>
                    <a:pt x="34290" y="11975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9" name="图片 8" descr="桌子上放着杯子&#10;&#10;中度可信度描述已自动生成">
            <a:extLst>
              <a:ext uri="{FF2B5EF4-FFF2-40B4-BE49-F238E27FC236}">
                <a16:creationId xmlns:a16="http://schemas.microsoft.com/office/drawing/2014/main" id="{BF6AA665-021A-5B83-7177-B86B399E6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20" y="1554452"/>
            <a:ext cx="3482361" cy="4643148"/>
          </a:xfrm>
          <a:prstGeom prst="rect">
            <a:avLst/>
          </a:prstGeom>
        </p:spPr>
      </p:pic>
      <p:pic>
        <p:nvPicPr>
          <p:cNvPr id="40" name="图片 39" descr="杯子里有饮料&#10;&#10;低可信度描述已自动生成">
            <a:extLst>
              <a:ext uri="{FF2B5EF4-FFF2-40B4-BE49-F238E27FC236}">
                <a16:creationId xmlns:a16="http://schemas.microsoft.com/office/drawing/2014/main" id="{71821D03-BEC3-C714-53E3-BA4FB992B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2" r="2174"/>
          <a:stretch/>
        </p:blipFill>
        <p:spPr>
          <a:xfrm>
            <a:off x="1720750" y="4436357"/>
            <a:ext cx="8553757" cy="2718376"/>
          </a:xfrm>
          <a:prstGeom prst="rect">
            <a:avLst/>
          </a:prstGeom>
        </p:spPr>
      </p:pic>
      <p:sp>
        <p:nvSpPr>
          <p:cNvPr id="52" name="椭圆 51">
            <a:extLst>
              <a:ext uri="{FF2B5EF4-FFF2-40B4-BE49-F238E27FC236}">
                <a16:creationId xmlns:a16="http://schemas.microsoft.com/office/drawing/2014/main" id="{9F725BDA-DB79-FD13-5606-B723B4A24EDD}"/>
              </a:ext>
            </a:extLst>
          </p:cNvPr>
          <p:cNvSpPr/>
          <p:nvPr/>
        </p:nvSpPr>
        <p:spPr>
          <a:xfrm>
            <a:off x="1604826" y="4875367"/>
            <a:ext cx="8985846" cy="1078802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3000">
                  <a:srgbClr val="6B56EB"/>
                </a:gs>
                <a:gs pos="81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CE8749F7-C471-EC38-2364-6E177240A890}"/>
              </a:ext>
            </a:extLst>
          </p:cNvPr>
          <p:cNvSpPr/>
          <p:nvPr/>
        </p:nvSpPr>
        <p:spPr>
          <a:xfrm>
            <a:off x="1603077" y="4118010"/>
            <a:ext cx="8985846" cy="1078802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3000">
                  <a:srgbClr val="6B56EB"/>
                </a:gs>
                <a:gs pos="81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图片包含 游戏机, 泡沫, 玻璃&#10;&#10;描述已自动生成">
            <a:extLst>
              <a:ext uri="{FF2B5EF4-FFF2-40B4-BE49-F238E27FC236}">
                <a16:creationId xmlns:a16="http://schemas.microsoft.com/office/drawing/2014/main" id="{5417B8F8-8482-F1E5-7193-385BDEE2F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83" y="4487811"/>
            <a:ext cx="1605067" cy="2853452"/>
          </a:xfrm>
          <a:prstGeom prst="rect">
            <a:avLst/>
          </a:prstGeom>
        </p:spPr>
      </p:pic>
      <p:pic>
        <p:nvPicPr>
          <p:cNvPr id="27" name="图片 26" descr="图片包含 游戏机, 泡沫, 玻璃&#10;&#10;描述已自动生成">
            <a:extLst>
              <a:ext uri="{FF2B5EF4-FFF2-40B4-BE49-F238E27FC236}">
                <a16:creationId xmlns:a16="http://schemas.microsoft.com/office/drawing/2014/main" id="{DEDEA394-DDF1-F746-F68E-97F52173E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91" y="2877051"/>
            <a:ext cx="579756" cy="1030677"/>
          </a:xfrm>
          <a:prstGeom prst="rect">
            <a:avLst/>
          </a:prstGeom>
        </p:spPr>
      </p:pic>
      <p:pic>
        <p:nvPicPr>
          <p:cNvPr id="31" name="图片 30" descr="图片包含 游戏机, 泡沫, 玻璃&#10;&#10;描述已自动生成">
            <a:extLst>
              <a:ext uri="{FF2B5EF4-FFF2-40B4-BE49-F238E27FC236}">
                <a16:creationId xmlns:a16="http://schemas.microsoft.com/office/drawing/2014/main" id="{7C211729-26FC-2B63-B368-4D6661630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873" y="1675618"/>
            <a:ext cx="579756" cy="1030677"/>
          </a:xfrm>
          <a:prstGeom prst="rect">
            <a:avLst/>
          </a:prstGeom>
        </p:spPr>
      </p:pic>
      <p:pic>
        <p:nvPicPr>
          <p:cNvPr id="33" name="图片 32" descr="图片包含 游戏机, 泡沫, 玻璃&#10;&#10;描述已自动生成">
            <a:extLst>
              <a:ext uri="{FF2B5EF4-FFF2-40B4-BE49-F238E27FC236}">
                <a16:creationId xmlns:a16="http://schemas.microsoft.com/office/drawing/2014/main" id="{75C46DDA-8384-C983-EDE4-D44FE8F64E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244" y="1462524"/>
            <a:ext cx="1605067" cy="2853452"/>
          </a:xfrm>
          <a:prstGeom prst="rect">
            <a:avLst/>
          </a:prstGeom>
        </p:spPr>
      </p:pic>
      <p:pic>
        <p:nvPicPr>
          <p:cNvPr id="34" name="图片 33" descr="图片包含 游戏机, 泡沫, 玻璃&#10;&#10;描述已自动生成">
            <a:extLst>
              <a:ext uri="{FF2B5EF4-FFF2-40B4-BE49-F238E27FC236}">
                <a16:creationId xmlns:a16="http://schemas.microsoft.com/office/drawing/2014/main" id="{EAA234E7-9E38-74C3-27F2-1E7ADC8871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18" y="4360028"/>
            <a:ext cx="822612" cy="1462421"/>
          </a:xfrm>
          <a:prstGeom prst="rect">
            <a:avLst/>
          </a:prstGeom>
        </p:spPr>
      </p:pic>
      <p:pic>
        <p:nvPicPr>
          <p:cNvPr id="35" name="图片 34" descr="图片包含 游戏机, 泡沫, 玻璃&#10;&#10;描述已自动生成">
            <a:extLst>
              <a:ext uri="{FF2B5EF4-FFF2-40B4-BE49-F238E27FC236}">
                <a16:creationId xmlns:a16="http://schemas.microsoft.com/office/drawing/2014/main" id="{16741746-B6D3-15A7-A0FC-CA0C04B7A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25" y="4839318"/>
            <a:ext cx="822612" cy="1462421"/>
          </a:xfrm>
          <a:prstGeom prst="rect">
            <a:avLst/>
          </a:prstGeom>
        </p:spPr>
      </p:pic>
      <p:pic>
        <p:nvPicPr>
          <p:cNvPr id="36" name="图片 35" descr="图片包含 游戏机, 泡沫, 玻璃&#10;&#10;描述已自动生成">
            <a:extLst>
              <a:ext uri="{FF2B5EF4-FFF2-40B4-BE49-F238E27FC236}">
                <a16:creationId xmlns:a16="http://schemas.microsoft.com/office/drawing/2014/main" id="{14654010-7B17-11A6-4DCF-E5DEC5BF1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47" y="1113641"/>
            <a:ext cx="853969" cy="151816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64A2432-22FE-3706-B1E2-332A851AA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4893134" cy="535531"/>
          </a:xfrm>
        </p:spPr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三、活动奖项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ACTIVITYAWARDS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 descr="图片包含 游戏机, 玻璃, 猫&#10;&#10;描述已自动生成">
            <a:extLst>
              <a:ext uri="{FF2B5EF4-FFF2-40B4-BE49-F238E27FC236}">
                <a16:creationId xmlns:a16="http://schemas.microsoft.com/office/drawing/2014/main" id="{76F0FFC7-4F90-F109-0780-C39E1A63C08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9635" y="2072309"/>
            <a:ext cx="16491270" cy="6481589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F93B4340-3215-1032-3312-0F82722F5328}"/>
              </a:ext>
            </a:extLst>
          </p:cNvPr>
          <p:cNvGrpSpPr/>
          <p:nvPr/>
        </p:nvGrpSpPr>
        <p:grpSpPr>
          <a:xfrm>
            <a:off x="1508201" y="1596309"/>
            <a:ext cx="9175598" cy="4085031"/>
            <a:chOff x="1282700" y="1596309"/>
            <a:chExt cx="9175598" cy="4085031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F4050ED-1BE0-DF2E-EC86-EFEC7D551283}"/>
                </a:ext>
              </a:extLst>
            </p:cNvPr>
            <p:cNvGrpSpPr/>
            <p:nvPr/>
          </p:nvGrpSpPr>
          <p:grpSpPr>
            <a:xfrm>
              <a:off x="1282700" y="2101678"/>
              <a:ext cx="2744634" cy="3579662"/>
              <a:chOff x="1092200" y="1427110"/>
              <a:chExt cx="3220437" cy="4200224"/>
            </a:xfrm>
            <a:scene3d>
              <a:camera prst="perspectiveContrastingRightFacing"/>
              <a:lightRig rig="threePt" dir="t"/>
            </a:scene3d>
          </p:grpSpPr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074853B-C6EF-5D19-3876-2883E1DA1225}"/>
                  </a:ext>
                </a:extLst>
              </p:cNvPr>
              <p:cNvSpPr/>
              <p:nvPr/>
            </p:nvSpPr>
            <p:spPr>
              <a:xfrm>
                <a:off x="1209675" y="1562100"/>
                <a:ext cx="2922240" cy="3898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34" name="图片 33" descr="电脑的屏幕&#10;&#10;描述已自动生成">
                <a:extLst>
                  <a:ext uri="{FF2B5EF4-FFF2-40B4-BE49-F238E27FC236}">
                    <a16:creationId xmlns:a16="http://schemas.microsoft.com/office/drawing/2014/main" id="{5388718C-FF55-8F63-7D31-635788D9E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200" y="1427110"/>
                <a:ext cx="3220437" cy="4200224"/>
              </a:xfrm>
              <a:prstGeom prst="rect">
                <a:avLst/>
              </a:prstGeom>
            </p:spPr>
          </p:pic>
          <p:pic>
            <p:nvPicPr>
              <p:cNvPr id="3" name="图片 2" descr="电脑屏幕的照片上有字&#10;&#10;中度可信度描述已自动生成">
                <a:extLst>
                  <a:ext uri="{FF2B5EF4-FFF2-40B4-BE49-F238E27FC236}">
                    <a16:creationId xmlns:a16="http://schemas.microsoft.com/office/drawing/2014/main" id="{869C0DE4-678F-2D5B-C096-A80C49677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0830" y="1816719"/>
                <a:ext cx="2414828" cy="3421006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11BB13DC-2945-3FCA-75A9-CE05EF8E11F7}"/>
                </a:ext>
              </a:extLst>
            </p:cNvPr>
            <p:cNvGrpSpPr/>
            <p:nvPr/>
          </p:nvGrpSpPr>
          <p:grpSpPr>
            <a:xfrm>
              <a:off x="4535103" y="1596309"/>
              <a:ext cx="2681699" cy="3473832"/>
              <a:chOff x="4264287" y="1099352"/>
              <a:chExt cx="3573572" cy="4629150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C5C234D4-1FE7-01C4-7028-5F7A531AC562}"/>
                  </a:ext>
                </a:extLst>
              </p:cNvPr>
              <p:cNvSpPr/>
              <p:nvPr/>
            </p:nvSpPr>
            <p:spPr>
              <a:xfrm>
                <a:off x="4440855" y="1308100"/>
                <a:ext cx="3220437" cy="4200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10" name="图片 9" descr="电脑的屏幕&#10;&#10;描述已自动生成">
                <a:extLst>
                  <a:ext uri="{FF2B5EF4-FFF2-40B4-BE49-F238E27FC236}">
                    <a16:creationId xmlns:a16="http://schemas.microsoft.com/office/drawing/2014/main" id="{6B4E84C2-E8EB-6442-8622-345B6A522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4287" y="1099352"/>
                <a:ext cx="3573572" cy="4629150"/>
              </a:xfrm>
              <a:prstGeom prst="rect">
                <a:avLst/>
              </a:prstGeom>
            </p:spPr>
          </p:pic>
          <p:pic>
            <p:nvPicPr>
              <p:cNvPr id="31" name="图片 30" descr="电脑屏幕的照片上有字&#10;&#10;中度可信度描述已自动生成">
                <a:extLst>
                  <a:ext uri="{FF2B5EF4-FFF2-40B4-BE49-F238E27FC236}">
                    <a16:creationId xmlns:a16="http://schemas.microsoft.com/office/drawing/2014/main" id="{BA13574C-6BA7-BDFE-1500-919238F94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7347" y="1427109"/>
                <a:ext cx="2847453" cy="4033891"/>
              </a:xfrm>
              <a:prstGeom prst="rect">
                <a:avLst/>
              </a:prstGeom>
            </p:spPr>
          </p:pic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FE4DC92C-29F0-8552-F098-A9B37ED3AD43}"/>
                </a:ext>
              </a:extLst>
            </p:cNvPr>
            <p:cNvGrpSpPr/>
            <p:nvPr/>
          </p:nvGrpSpPr>
          <p:grpSpPr>
            <a:xfrm>
              <a:off x="7713664" y="2086006"/>
              <a:ext cx="2744634" cy="3579662"/>
              <a:chOff x="1092200" y="1427110"/>
              <a:chExt cx="3220437" cy="4200224"/>
            </a:xfrm>
            <a:scene3d>
              <a:camera prst="perspectiveContrastingLeftFacing"/>
              <a:lightRig rig="threePt" dir="t"/>
            </a:scene3d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B3803FB9-BDE5-1DE3-127F-629AC1B6C7C4}"/>
                  </a:ext>
                </a:extLst>
              </p:cNvPr>
              <p:cNvSpPr/>
              <p:nvPr/>
            </p:nvSpPr>
            <p:spPr>
              <a:xfrm>
                <a:off x="1209675" y="1562100"/>
                <a:ext cx="2922240" cy="3898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37" name="图片 36" descr="电脑的屏幕&#10;&#10;描述已自动生成">
                <a:extLst>
                  <a:ext uri="{FF2B5EF4-FFF2-40B4-BE49-F238E27FC236}">
                    <a16:creationId xmlns:a16="http://schemas.microsoft.com/office/drawing/2014/main" id="{1EB6471B-AF9C-5F0C-E7D0-2382E6B0A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200" y="1427110"/>
                <a:ext cx="3220437" cy="4200224"/>
              </a:xfrm>
              <a:prstGeom prst="rect">
                <a:avLst/>
              </a:prstGeom>
            </p:spPr>
          </p:pic>
          <p:pic>
            <p:nvPicPr>
              <p:cNvPr id="38" name="图片 37" descr="电脑屏幕的照片上有字&#10;&#10;中度可信度描述已自动生成">
                <a:extLst>
                  <a:ext uri="{FF2B5EF4-FFF2-40B4-BE49-F238E27FC236}">
                    <a16:creationId xmlns:a16="http://schemas.microsoft.com/office/drawing/2014/main" id="{1ADBEB57-4348-1F05-C6E0-035C0B387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0830" y="1816719"/>
                <a:ext cx="2414828" cy="3421006"/>
              </a:xfrm>
              <a:prstGeom prst="rect">
                <a:avLst/>
              </a:prstGeom>
            </p:spPr>
          </p:pic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2B5D46B-5C8F-330C-F62F-034CBC763305}"/>
              </a:ext>
            </a:extLst>
          </p:cNvPr>
          <p:cNvGrpSpPr/>
          <p:nvPr/>
        </p:nvGrpSpPr>
        <p:grpSpPr>
          <a:xfrm>
            <a:off x="1277789" y="2979074"/>
            <a:ext cx="9636423" cy="1432466"/>
            <a:chOff x="926456" y="2979074"/>
            <a:chExt cx="9636423" cy="1432466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E9A262CA-0B40-0AAF-9231-46AE7CBA0EF1}"/>
                </a:ext>
              </a:extLst>
            </p:cNvPr>
            <p:cNvSpPr/>
            <p:nvPr/>
          </p:nvSpPr>
          <p:spPr>
            <a:xfrm>
              <a:off x="926456" y="2979074"/>
              <a:ext cx="9636423" cy="1078802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63000">
                    <a:srgbClr val="6B56EB"/>
                  </a:gs>
                  <a:gs pos="81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366B2189-9622-80A7-16CC-35A6D02856DE}"/>
                </a:ext>
              </a:extLst>
            </p:cNvPr>
            <p:cNvSpPr/>
            <p:nvPr/>
          </p:nvSpPr>
          <p:spPr>
            <a:xfrm>
              <a:off x="926456" y="3332738"/>
              <a:ext cx="9636423" cy="1078802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63000">
                    <a:srgbClr val="6B56EB"/>
                  </a:gs>
                  <a:gs pos="81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AB7CFA50-5A50-2902-6AAD-6C7456C16870}"/>
              </a:ext>
            </a:extLst>
          </p:cNvPr>
          <p:cNvSpPr/>
          <p:nvPr/>
        </p:nvSpPr>
        <p:spPr>
          <a:xfrm>
            <a:off x="10227815" y="1648423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21C147F7-0AFB-62EB-4B27-87ADE04E4156}"/>
              </a:ext>
            </a:extLst>
          </p:cNvPr>
          <p:cNvSpPr/>
          <p:nvPr/>
        </p:nvSpPr>
        <p:spPr>
          <a:xfrm>
            <a:off x="8206915" y="4710667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8649E4F6-D836-D8EC-80FC-7DE522C339B3}"/>
              </a:ext>
            </a:extLst>
          </p:cNvPr>
          <p:cNvSpPr/>
          <p:nvPr/>
        </p:nvSpPr>
        <p:spPr>
          <a:xfrm>
            <a:off x="10430225" y="3143206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F2F5AFCB-2576-6BFB-79E6-AB067171D903}"/>
              </a:ext>
            </a:extLst>
          </p:cNvPr>
          <p:cNvSpPr/>
          <p:nvPr/>
        </p:nvSpPr>
        <p:spPr>
          <a:xfrm>
            <a:off x="3851790" y="1349296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E49150F8-692E-11AA-FABC-16B426952910}"/>
              </a:ext>
            </a:extLst>
          </p:cNvPr>
          <p:cNvSpPr/>
          <p:nvPr/>
        </p:nvSpPr>
        <p:spPr>
          <a:xfrm>
            <a:off x="1830890" y="4411540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6D333AB4-5F5D-A51C-F747-D1730DBF85E8}"/>
              </a:ext>
            </a:extLst>
          </p:cNvPr>
          <p:cNvSpPr/>
          <p:nvPr/>
        </p:nvSpPr>
        <p:spPr>
          <a:xfrm>
            <a:off x="1000433" y="1968753"/>
            <a:ext cx="830458" cy="945978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22389DF-92B4-E54F-47C0-AF076AF7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4893134" cy="535531"/>
          </a:xfrm>
        </p:spPr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三、活动奖项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ACTIVITYAWARDS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770589-F6AD-088E-56CA-9186C496F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7" b="45392"/>
          <a:stretch/>
        </p:blipFill>
        <p:spPr>
          <a:xfrm>
            <a:off x="-1" y="3156370"/>
            <a:ext cx="6240307" cy="374505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21C147F7-0AFB-62EB-4B27-87ADE04E4156}"/>
              </a:ext>
            </a:extLst>
          </p:cNvPr>
          <p:cNvSpPr/>
          <p:nvPr/>
        </p:nvSpPr>
        <p:spPr>
          <a:xfrm>
            <a:off x="8206915" y="4710667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F2F5AFCB-2576-6BFB-79E6-AB067171D903}"/>
              </a:ext>
            </a:extLst>
          </p:cNvPr>
          <p:cNvSpPr/>
          <p:nvPr/>
        </p:nvSpPr>
        <p:spPr>
          <a:xfrm>
            <a:off x="1108992" y="1140630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杯子里有饮料&#10;&#10;中度可信度描述已自动生成">
            <a:extLst>
              <a:ext uri="{FF2B5EF4-FFF2-40B4-BE49-F238E27FC236}">
                <a16:creationId xmlns:a16="http://schemas.microsoft.com/office/drawing/2014/main" id="{F00966FC-190C-C29F-9428-F9922B88C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27" y="1960421"/>
            <a:ext cx="5745990" cy="4372058"/>
          </a:xfrm>
          <a:prstGeom prst="rect">
            <a:avLst/>
          </a:prstGeom>
        </p:spPr>
      </p:pic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C3DC8A34-7A0A-7801-6A32-4880823966CD}"/>
              </a:ext>
            </a:extLst>
          </p:cNvPr>
          <p:cNvSpPr/>
          <p:nvPr/>
        </p:nvSpPr>
        <p:spPr>
          <a:xfrm>
            <a:off x="792750" y="2878528"/>
            <a:ext cx="7162800" cy="4010199"/>
          </a:xfrm>
          <a:custGeom>
            <a:avLst/>
            <a:gdLst>
              <a:gd name="connsiteX0" fmla="*/ 3581400 w 7162800"/>
              <a:gd name="connsiteY0" fmla="*/ 0 h 4010199"/>
              <a:gd name="connsiteX1" fmla="*/ 7162800 w 7162800"/>
              <a:gd name="connsiteY1" fmla="*/ 3581400 h 4010199"/>
              <a:gd name="connsiteX2" fmla="*/ 7144310 w 7162800"/>
              <a:gd name="connsiteY2" fmla="*/ 3947578 h 4010199"/>
              <a:gd name="connsiteX3" fmla="*/ 7134753 w 7162800"/>
              <a:gd name="connsiteY3" fmla="*/ 4010199 h 4010199"/>
              <a:gd name="connsiteX4" fmla="*/ 28048 w 7162800"/>
              <a:gd name="connsiteY4" fmla="*/ 4010199 h 4010199"/>
              <a:gd name="connsiteX5" fmla="*/ 18491 w 7162800"/>
              <a:gd name="connsiteY5" fmla="*/ 3947578 h 4010199"/>
              <a:gd name="connsiteX6" fmla="*/ 0 w 7162800"/>
              <a:gd name="connsiteY6" fmla="*/ 3581400 h 4010199"/>
              <a:gd name="connsiteX7" fmla="*/ 3581400 w 7162800"/>
              <a:gd name="connsiteY7" fmla="*/ 0 h 401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2800" h="4010199">
                <a:moveTo>
                  <a:pt x="3581400" y="0"/>
                </a:moveTo>
                <a:cubicBezTo>
                  <a:pt x="5559353" y="0"/>
                  <a:pt x="7162800" y="1603447"/>
                  <a:pt x="7162800" y="3581400"/>
                </a:cubicBezTo>
                <a:cubicBezTo>
                  <a:pt x="7162800" y="3705022"/>
                  <a:pt x="7156537" y="3827182"/>
                  <a:pt x="7144310" y="3947578"/>
                </a:cubicBezTo>
                <a:lnTo>
                  <a:pt x="7134753" y="4010199"/>
                </a:lnTo>
                <a:lnTo>
                  <a:pt x="28048" y="4010199"/>
                </a:lnTo>
                <a:lnTo>
                  <a:pt x="18491" y="3947578"/>
                </a:lnTo>
                <a:cubicBezTo>
                  <a:pt x="6264" y="3827182"/>
                  <a:pt x="0" y="3705022"/>
                  <a:pt x="0" y="3581400"/>
                </a:cubicBezTo>
                <a:cubicBezTo>
                  <a:pt x="0" y="1603447"/>
                  <a:pt x="1603447" y="0"/>
                  <a:pt x="3581400" y="0"/>
                </a:cubicBezTo>
                <a:close/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949E039-D0D9-6BB3-5623-2A3478F25CB2}"/>
              </a:ext>
            </a:extLst>
          </p:cNvPr>
          <p:cNvSpPr txBox="1"/>
          <p:nvPr/>
        </p:nvSpPr>
        <p:spPr>
          <a:xfrm>
            <a:off x="7947771" y="1845386"/>
            <a:ext cx="3871316" cy="153439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Loremipsumdolorsitamet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consectetueradipiscingelit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Maecenasporttitorconguemassa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Fusceposuere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943D2013-BF43-F433-FC2F-5AD2DF56EE9D}"/>
              </a:ext>
            </a:extLst>
          </p:cNvPr>
          <p:cNvSpPr/>
          <p:nvPr/>
        </p:nvSpPr>
        <p:spPr>
          <a:xfrm>
            <a:off x="2216621" y="4006051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有奖竞猜</a:t>
            </a:r>
            <a:endParaRPr lang="zh-CN" sz="2400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 descr="图片包含 游戏机, 桌子&#10;&#10;描述已自动生成">
            <a:extLst>
              <a:ext uri="{FF2B5EF4-FFF2-40B4-BE49-F238E27FC236}">
                <a16:creationId xmlns:a16="http://schemas.microsoft.com/office/drawing/2014/main" id="{EB79BF57-3006-01CD-F208-D1C1013A25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4707772" y="1295228"/>
            <a:ext cx="2597651" cy="2597651"/>
          </a:xfrm>
          <a:prstGeom prst="rect">
            <a:avLst/>
          </a:prstGeom>
        </p:spPr>
      </p:pic>
      <p:pic>
        <p:nvPicPr>
          <p:cNvPr id="13" name="图片 12" descr="图片包含 游戏机, 桌子&#10;&#10;描述已自动生成">
            <a:extLst>
              <a:ext uri="{FF2B5EF4-FFF2-40B4-BE49-F238E27FC236}">
                <a16:creationId xmlns:a16="http://schemas.microsoft.com/office/drawing/2014/main" id="{F671F9FE-CCEA-2361-6241-9AA006B2A7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2547019" y="2406044"/>
            <a:ext cx="858426" cy="858426"/>
          </a:xfrm>
          <a:prstGeom prst="rect">
            <a:avLst/>
          </a:prstGeom>
        </p:spPr>
      </p:pic>
      <p:pic>
        <p:nvPicPr>
          <p:cNvPr id="14" name="图片 13" descr="图片包含 游戏机, 桌子&#10;&#10;描述已自动生成">
            <a:extLst>
              <a:ext uri="{FF2B5EF4-FFF2-40B4-BE49-F238E27FC236}">
                <a16:creationId xmlns:a16="http://schemas.microsoft.com/office/drawing/2014/main" id="{50BEFC45-8D99-7604-CCA3-33C128FBC4D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162">
            <a:off x="2986140" y="4971361"/>
            <a:ext cx="858426" cy="858426"/>
          </a:xfrm>
          <a:prstGeom prst="rect">
            <a:avLst/>
          </a:prstGeom>
        </p:spPr>
      </p:pic>
      <p:pic>
        <p:nvPicPr>
          <p:cNvPr id="15" name="图片 14" descr="图片包含 游戏机, 桌子&#10;&#10;描述已自动生成">
            <a:extLst>
              <a:ext uri="{FF2B5EF4-FFF2-40B4-BE49-F238E27FC236}">
                <a16:creationId xmlns:a16="http://schemas.microsoft.com/office/drawing/2014/main" id="{660A67B3-D988-07A9-DA67-D03D3CF496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5636">
            <a:off x="6452467" y="5638899"/>
            <a:ext cx="431555" cy="431555"/>
          </a:xfrm>
          <a:prstGeom prst="rect">
            <a:avLst/>
          </a:prstGeom>
        </p:spPr>
      </p:pic>
      <p:pic>
        <p:nvPicPr>
          <p:cNvPr id="16" name="图片 15" descr="图片包含 游戏机, 桌子&#10;&#10;描述已自动生成">
            <a:extLst>
              <a:ext uri="{FF2B5EF4-FFF2-40B4-BE49-F238E27FC236}">
                <a16:creationId xmlns:a16="http://schemas.microsoft.com/office/drawing/2014/main" id="{A1083FF8-3228-AD0F-CA40-10E87AC5C7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5636">
            <a:off x="11095536" y="1327355"/>
            <a:ext cx="431555" cy="431555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9CA978C6-4CDA-F32E-0F17-955B0160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4893134" cy="535531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三、活动奖项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ACTIVITYAWARDS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7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>
            <a:extLst>
              <a:ext uri="{FF2B5EF4-FFF2-40B4-BE49-F238E27FC236}">
                <a16:creationId xmlns:a16="http://schemas.microsoft.com/office/drawing/2014/main" id="{C0EA4888-5446-AD60-09BD-41AD8C88E307}"/>
              </a:ext>
            </a:extLst>
          </p:cNvPr>
          <p:cNvSpPr/>
          <p:nvPr/>
        </p:nvSpPr>
        <p:spPr>
          <a:xfrm rot="9399735" flipV="1">
            <a:off x="-362247" y="3340391"/>
            <a:ext cx="5690194" cy="810907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21C147F7-0AFB-62EB-4B27-87ADE04E4156}"/>
              </a:ext>
            </a:extLst>
          </p:cNvPr>
          <p:cNvSpPr/>
          <p:nvPr/>
        </p:nvSpPr>
        <p:spPr>
          <a:xfrm>
            <a:off x="8206915" y="4710667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F2F5AFCB-2576-6BFB-79E6-AB067171D903}"/>
              </a:ext>
            </a:extLst>
          </p:cNvPr>
          <p:cNvSpPr/>
          <p:nvPr/>
        </p:nvSpPr>
        <p:spPr>
          <a:xfrm>
            <a:off x="4249690" y="2433489"/>
            <a:ext cx="1055185" cy="1201965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 dirty="0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949E039-D0D9-6BB3-5623-2A3478F25CB2}"/>
              </a:ext>
            </a:extLst>
          </p:cNvPr>
          <p:cNvSpPr txBox="1"/>
          <p:nvPr/>
        </p:nvSpPr>
        <p:spPr>
          <a:xfrm>
            <a:off x="5510548" y="3745844"/>
            <a:ext cx="6128281" cy="79573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Loremipsumdolorsitamet,consectetueradipiscingelit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Maecenasporttitorconguemassa.Fusceposuere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</a:p>
        </p:txBody>
      </p:sp>
      <p:pic>
        <p:nvPicPr>
          <p:cNvPr id="6" name="图片 5" descr="形状, 圆圈&#10;&#10;描述已自动生成">
            <a:extLst>
              <a:ext uri="{FF2B5EF4-FFF2-40B4-BE49-F238E27FC236}">
                <a16:creationId xmlns:a16="http://schemas.microsoft.com/office/drawing/2014/main" id="{BF887DA7-60AE-B027-0D29-1F85576F6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5"/>
          <a:stretch/>
        </p:blipFill>
        <p:spPr>
          <a:xfrm>
            <a:off x="0" y="2908195"/>
            <a:ext cx="3042924" cy="3901448"/>
          </a:xfrm>
          <a:prstGeom prst="rect">
            <a:avLst/>
          </a:prstGeom>
        </p:spPr>
      </p:pic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D90FBAD7-4901-5EE5-6C21-78B42DE74DA6}"/>
              </a:ext>
            </a:extLst>
          </p:cNvPr>
          <p:cNvSpPr/>
          <p:nvPr/>
        </p:nvSpPr>
        <p:spPr>
          <a:xfrm>
            <a:off x="5510548" y="2494326"/>
            <a:ext cx="3223959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优秀的团队额外获得：</a:t>
            </a:r>
            <a:endParaRPr lang="zh-CN" sz="2400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紫色的卡通人物&#10;&#10;低可信度描述已自动生成">
            <a:extLst>
              <a:ext uri="{FF2B5EF4-FFF2-40B4-BE49-F238E27FC236}">
                <a16:creationId xmlns:a16="http://schemas.microsoft.com/office/drawing/2014/main" id="{433D8A39-F2EA-D554-C6CC-4C3E5AA61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7" y="1763530"/>
            <a:ext cx="3743847" cy="3743847"/>
          </a:xfrm>
          <a:prstGeom prst="rect">
            <a:avLst/>
          </a:prstGeom>
        </p:spPr>
      </p:pic>
      <p:pic>
        <p:nvPicPr>
          <p:cNvPr id="11" name="图片 10" descr="图片包含 游戏机, 桌子&#10;&#10;描述已自动生成">
            <a:extLst>
              <a:ext uri="{FF2B5EF4-FFF2-40B4-BE49-F238E27FC236}">
                <a16:creationId xmlns:a16="http://schemas.microsoft.com/office/drawing/2014/main" id="{BEE6BE88-9F1D-9E95-0F64-9E4B1142337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01" y="3862085"/>
            <a:ext cx="1949689" cy="1949689"/>
          </a:xfrm>
          <a:prstGeom prst="rect">
            <a:avLst/>
          </a:prstGeom>
        </p:spPr>
      </p:pic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4E895A61-351A-4300-EFD9-0885F27BB22D}"/>
              </a:ext>
            </a:extLst>
          </p:cNvPr>
          <p:cNvSpPr/>
          <p:nvPr/>
        </p:nvSpPr>
        <p:spPr>
          <a:xfrm>
            <a:off x="5494387" y="3258772"/>
            <a:ext cx="4762842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由了不起的赞助商提供的大礼包！</a:t>
            </a:r>
            <a:endParaRPr lang="zh-CN" sz="24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F4E11DA-F807-6A73-C56C-0ABCA04BC98C}"/>
              </a:ext>
            </a:extLst>
          </p:cNvPr>
          <p:cNvCxnSpPr>
            <a:cxnSpLocks/>
          </p:cNvCxnSpPr>
          <p:nvPr/>
        </p:nvCxnSpPr>
        <p:spPr>
          <a:xfrm>
            <a:off x="5539255" y="3115846"/>
            <a:ext cx="56454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48391B38-F90B-715B-4E48-6482827C4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4893134" cy="535531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三、活动奖项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ACTIVITYAWARDS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>
            <a:extLst>
              <a:ext uri="{FF2B5EF4-FFF2-40B4-BE49-F238E27FC236}">
                <a16:creationId xmlns:a16="http://schemas.microsoft.com/office/drawing/2014/main" id="{6BDA48B3-B768-92AF-37D0-7CA936A0EE14}"/>
              </a:ext>
            </a:extLst>
          </p:cNvPr>
          <p:cNvSpPr/>
          <p:nvPr/>
        </p:nvSpPr>
        <p:spPr>
          <a:xfrm>
            <a:off x="609600" y="1202440"/>
            <a:ext cx="4831631" cy="48316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2D90129-1759-04A1-164A-8CB88EF1DC3F}"/>
              </a:ext>
            </a:extLst>
          </p:cNvPr>
          <p:cNvSpPr/>
          <p:nvPr/>
        </p:nvSpPr>
        <p:spPr>
          <a:xfrm>
            <a:off x="1092200" y="1326265"/>
            <a:ext cx="4707806" cy="4707806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3471CB1-47AB-9ABB-8292-7B780F9B0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2" r="41318" b="2760"/>
          <a:stretch/>
        </p:blipFill>
        <p:spPr>
          <a:xfrm>
            <a:off x="8784968" y="189255"/>
            <a:ext cx="3435392" cy="6668745"/>
          </a:xfrm>
          <a:prstGeom prst="rect">
            <a:avLst/>
          </a:prstGeom>
        </p:spPr>
      </p:pic>
      <p:pic>
        <p:nvPicPr>
          <p:cNvPr id="3" name="图片 2" descr="图片包含 男人, 小, 桌子, 年轻&#10;&#10;描述已自动生成">
            <a:extLst>
              <a:ext uri="{FF2B5EF4-FFF2-40B4-BE49-F238E27FC236}">
                <a16:creationId xmlns:a16="http://schemas.microsoft.com/office/drawing/2014/main" id="{E476BECF-3E53-5699-D39F-E4CAFAC073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"/>
          <a:stretch/>
        </p:blipFill>
        <p:spPr>
          <a:xfrm>
            <a:off x="371475" y="1240523"/>
            <a:ext cx="5347421" cy="5617477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0D5A08AA-4A3A-B1B6-C6CE-52D9F9F4410A}"/>
              </a:ext>
            </a:extLst>
          </p:cNvPr>
          <p:cNvSpPr/>
          <p:nvPr/>
        </p:nvSpPr>
        <p:spPr>
          <a:xfrm>
            <a:off x="1369865" y="1326265"/>
            <a:ext cx="4831631" cy="48316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5AFAE0A-C8B4-0E14-6D8A-869F15EDC8A9}"/>
              </a:ext>
            </a:extLst>
          </p:cNvPr>
          <p:cNvSpPr/>
          <p:nvPr/>
        </p:nvSpPr>
        <p:spPr>
          <a:xfrm>
            <a:off x="331935" y="1264352"/>
            <a:ext cx="4831631" cy="48316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CB7BAAD8-A96F-051C-7F0C-99F631C45A3B}"/>
              </a:ext>
            </a:extLst>
          </p:cNvPr>
          <p:cNvSpPr/>
          <p:nvPr/>
        </p:nvSpPr>
        <p:spPr>
          <a:xfrm>
            <a:off x="9267568" y="2688190"/>
            <a:ext cx="3170045" cy="3611010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noFill/>
          <a:ln w="22225" cap="flat">
            <a:solidFill>
              <a:schemeClr val="accent1">
                <a:shade val="50000"/>
              </a:schemeClr>
            </a:solidFill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4FFEDE6-F232-91D5-E4BB-5AC01D842B3B}"/>
              </a:ext>
            </a:extLst>
          </p:cNvPr>
          <p:cNvSpPr txBox="1"/>
          <p:nvPr/>
        </p:nvSpPr>
        <p:spPr>
          <a:xfrm>
            <a:off x="6201496" y="4075185"/>
            <a:ext cx="3262432" cy="1015663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活动回顾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61C69F2-F1E9-11C0-F6CA-1F04577ABEAD}"/>
              </a:ext>
            </a:extLst>
          </p:cNvPr>
          <p:cNvSpPr txBox="1"/>
          <p:nvPr/>
        </p:nvSpPr>
        <p:spPr>
          <a:xfrm>
            <a:off x="6658251" y="1819431"/>
            <a:ext cx="2553904" cy="2646878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en-US" altLang="zh-CN" sz="16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166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2A203FE-F504-2183-7743-756A7EC515F6}"/>
              </a:ext>
            </a:extLst>
          </p:cNvPr>
          <p:cNvSpPr txBox="1"/>
          <p:nvPr/>
        </p:nvSpPr>
        <p:spPr>
          <a:xfrm>
            <a:off x="6417042" y="5090848"/>
            <a:ext cx="2913170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dist"/>
            <a:r>
              <a:rPr lang="en-US" altLang="zh-CN" sz="20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        REVIEW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1828770-59E7-4222-95CB-670C2377F7BC}"/>
              </a:ext>
            </a:extLst>
          </p:cNvPr>
          <p:cNvSpPr/>
          <p:nvPr/>
        </p:nvSpPr>
        <p:spPr>
          <a:xfrm rot="10262092" flipH="1">
            <a:off x="135055" y="3371785"/>
            <a:ext cx="6261734" cy="1958444"/>
          </a:xfrm>
          <a:prstGeom prst="ellipse">
            <a:avLst/>
          </a:prstGeom>
          <a:noFill/>
          <a:ln w="19050" cap="flat" cmpd="sng" algn="ctr">
            <a:gradFill>
              <a:gsLst>
                <a:gs pos="0">
                  <a:schemeClr val="accent1"/>
                </a:gs>
                <a:gs pos="63000">
                  <a:srgbClr val="FFFFFF"/>
                </a:gs>
                <a:gs pos="85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39700" algn="ctr" rotWithShape="0">
              <a:schemeClr val="bg1">
                <a:alpha val="9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CF759D44-0D67-D48A-E134-F504DF82E1F5}"/>
              </a:ext>
            </a:extLst>
          </p:cNvPr>
          <p:cNvSpPr/>
          <p:nvPr/>
        </p:nvSpPr>
        <p:spPr>
          <a:xfrm>
            <a:off x="4657962" y="995659"/>
            <a:ext cx="1060934" cy="1208514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900B9675-C8A1-2A54-708F-74A403FA1F4D}"/>
              </a:ext>
            </a:extLst>
          </p:cNvPr>
          <p:cNvSpPr/>
          <p:nvPr/>
        </p:nvSpPr>
        <p:spPr>
          <a:xfrm>
            <a:off x="4654979" y="4621031"/>
            <a:ext cx="711721" cy="810724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8" name="图片 27" descr="形状&#10;&#10;描述已自动生成">
            <a:extLst>
              <a:ext uri="{FF2B5EF4-FFF2-40B4-BE49-F238E27FC236}">
                <a16:creationId xmlns:a16="http://schemas.microsoft.com/office/drawing/2014/main" id="{4D9531D5-3434-9834-0646-A6DE165087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/>
          <a:stretch/>
        </p:blipFill>
        <p:spPr>
          <a:xfrm>
            <a:off x="0" y="1202439"/>
            <a:ext cx="1967913" cy="2194485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F132F73-B453-F3E7-BE0D-F286410D5E91}"/>
              </a:ext>
            </a:extLst>
          </p:cNvPr>
          <p:cNvGrpSpPr/>
          <p:nvPr/>
        </p:nvGrpSpPr>
        <p:grpSpPr>
          <a:xfrm>
            <a:off x="603219" y="558119"/>
            <a:ext cx="1552460" cy="209550"/>
            <a:chOff x="603219" y="558119"/>
            <a:chExt cx="1552460" cy="209550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A274031-8642-19E3-9F37-8F9C2EDC66DC}"/>
                </a:ext>
              </a:extLst>
            </p:cNvPr>
            <p:cNvSpPr/>
            <p:nvPr/>
          </p:nvSpPr>
          <p:spPr>
            <a:xfrm>
              <a:off x="603219" y="558119"/>
              <a:ext cx="636565" cy="209550"/>
            </a:xfrm>
            <a:custGeom>
              <a:avLst/>
              <a:gdLst>
                <a:gd name="connsiteX0" fmla="*/ 87230 w 636565"/>
                <a:gd name="connsiteY0" fmla="*/ 209550 h 209550"/>
                <a:gd name="connsiteX1" fmla="*/ 23670 w 636565"/>
                <a:gd name="connsiteY1" fmla="*/ 182366 h 209550"/>
                <a:gd name="connsiteX2" fmla="*/ 0 w 636565"/>
                <a:gd name="connsiteY2" fmla="*/ 111700 h 209550"/>
                <a:gd name="connsiteX3" fmla="*/ 24336 w 636565"/>
                <a:gd name="connsiteY3" fmla="*/ 37757 h 209550"/>
                <a:gd name="connsiteX4" fmla="*/ 90773 w 636565"/>
                <a:gd name="connsiteY4" fmla="*/ 9973 h 209550"/>
                <a:gd name="connsiteX5" fmla="*/ 152352 w 636565"/>
                <a:gd name="connsiteY5" fmla="*/ 36690 h 209550"/>
                <a:gd name="connsiteX6" fmla="*/ 175889 w 636565"/>
                <a:gd name="connsiteY6" fmla="*/ 106737 h 209550"/>
                <a:gd name="connsiteX7" fmla="*/ 151752 w 636565"/>
                <a:gd name="connsiteY7" fmla="*/ 182099 h 209550"/>
                <a:gd name="connsiteX8" fmla="*/ 87230 w 636565"/>
                <a:gd name="connsiteY8" fmla="*/ 209550 h 209550"/>
                <a:gd name="connsiteX9" fmla="*/ 88535 w 636565"/>
                <a:gd name="connsiteY9" fmla="*/ 22079 h 209550"/>
                <a:gd name="connsiteX10" fmla="*/ 34566 w 636565"/>
                <a:gd name="connsiteY10" fmla="*/ 46444 h 209550"/>
                <a:gd name="connsiteX11" fmla="*/ 13383 w 636565"/>
                <a:gd name="connsiteY11" fmla="*/ 110233 h 209550"/>
                <a:gd name="connsiteX12" fmla="*/ 33461 w 636565"/>
                <a:gd name="connsiteY12" fmla="*/ 173679 h 209550"/>
                <a:gd name="connsiteX13" fmla="*/ 86973 w 636565"/>
                <a:gd name="connsiteY13" fmla="*/ 197301 h 209550"/>
                <a:gd name="connsiteX14" fmla="*/ 142199 w 636565"/>
                <a:gd name="connsiteY14" fmla="*/ 173965 h 209550"/>
                <a:gd name="connsiteX15" fmla="*/ 162525 w 636565"/>
                <a:gd name="connsiteY15" fmla="*/ 108890 h 209550"/>
                <a:gd name="connsiteX16" fmla="*/ 142646 w 636565"/>
                <a:gd name="connsiteY16" fmla="*/ 45034 h 209550"/>
                <a:gd name="connsiteX17" fmla="*/ 88535 w 636565"/>
                <a:gd name="connsiteY17" fmla="*/ 22079 h 209550"/>
                <a:gd name="connsiteX18" fmla="*/ 270462 w 636565"/>
                <a:gd name="connsiteY18" fmla="*/ 15211 h 209550"/>
                <a:gd name="connsiteX19" fmla="*/ 255775 w 636565"/>
                <a:gd name="connsiteY19" fmla="*/ 11306 h 209550"/>
                <a:gd name="connsiteX20" fmla="*/ 230981 w 636565"/>
                <a:gd name="connsiteY20" fmla="*/ 45482 h 209550"/>
                <a:gd name="connsiteX21" fmla="*/ 230981 w 636565"/>
                <a:gd name="connsiteY21" fmla="*/ 68370 h 209550"/>
                <a:gd name="connsiteX22" fmla="*/ 266529 w 636565"/>
                <a:gd name="connsiteY22" fmla="*/ 68370 h 209550"/>
                <a:gd name="connsiteX23" fmla="*/ 266529 w 636565"/>
                <a:gd name="connsiteY23" fmla="*/ 79677 h 209550"/>
                <a:gd name="connsiteX24" fmla="*/ 230981 w 636565"/>
                <a:gd name="connsiteY24" fmla="*/ 79677 h 209550"/>
                <a:gd name="connsiteX25" fmla="*/ 230981 w 636565"/>
                <a:gd name="connsiteY25" fmla="*/ 206188 h 209550"/>
                <a:gd name="connsiteX26" fmla="*/ 218913 w 636565"/>
                <a:gd name="connsiteY26" fmla="*/ 206188 h 209550"/>
                <a:gd name="connsiteX27" fmla="*/ 218913 w 636565"/>
                <a:gd name="connsiteY27" fmla="*/ 79677 h 209550"/>
                <a:gd name="connsiteX28" fmla="*/ 194786 w 636565"/>
                <a:gd name="connsiteY28" fmla="*/ 79677 h 209550"/>
                <a:gd name="connsiteX29" fmla="*/ 194786 w 636565"/>
                <a:gd name="connsiteY29" fmla="*/ 68370 h 209550"/>
                <a:gd name="connsiteX30" fmla="*/ 218923 w 636565"/>
                <a:gd name="connsiteY30" fmla="*/ 68370 h 209550"/>
                <a:gd name="connsiteX31" fmla="*/ 218923 w 636565"/>
                <a:gd name="connsiteY31" fmla="*/ 44415 h 209550"/>
                <a:gd name="connsiteX32" fmla="*/ 229619 w 636565"/>
                <a:gd name="connsiteY32" fmla="*/ 11306 h 209550"/>
                <a:gd name="connsiteX33" fmla="*/ 256289 w 636565"/>
                <a:gd name="connsiteY33" fmla="*/ 0 h 209550"/>
                <a:gd name="connsiteX34" fmla="*/ 270462 w 636565"/>
                <a:gd name="connsiteY34" fmla="*/ 2562 h 209550"/>
                <a:gd name="connsiteX35" fmla="*/ 270462 w 636565"/>
                <a:gd name="connsiteY35" fmla="*/ 15211 h 209550"/>
                <a:gd name="connsiteX36" fmla="*/ 344567 w 636565"/>
                <a:gd name="connsiteY36" fmla="*/ 15211 h 209550"/>
                <a:gd name="connsiteX37" fmla="*/ 329879 w 636565"/>
                <a:gd name="connsiteY37" fmla="*/ 11306 h 209550"/>
                <a:gd name="connsiteX38" fmla="*/ 305086 w 636565"/>
                <a:gd name="connsiteY38" fmla="*/ 45482 h 209550"/>
                <a:gd name="connsiteX39" fmla="*/ 305086 w 636565"/>
                <a:gd name="connsiteY39" fmla="*/ 68370 h 209550"/>
                <a:gd name="connsiteX40" fmla="*/ 340643 w 636565"/>
                <a:gd name="connsiteY40" fmla="*/ 68370 h 209550"/>
                <a:gd name="connsiteX41" fmla="*/ 340643 w 636565"/>
                <a:gd name="connsiteY41" fmla="*/ 79677 h 209550"/>
                <a:gd name="connsiteX42" fmla="*/ 305086 w 636565"/>
                <a:gd name="connsiteY42" fmla="*/ 79677 h 209550"/>
                <a:gd name="connsiteX43" fmla="*/ 305086 w 636565"/>
                <a:gd name="connsiteY43" fmla="*/ 206188 h 209550"/>
                <a:gd name="connsiteX44" fmla="*/ 293027 w 636565"/>
                <a:gd name="connsiteY44" fmla="*/ 206188 h 209550"/>
                <a:gd name="connsiteX45" fmla="*/ 293027 w 636565"/>
                <a:gd name="connsiteY45" fmla="*/ 79677 h 209550"/>
                <a:gd name="connsiteX46" fmla="*/ 268891 w 636565"/>
                <a:gd name="connsiteY46" fmla="*/ 79677 h 209550"/>
                <a:gd name="connsiteX47" fmla="*/ 268891 w 636565"/>
                <a:gd name="connsiteY47" fmla="*/ 68370 h 209550"/>
                <a:gd name="connsiteX48" fmla="*/ 293027 w 636565"/>
                <a:gd name="connsiteY48" fmla="*/ 68370 h 209550"/>
                <a:gd name="connsiteX49" fmla="*/ 293027 w 636565"/>
                <a:gd name="connsiteY49" fmla="*/ 44415 h 209550"/>
                <a:gd name="connsiteX50" fmla="*/ 303714 w 636565"/>
                <a:gd name="connsiteY50" fmla="*/ 11306 h 209550"/>
                <a:gd name="connsiteX51" fmla="*/ 330422 w 636565"/>
                <a:gd name="connsiteY51" fmla="*/ 0 h 209550"/>
                <a:gd name="connsiteX52" fmla="*/ 344586 w 636565"/>
                <a:gd name="connsiteY52" fmla="*/ 2562 h 209550"/>
                <a:gd name="connsiteX53" fmla="*/ 344586 w 636565"/>
                <a:gd name="connsiteY53" fmla="*/ 15211 h 209550"/>
                <a:gd name="connsiteX54" fmla="*/ 344567 w 636565"/>
                <a:gd name="connsiteY54" fmla="*/ 15211 h 209550"/>
                <a:gd name="connsiteX55" fmla="*/ 365817 w 636565"/>
                <a:gd name="connsiteY55" fmla="*/ 33642 h 209550"/>
                <a:gd name="connsiteX56" fmla="*/ 358864 w 636565"/>
                <a:gd name="connsiteY56" fmla="*/ 30690 h 209550"/>
                <a:gd name="connsiteX57" fmla="*/ 355845 w 636565"/>
                <a:gd name="connsiteY57" fmla="*/ 23136 h 209550"/>
                <a:gd name="connsiteX58" fmla="*/ 358921 w 636565"/>
                <a:gd name="connsiteY58" fmla="*/ 15945 h 209550"/>
                <a:gd name="connsiteX59" fmla="*/ 365817 w 636565"/>
                <a:gd name="connsiteY59" fmla="*/ 13183 h 209550"/>
                <a:gd name="connsiteX60" fmla="*/ 372980 w 636565"/>
                <a:gd name="connsiteY60" fmla="*/ 15878 h 209550"/>
                <a:gd name="connsiteX61" fmla="*/ 376057 w 636565"/>
                <a:gd name="connsiteY61" fmla="*/ 23155 h 209550"/>
                <a:gd name="connsiteX62" fmla="*/ 373037 w 636565"/>
                <a:gd name="connsiteY62" fmla="*/ 30547 h 209550"/>
                <a:gd name="connsiteX63" fmla="*/ 365817 w 636565"/>
                <a:gd name="connsiteY63" fmla="*/ 33642 h 209550"/>
                <a:gd name="connsiteX64" fmla="*/ 359912 w 636565"/>
                <a:gd name="connsiteY64" fmla="*/ 68370 h 209550"/>
                <a:gd name="connsiteX65" fmla="*/ 371970 w 636565"/>
                <a:gd name="connsiteY65" fmla="*/ 68370 h 209550"/>
                <a:gd name="connsiteX66" fmla="*/ 371970 w 636565"/>
                <a:gd name="connsiteY66" fmla="*/ 206169 h 209550"/>
                <a:gd name="connsiteX67" fmla="*/ 359912 w 636565"/>
                <a:gd name="connsiteY67" fmla="*/ 206169 h 209550"/>
                <a:gd name="connsiteX68" fmla="*/ 359912 w 636565"/>
                <a:gd name="connsiteY68" fmla="*/ 68370 h 209550"/>
                <a:gd name="connsiteX69" fmla="*/ 501968 w 636565"/>
                <a:gd name="connsiteY69" fmla="*/ 200120 h 209550"/>
                <a:gd name="connsiteX70" fmla="*/ 466296 w 636565"/>
                <a:gd name="connsiteY70" fmla="*/ 209531 h 209550"/>
                <a:gd name="connsiteX71" fmla="*/ 422100 w 636565"/>
                <a:gd name="connsiteY71" fmla="*/ 190224 h 209550"/>
                <a:gd name="connsiteX72" fmla="*/ 405298 w 636565"/>
                <a:gd name="connsiteY72" fmla="*/ 139684 h 209550"/>
                <a:gd name="connsiteX73" fmla="*/ 424186 w 636565"/>
                <a:gd name="connsiteY73" fmla="*/ 85925 h 209550"/>
                <a:gd name="connsiteX74" fmla="*/ 472716 w 636565"/>
                <a:gd name="connsiteY74" fmla="*/ 64989 h 209550"/>
                <a:gd name="connsiteX75" fmla="*/ 502491 w 636565"/>
                <a:gd name="connsiteY75" fmla="*/ 71447 h 209550"/>
                <a:gd name="connsiteX76" fmla="*/ 502491 w 636565"/>
                <a:gd name="connsiteY76" fmla="*/ 85449 h 209550"/>
                <a:gd name="connsiteX77" fmla="*/ 470868 w 636565"/>
                <a:gd name="connsiteY77" fmla="*/ 76305 h 209550"/>
                <a:gd name="connsiteX78" fmla="*/ 432578 w 636565"/>
                <a:gd name="connsiteY78" fmla="*/ 93736 h 209550"/>
                <a:gd name="connsiteX79" fmla="*/ 417890 w 636565"/>
                <a:gd name="connsiteY79" fmla="*/ 138884 h 209550"/>
                <a:gd name="connsiteX80" fmla="*/ 431321 w 636565"/>
                <a:gd name="connsiteY80" fmla="*/ 181947 h 209550"/>
                <a:gd name="connsiteX81" fmla="*/ 466811 w 636565"/>
                <a:gd name="connsiteY81" fmla="*/ 198234 h 209550"/>
                <a:gd name="connsiteX82" fmla="*/ 501958 w 636565"/>
                <a:gd name="connsiteY82" fmla="*/ 187195 h 209550"/>
                <a:gd name="connsiteX83" fmla="*/ 501958 w 636565"/>
                <a:gd name="connsiteY83" fmla="*/ 200111 h 209550"/>
                <a:gd name="connsiteX84" fmla="*/ 501977 w 636565"/>
                <a:gd name="connsiteY84" fmla="*/ 200111 h 209550"/>
                <a:gd name="connsiteX85" fmla="*/ 537115 w 636565"/>
                <a:gd name="connsiteY85" fmla="*/ 137817 h 209550"/>
                <a:gd name="connsiteX86" fmla="*/ 549907 w 636565"/>
                <a:gd name="connsiteY86" fmla="*/ 182232 h 209550"/>
                <a:gd name="connsiteX87" fmla="*/ 584987 w 636565"/>
                <a:gd name="connsiteY87" fmla="*/ 198234 h 209550"/>
                <a:gd name="connsiteX88" fmla="*/ 629050 w 636565"/>
                <a:gd name="connsiteY88" fmla="*/ 181146 h 209550"/>
                <a:gd name="connsiteX89" fmla="*/ 629050 w 636565"/>
                <a:gd name="connsiteY89" fmla="*/ 194329 h 209550"/>
                <a:gd name="connsiteX90" fmla="*/ 582492 w 636565"/>
                <a:gd name="connsiteY90" fmla="*/ 209531 h 209550"/>
                <a:gd name="connsiteX91" fmla="*/ 540515 w 636565"/>
                <a:gd name="connsiteY91" fmla="*/ 190424 h 209550"/>
                <a:gd name="connsiteX92" fmla="*/ 524523 w 636565"/>
                <a:gd name="connsiteY92" fmla="*/ 136455 h 209550"/>
                <a:gd name="connsiteX93" fmla="*/ 541258 w 636565"/>
                <a:gd name="connsiteY93" fmla="*/ 85658 h 209550"/>
                <a:gd name="connsiteX94" fmla="*/ 584730 w 636565"/>
                <a:gd name="connsiteY94" fmla="*/ 64989 h 209550"/>
                <a:gd name="connsiteX95" fmla="*/ 623173 w 636565"/>
                <a:gd name="connsiteY95" fmla="*/ 83029 h 209550"/>
                <a:gd name="connsiteX96" fmla="*/ 636565 w 636565"/>
                <a:gd name="connsiteY96" fmla="*/ 132274 h 209550"/>
                <a:gd name="connsiteX97" fmla="*/ 636565 w 636565"/>
                <a:gd name="connsiteY97" fmla="*/ 137798 h 209550"/>
                <a:gd name="connsiteX98" fmla="*/ 537115 w 636565"/>
                <a:gd name="connsiteY98" fmla="*/ 137798 h 209550"/>
                <a:gd name="connsiteX99" fmla="*/ 537115 w 636565"/>
                <a:gd name="connsiteY99" fmla="*/ 137817 h 209550"/>
                <a:gd name="connsiteX100" fmla="*/ 623945 w 636565"/>
                <a:gd name="connsiteY100" fmla="*/ 126502 h 209550"/>
                <a:gd name="connsiteX101" fmla="*/ 612800 w 636565"/>
                <a:gd name="connsiteY101" fmla="*/ 89497 h 209550"/>
                <a:gd name="connsiteX102" fmla="*/ 584197 w 636565"/>
                <a:gd name="connsiteY102" fmla="*/ 76314 h 209550"/>
                <a:gd name="connsiteX103" fmla="*/ 552936 w 636565"/>
                <a:gd name="connsiteY103" fmla="*/ 89297 h 209550"/>
                <a:gd name="connsiteX104" fmla="*/ 537658 w 636565"/>
                <a:gd name="connsiteY104" fmla="*/ 126502 h 209550"/>
                <a:gd name="connsiteX105" fmla="*/ 623954 w 636565"/>
                <a:gd name="connsiteY105" fmla="*/ 12650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636565" h="209550">
                  <a:moveTo>
                    <a:pt x="87230" y="209550"/>
                  </a:moveTo>
                  <a:cubicBezTo>
                    <a:pt x="60646" y="209550"/>
                    <a:pt x="39462" y="200482"/>
                    <a:pt x="23670" y="182366"/>
                  </a:cubicBezTo>
                  <a:cubicBezTo>
                    <a:pt x="7906" y="164230"/>
                    <a:pt x="0" y="140694"/>
                    <a:pt x="0" y="111700"/>
                  </a:cubicBezTo>
                  <a:cubicBezTo>
                    <a:pt x="0" y="80934"/>
                    <a:pt x="8115" y="56274"/>
                    <a:pt x="24336" y="37757"/>
                  </a:cubicBezTo>
                  <a:cubicBezTo>
                    <a:pt x="40548" y="19221"/>
                    <a:pt x="62703" y="9973"/>
                    <a:pt x="90773" y="9973"/>
                  </a:cubicBezTo>
                  <a:cubicBezTo>
                    <a:pt x="116138" y="9973"/>
                    <a:pt x="136665" y="18869"/>
                    <a:pt x="152352" y="36690"/>
                  </a:cubicBezTo>
                  <a:cubicBezTo>
                    <a:pt x="168040" y="54502"/>
                    <a:pt x="175889" y="77838"/>
                    <a:pt x="175889" y="106737"/>
                  </a:cubicBezTo>
                  <a:cubicBezTo>
                    <a:pt x="175889" y="138665"/>
                    <a:pt x="167840" y="163792"/>
                    <a:pt x="151752" y="182099"/>
                  </a:cubicBezTo>
                  <a:cubicBezTo>
                    <a:pt x="135655" y="200396"/>
                    <a:pt x="114157" y="209550"/>
                    <a:pt x="87230" y="209550"/>
                  </a:cubicBezTo>
                  <a:close/>
                  <a:moveTo>
                    <a:pt x="88535" y="22079"/>
                  </a:moveTo>
                  <a:cubicBezTo>
                    <a:pt x="66665" y="22079"/>
                    <a:pt x="48682" y="30194"/>
                    <a:pt x="34566" y="46444"/>
                  </a:cubicBezTo>
                  <a:cubicBezTo>
                    <a:pt x="20441" y="62665"/>
                    <a:pt x="13383" y="83934"/>
                    <a:pt x="13383" y="110233"/>
                  </a:cubicBezTo>
                  <a:cubicBezTo>
                    <a:pt x="13383" y="136798"/>
                    <a:pt x="20079" y="157944"/>
                    <a:pt x="33461" y="173679"/>
                  </a:cubicBezTo>
                  <a:cubicBezTo>
                    <a:pt x="46844" y="189424"/>
                    <a:pt x="64675" y="197301"/>
                    <a:pt x="86973" y="197301"/>
                  </a:cubicBezTo>
                  <a:cubicBezTo>
                    <a:pt x="110242" y="197301"/>
                    <a:pt x="128645" y="189528"/>
                    <a:pt x="142199" y="173965"/>
                  </a:cubicBezTo>
                  <a:cubicBezTo>
                    <a:pt x="155753" y="158410"/>
                    <a:pt x="162525" y="136712"/>
                    <a:pt x="162525" y="108890"/>
                  </a:cubicBezTo>
                  <a:cubicBezTo>
                    <a:pt x="162525" y="81620"/>
                    <a:pt x="155896" y="60322"/>
                    <a:pt x="142646" y="45034"/>
                  </a:cubicBezTo>
                  <a:cubicBezTo>
                    <a:pt x="129407" y="29728"/>
                    <a:pt x="111366" y="22079"/>
                    <a:pt x="88535" y="22079"/>
                  </a:cubicBezTo>
                  <a:close/>
                  <a:moveTo>
                    <a:pt x="270462" y="15211"/>
                  </a:moveTo>
                  <a:cubicBezTo>
                    <a:pt x="267224" y="12611"/>
                    <a:pt x="262328" y="11306"/>
                    <a:pt x="255775" y="11306"/>
                  </a:cubicBezTo>
                  <a:cubicBezTo>
                    <a:pt x="239239" y="11306"/>
                    <a:pt x="230981" y="22698"/>
                    <a:pt x="230981" y="45482"/>
                  </a:cubicBezTo>
                  <a:lnTo>
                    <a:pt x="230981" y="68370"/>
                  </a:lnTo>
                  <a:lnTo>
                    <a:pt x="266529" y="68370"/>
                  </a:lnTo>
                  <a:lnTo>
                    <a:pt x="266529" y="79677"/>
                  </a:lnTo>
                  <a:lnTo>
                    <a:pt x="230981" y="79677"/>
                  </a:lnTo>
                  <a:lnTo>
                    <a:pt x="230981" y="206188"/>
                  </a:lnTo>
                  <a:lnTo>
                    <a:pt x="218913" y="206188"/>
                  </a:lnTo>
                  <a:lnTo>
                    <a:pt x="218913" y="79677"/>
                  </a:lnTo>
                  <a:lnTo>
                    <a:pt x="194786" y="79677"/>
                  </a:lnTo>
                  <a:lnTo>
                    <a:pt x="194786" y="68370"/>
                  </a:lnTo>
                  <a:lnTo>
                    <a:pt x="218923" y="68370"/>
                  </a:lnTo>
                  <a:lnTo>
                    <a:pt x="218923" y="44415"/>
                  </a:lnTo>
                  <a:cubicBezTo>
                    <a:pt x="218923" y="29880"/>
                    <a:pt x="222494" y="18840"/>
                    <a:pt x="229619" y="11306"/>
                  </a:cubicBezTo>
                  <a:cubicBezTo>
                    <a:pt x="236734" y="3762"/>
                    <a:pt x="245631" y="0"/>
                    <a:pt x="256289" y="0"/>
                  </a:cubicBezTo>
                  <a:cubicBezTo>
                    <a:pt x="261966" y="0"/>
                    <a:pt x="266700" y="857"/>
                    <a:pt x="270462" y="2562"/>
                  </a:cubicBezTo>
                  <a:lnTo>
                    <a:pt x="270462" y="15211"/>
                  </a:lnTo>
                  <a:close/>
                  <a:moveTo>
                    <a:pt x="344567" y="15211"/>
                  </a:moveTo>
                  <a:cubicBezTo>
                    <a:pt x="341338" y="12611"/>
                    <a:pt x="336442" y="11306"/>
                    <a:pt x="329879" y="11306"/>
                  </a:cubicBezTo>
                  <a:cubicBezTo>
                    <a:pt x="313353" y="11306"/>
                    <a:pt x="305086" y="22698"/>
                    <a:pt x="305086" y="45482"/>
                  </a:cubicBezTo>
                  <a:lnTo>
                    <a:pt x="305086" y="68370"/>
                  </a:lnTo>
                  <a:lnTo>
                    <a:pt x="340643" y="68370"/>
                  </a:lnTo>
                  <a:lnTo>
                    <a:pt x="340643" y="79677"/>
                  </a:lnTo>
                  <a:lnTo>
                    <a:pt x="305086" y="79677"/>
                  </a:lnTo>
                  <a:lnTo>
                    <a:pt x="305086" y="206188"/>
                  </a:lnTo>
                  <a:lnTo>
                    <a:pt x="293027" y="206188"/>
                  </a:lnTo>
                  <a:lnTo>
                    <a:pt x="293027" y="79677"/>
                  </a:lnTo>
                  <a:lnTo>
                    <a:pt x="268891" y="79677"/>
                  </a:lnTo>
                  <a:lnTo>
                    <a:pt x="268891" y="68370"/>
                  </a:lnTo>
                  <a:lnTo>
                    <a:pt x="293027" y="68370"/>
                  </a:lnTo>
                  <a:lnTo>
                    <a:pt x="293027" y="44415"/>
                  </a:lnTo>
                  <a:cubicBezTo>
                    <a:pt x="293027" y="29880"/>
                    <a:pt x="296589" y="18840"/>
                    <a:pt x="303714" y="11306"/>
                  </a:cubicBezTo>
                  <a:cubicBezTo>
                    <a:pt x="310848" y="3762"/>
                    <a:pt x="319754" y="0"/>
                    <a:pt x="330422" y="0"/>
                  </a:cubicBezTo>
                  <a:cubicBezTo>
                    <a:pt x="336090" y="0"/>
                    <a:pt x="340824" y="857"/>
                    <a:pt x="344586" y="2562"/>
                  </a:cubicBezTo>
                  <a:lnTo>
                    <a:pt x="344586" y="15211"/>
                  </a:lnTo>
                  <a:lnTo>
                    <a:pt x="344567" y="15211"/>
                  </a:lnTo>
                  <a:close/>
                  <a:moveTo>
                    <a:pt x="365817" y="33642"/>
                  </a:moveTo>
                  <a:cubicBezTo>
                    <a:pt x="363188" y="33642"/>
                    <a:pt x="360883" y="32652"/>
                    <a:pt x="358864" y="30690"/>
                  </a:cubicBezTo>
                  <a:cubicBezTo>
                    <a:pt x="356845" y="28705"/>
                    <a:pt x="355749" y="25966"/>
                    <a:pt x="355845" y="23136"/>
                  </a:cubicBezTo>
                  <a:cubicBezTo>
                    <a:pt x="355845" y="20183"/>
                    <a:pt x="356883" y="17764"/>
                    <a:pt x="358921" y="15945"/>
                  </a:cubicBezTo>
                  <a:cubicBezTo>
                    <a:pt x="360978" y="14107"/>
                    <a:pt x="363274" y="13183"/>
                    <a:pt x="365817" y="13183"/>
                  </a:cubicBezTo>
                  <a:cubicBezTo>
                    <a:pt x="368522" y="13183"/>
                    <a:pt x="370904" y="14087"/>
                    <a:pt x="372980" y="15878"/>
                  </a:cubicBezTo>
                  <a:cubicBezTo>
                    <a:pt x="375028" y="17669"/>
                    <a:pt x="376057" y="20088"/>
                    <a:pt x="376057" y="23155"/>
                  </a:cubicBezTo>
                  <a:cubicBezTo>
                    <a:pt x="376057" y="26032"/>
                    <a:pt x="375047" y="28489"/>
                    <a:pt x="373037" y="30547"/>
                  </a:cubicBezTo>
                  <a:cubicBezTo>
                    <a:pt x="371172" y="32547"/>
                    <a:pt x="368552" y="33670"/>
                    <a:pt x="365817" y="33642"/>
                  </a:cubicBezTo>
                  <a:close/>
                  <a:moveTo>
                    <a:pt x="359912" y="68370"/>
                  </a:moveTo>
                  <a:lnTo>
                    <a:pt x="371970" y="68370"/>
                  </a:lnTo>
                  <a:lnTo>
                    <a:pt x="371970" y="206169"/>
                  </a:lnTo>
                  <a:lnTo>
                    <a:pt x="359912" y="206169"/>
                  </a:lnTo>
                  <a:lnTo>
                    <a:pt x="359912" y="68370"/>
                  </a:lnTo>
                  <a:close/>
                  <a:moveTo>
                    <a:pt x="501968" y="200120"/>
                  </a:moveTo>
                  <a:cubicBezTo>
                    <a:pt x="492004" y="206407"/>
                    <a:pt x="480108" y="209531"/>
                    <a:pt x="466296" y="209531"/>
                  </a:cubicBezTo>
                  <a:cubicBezTo>
                    <a:pt x="448018" y="209531"/>
                    <a:pt x="433283" y="203092"/>
                    <a:pt x="422100" y="190224"/>
                  </a:cubicBezTo>
                  <a:cubicBezTo>
                    <a:pt x="410899" y="177346"/>
                    <a:pt x="405298" y="160515"/>
                    <a:pt x="405298" y="139684"/>
                  </a:cubicBezTo>
                  <a:cubicBezTo>
                    <a:pt x="405298" y="117786"/>
                    <a:pt x="411585" y="99870"/>
                    <a:pt x="424186" y="85925"/>
                  </a:cubicBezTo>
                  <a:cubicBezTo>
                    <a:pt x="436778" y="71971"/>
                    <a:pt x="452952" y="64989"/>
                    <a:pt x="472716" y="64989"/>
                  </a:cubicBezTo>
                  <a:cubicBezTo>
                    <a:pt x="482987" y="65002"/>
                    <a:pt x="493138" y="67204"/>
                    <a:pt x="502491" y="71447"/>
                  </a:cubicBezTo>
                  <a:lnTo>
                    <a:pt x="502491" y="85449"/>
                  </a:lnTo>
                  <a:cubicBezTo>
                    <a:pt x="493059" y="79401"/>
                    <a:pt x="482073" y="76225"/>
                    <a:pt x="470868" y="76305"/>
                  </a:cubicBezTo>
                  <a:cubicBezTo>
                    <a:pt x="455133" y="76305"/>
                    <a:pt x="442370" y="82115"/>
                    <a:pt x="432578" y="93736"/>
                  </a:cubicBezTo>
                  <a:cubicBezTo>
                    <a:pt x="422777" y="105356"/>
                    <a:pt x="417890" y="120406"/>
                    <a:pt x="417890" y="138884"/>
                  </a:cubicBezTo>
                  <a:cubicBezTo>
                    <a:pt x="417890" y="156734"/>
                    <a:pt x="422377" y="171088"/>
                    <a:pt x="431321" y="181947"/>
                  </a:cubicBezTo>
                  <a:cubicBezTo>
                    <a:pt x="440293" y="192805"/>
                    <a:pt x="452123" y="198234"/>
                    <a:pt x="466811" y="198234"/>
                  </a:cubicBezTo>
                  <a:cubicBezTo>
                    <a:pt x="480279" y="198234"/>
                    <a:pt x="492004" y="194558"/>
                    <a:pt x="501958" y="187195"/>
                  </a:cubicBezTo>
                  <a:lnTo>
                    <a:pt x="501958" y="200111"/>
                  </a:lnTo>
                  <a:lnTo>
                    <a:pt x="501977" y="200111"/>
                  </a:lnTo>
                  <a:close/>
                  <a:moveTo>
                    <a:pt x="537115" y="137817"/>
                  </a:moveTo>
                  <a:cubicBezTo>
                    <a:pt x="537115" y="156753"/>
                    <a:pt x="541392" y="171555"/>
                    <a:pt x="549907" y="182232"/>
                  </a:cubicBezTo>
                  <a:cubicBezTo>
                    <a:pt x="558422" y="192919"/>
                    <a:pt x="570128" y="198234"/>
                    <a:pt x="584987" y="198234"/>
                  </a:cubicBezTo>
                  <a:cubicBezTo>
                    <a:pt x="600027" y="198234"/>
                    <a:pt x="614705" y="192538"/>
                    <a:pt x="629050" y="181146"/>
                  </a:cubicBezTo>
                  <a:lnTo>
                    <a:pt x="629050" y="194329"/>
                  </a:lnTo>
                  <a:cubicBezTo>
                    <a:pt x="615593" y="204319"/>
                    <a:pt x="599250" y="209655"/>
                    <a:pt x="582492" y="209531"/>
                  </a:cubicBezTo>
                  <a:cubicBezTo>
                    <a:pt x="565175" y="209531"/>
                    <a:pt x="551193" y="203159"/>
                    <a:pt x="540515" y="190424"/>
                  </a:cubicBezTo>
                  <a:cubicBezTo>
                    <a:pt x="529866" y="177679"/>
                    <a:pt x="524523" y="159696"/>
                    <a:pt x="524523" y="136455"/>
                  </a:cubicBezTo>
                  <a:cubicBezTo>
                    <a:pt x="524523" y="116367"/>
                    <a:pt x="530095" y="99422"/>
                    <a:pt x="541258" y="85658"/>
                  </a:cubicBezTo>
                  <a:cubicBezTo>
                    <a:pt x="552412" y="71885"/>
                    <a:pt x="566899" y="64989"/>
                    <a:pt x="584730" y="64989"/>
                  </a:cubicBezTo>
                  <a:cubicBezTo>
                    <a:pt x="601428" y="64989"/>
                    <a:pt x="614248" y="71018"/>
                    <a:pt x="623173" y="83029"/>
                  </a:cubicBezTo>
                  <a:cubicBezTo>
                    <a:pt x="632098" y="95059"/>
                    <a:pt x="636565" y="111471"/>
                    <a:pt x="636565" y="132274"/>
                  </a:cubicBezTo>
                  <a:lnTo>
                    <a:pt x="636565" y="137798"/>
                  </a:lnTo>
                  <a:lnTo>
                    <a:pt x="537115" y="137798"/>
                  </a:lnTo>
                  <a:lnTo>
                    <a:pt x="537115" y="137817"/>
                  </a:lnTo>
                  <a:close/>
                  <a:moveTo>
                    <a:pt x="623945" y="126502"/>
                  </a:moveTo>
                  <a:cubicBezTo>
                    <a:pt x="623430" y="110633"/>
                    <a:pt x="619697" y="98279"/>
                    <a:pt x="612800" y="89497"/>
                  </a:cubicBezTo>
                  <a:cubicBezTo>
                    <a:pt x="605895" y="80715"/>
                    <a:pt x="596360" y="76314"/>
                    <a:pt x="584197" y="76314"/>
                  </a:cubicBezTo>
                  <a:cubicBezTo>
                    <a:pt x="571624" y="76314"/>
                    <a:pt x="561175" y="80648"/>
                    <a:pt x="552936" y="89297"/>
                  </a:cubicBezTo>
                  <a:cubicBezTo>
                    <a:pt x="544668" y="97965"/>
                    <a:pt x="539563" y="110366"/>
                    <a:pt x="537658" y="126502"/>
                  </a:cubicBezTo>
                  <a:lnTo>
                    <a:pt x="623954" y="1265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C6D7DBF3-DC64-32CE-4B55-D6CB19E0FB72}"/>
                </a:ext>
              </a:extLst>
            </p:cNvPr>
            <p:cNvSpPr/>
            <p:nvPr/>
          </p:nvSpPr>
          <p:spPr>
            <a:xfrm>
              <a:off x="1276236" y="571311"/>
              <a:ext cx="115023" cy="192976"/>
            </a:xfrm>
            <a:custGeom>
              <a:avLst/>
              <a:gdLst>
                <a:gd name="connsiteX0" fmla="*/ 22022 w 115023"/>
                <a:gd name="connsiteY0" fmla="*/ 120044 h 192976"/>
                <a:gd name="connsiteX1" fmla="*/ 22022 w 115023"/>
                <a:gd name="connsiteY1" fmla="*/ 192977 h 192976"/>
                <a:gd name="connsiteX2" fmla="*/ 0 w 115023"/>
                <a:gd name="connsiteY2" fmla="*/ 192977 h 192976"/>
                <a:gd name="connsiteX3" fmla="*/ 0 w 115023"/>
                <a:gd name="connsiteY3" fmla="*/ 0 h 192976"/>
                <a:gd name="connsiteX4" fmla="*/ 51673 w 115023"/>
                <a:gd name="connsiteY4" fmla="*/ 0 h 192976"/>
                <a:gd name="connsiteX5" fmla="*/ 98431 w 115023"/>
                <a:gd name="connsiteY5" fmla="*/ 15078 h 192976"/>
                <a:gd name="connsiteX6" fmla="*/ 115024 w 115023"/>
                <a:gd name="connsiteY6" fmla="*/ 57607 h 192976"/>
                <a:gd name="connsiteX7" fmla="*/ 96593 w 115023"/>
                <a:gd name="connsiteY7" fmla="*/ 102565 h 192976"/>
                <a:gd name="connsiteX8" fmla="*/ 46806 w 115023"/>
                <a:gd name="connsiteY8" fmla="*/ 120053 h 192976"/>
                <a:gd name="connsiteX9" fmla="*/ 22022 w 115023"/>
                <a:gd name="connsiteY9" fmla="*/ 120053 h 192976"/>
                <a:gd name="connsiteX10" fmla="*/ 22022 w 115023"/>
                <a:gd name="connsiteY10" fmla="*/ 120034 h 192976"/>
                <a:gd name="connsiteX11" fmla="*/ 22022 w 115023"/>
                <a:gd name="connsiteY11" fmla="*/ 20469 h 192976"/>
                <a:gd name="connsiteX12" fmla="*/ 22022 w 115023"/>
                <a:gd name="connsiteY12" fmla="*/ 99593 h 192976"/>
                <a:gd name="connsiteX13" fmla="*/ 45110 w 115023"/>
                <a:gd name="connsiteY13" fmla="*/ 99593 h 192976"/>
                <a:gd name="connsiteX14" fmla="*/ 79924 w 115023"/>
                <a:gd name="connsiteY14" fmla="*/ 88887 h 192976"/>
                <a:gd name="connsiteX15" fmla="*/ 91926 w 115023"/>
                <a:gd name="connsiteY15" fmla="*/ 58674 h 192976"/>
                <a:gd name="connsiteX16" fmla="*/ 47863 w 115023"/>
                <a:gd name="connsiteY16" fmla="*/ 20450 h 192976"/>
                <a:gd name="connsiteX17" fmla="*/ 22022 w 115023"/>
                <a:gd name="connsiteY17" fmla="*/ 20450 h 192976"/>
                <a:gd name="connsiteX18" fmla="*/ 22022 w 115023"/>
                <a:gd name="connsiteY18" fmla="*/ 20469 h 19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023" h="192976">
                  <a:moveTo>
                    <a:pt x="22022" y="120044"/>
                  </a:moveTo>
                  <a:lnTo>
                    <a:pt x="22022" y="192977"/>
                  </a:lnTo>
                  <a:lnTo>
                    <a:pt x="0" y="192977"/>
                  </a:lnTo>
                  <a:lnTo>
                    <a:pt x="0" y="0"/>
                  </a:lnTo>
                  <a:lnTo>
                    <a:pt x="51673" y="0"/>
                  </a:lnTo>
                  <a:cubicBezTo>
                    <a:pt x="71780" y="0"/>
                    <a:pt x="87373" y="5048"/>
                    <a:pt x="98431" y="15078"/>
                  </a:cubicBezTo>
                  <a:cubicBezTo>
                    <a:pt x="109480" y="25136"/>
                    <a:pt x="115024" y="39300"/>
                    <a:pt x="115024" y="57607"/>
                  </a:cubicBezTo>
                  <a:cubicBezTo>
                    <a:pt x="115024" y="75905"/>
                    <a:pt x="108890" y="90897"/>
                    <a:pt x="96593" y="102565"/>
                  </a:cubicBezTo>
                  <a:cubicBezTo>
                    <a:pt x="84306" y="114214"/>
                    <a:pt x="67713" y="120053"/>
                    <a:pt x="46806" y="120053"/>
                  </a:cubicBezTo>
                  <a:lnTo>
                    <a:pt x="22022" y="120053"/>
                  </a:lnTo>
                  <a:lnTo>
                    <a:pt x="22022" y="120034"/>
                  </a:lnTo>
                  <a:close/>
                  <a:moveTo>
                    <a:pt x="22022" y="20469"/>
                  </a:moveTo>
                  <a:lnTo>
                    <a:pt x="22022" y="99593"/>
                  </a:lnTo>
                  <a:lnTo>
                    <a:pt x="45110" y="99593"/>
                  </a:lnTo>
                  <a:cubicBezTo>
                    <a:pt x="60322" y="99593"/>
                    <a:pt x="71952" y="96031"/>
                    <a:pt x="79924" y="88887"/>
                  </a:cubicBezTo>
                  <a:cubicBezTo>
                    <a:pt x="87925" y="81763"/>
                    <a:pt x="91926" y="71695"/>
                    <a:pt x="91926" y="58674"/>
                  </a:cubicBezTo>
                  <a:cubicBezTo>
                    <a:pt x="91926" y="33195"/>
                    <a:pt x="77238" y="20450"/>
                    <a:pt x="47863" y="20450"/>
                  </a:cubicBezTo>
                  <a:lnTo>
                    <a:pt x="22022" y="20450"/>
                  </a:lnTo>
                  <a:lnTo>
                    <a:pt x="22022" y="2046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4A4C2215-6979-46D6-A1AE-860889A51635}"/>
                </a:ext>
              </a:extLst>
            </p:cNvPr>
            <p:cNvSpPr/>
            <p:nvPr/>
          </p:nvSpPr>
          <p:spPr>
            <a:xfrm>
              <a:off x="1426674" y="571311"/>
              <a:ext cx="97583" cy="192986"/>
            </a:xfrm>
            <a:custGeom>
              <a:avLst/>
              <a:gdLst>
                <a:gd name="connsiteX0" fmla="*/ 97584 w 97583"/>
                <a:gd name="connsiteY0" fmla="*/ 192977 h 192986"/>
                <a:gd name="connsiteX1" fmla="*/ 0 w 97583"/>
                <a:gd name="connsiteY1" fmla="*/ 192977 h 192986"/>
                <a:gd name="connsiteX2" fmla="*/ 0 w 97583"/>
                <a:gd name="connsiteY2" fmla="*/ 0 h 192986"/>
                <a:gd name="connsiteX3" fmla="*/ 22031 w 97583"/>
                <a:gd name="connsiteY3" fmla="*/ 0 h 192986"/>
                <a:gd name="connsiteX4" fmla="*/ 22031 w 97583"/>
                <a:gd name="connsiteY4" fmla="*/ 172545 h 192986"/>
                <a:gd name="connsiteX5" fmla="*/ 97584 w 97583"/>
                <a:gd name="connsiteY5" fmla="*/ 172545 h 192986"/>
                <a:gd name="connsiteX6" fmla="*/ 97584 w 97583"/>
                <a:gd name="connsiteY6" fmla="*/ 192986 h 19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583" h="192986">
                  <a:moveTo>
                    <a:pt x="97584" y="192977"/>
                  </a:moveTo>
                  <a:lnTo>
                    <a:pt x="0" y="192977"/>
                  </a:lnTo>
                  <a:lnTo>
                    <a:pt x="0" y="0"/>
                  </a:lnTo>
                  <a:lnTo>
                    <a:pt x="22031" y="0"/>
                  </a:lnTo>
                  <a:lnTo>
                    <a:pt x="22031" y="172545"/>
                  </a:lnTo>
                  <a:lnTo>
                    <a:pt x="97584" y="172545"/>
                  </a:lnTo>
                  <a:lnTo>
                    <a:pt x="97584" y="19298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684BD644-04A4-727F-2849-113ACD0C35FC}"/>
                </a:ext>
              </a:extLst>
            </p:cNvPr>
            <p:cNvSpPr/>
            <p:nvPr/>
          </p:nvSpPr>
          <p:spPr>
            <a:xfrm>
              <a:off x="1546946" y="571330"/>
              <a:ext cx="139950" cy="196205"/>
            </a:xfrm>
            <a:custGeom>
              <a:avLst/>
              <a:gdLst>
                <a:gd name="connsiteX0" fmla="*/ 139951 w 139950"/>
                <a:gd name="connsiteY0" fmla="*/ 114919 h 196205"/>
                <a:gd name="connsiteX1" fmla="*/ 68466 w 139950"/>
                <a:gd name="connsiteY1" fmla="*/ 196205 h 196205"/>
                <a:gd name="connsiteX2" fmla="*/ 0 w 139950"/>
                <a:gd name="connsiteY2" fmla="*/ 118005 h 196205"/>
                <a:gd name="connsiteX3" fmla="*/ 0 w 139950"/>
                <a:gd name="connsiteY3" fmla="*/ 0 h 196205"/>
                <a:gd name="connsiteX4" fmla="*/ 22031 w 139950"/>
                <a:gd name="connsiteY4" fmla="*/ 0 h 196205"/>
                <a:gd name="connsiteX5" fmla="*/ 22031 w 139950"/>
                <a:gd name="connsiteY5" fmla="*/ 116519 h 196205"/>
                <a:gd name="connsiteX6" fmla="*/ 70828 w 139950"/>
                <a:gd name="connsiteY6" fmla="*/ 175879 h 196205"/>
                <a:gd name="connsiteX7" fmla="*/ 117919 w 139950"/>
                <a:gd name="connsiteY7" fmla="*/ 118539 h 196205"/>
                <a:gd name="connsiteX8" fmla="*/ 117919 w 139950"/>
                <a:gd name="connsiteY8" fmla="*/ 0 h 196205"/>
                <a:gd name="connsiteX9" fmla="*/ 139951 w 139950"/>
                <a:gd name="connsiteY9" fmla="*/ 0 h 196205"/>
                <a:gd name="connsiteX10" fmla="*/ 139951 w 139950"/>
                <a:gd name="connsiteY10" fmla="*/ 114929 h 19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50" h="196205">
                  <a:moveTo>
                    <a:pt x="139951" y="114919"/>
                  </a:moveTo>
                  <a:cubicBezTo>
                    <a:pt x="139951" y="169107"/>
                    <a:pt x="116129" y="196205"/>
                    <a:pt x="68466" y="196205"/>
                  </a:cubicBezTo>
                  <a:cubicBezTo>
                    <a:pt x="22812" y="196205"/>
                    <a:pt x="0" y="170145"/>
                    <a:pt x="0" y="118005"/>
                  </a:cubicBezTo>
                  <a:lnTo>
                    <a:pt x="0" y="0"/>
                  </a:lnTo>
                  <a:lnTo>
                    <a:pt x="22031" y="0"/>
                  </a:lnTo>
                  <a:lnTo>
                    <a:pt x="22031" y="116519"/>
                  </a:lnTo>
                  <a:cubicBezTo>
                    <a:pt x="22031" y="156086"/>
                    <a:pt x="38290" y="175879"/>
                    <a:pt x="70828" y="175879"/>
                  </a:cubicBezTo>
                  <a:cubicBezTo>
                    <a:pt x="102232" y="175879"/>
                    <a:pt x="117919" y="156772"/>
                    <a:pt x="117919" y="118539"/>
                  </a:cubicBezTo>
                  <a:lnTo>
                    <a:pt x="117919" y="0"/>
                  </a:lnTo>
                  <a:lnTo>
                    <a:pt x="139951" y="0"/>
                  </a:lnTo>
                  <a:lnTo>
                    <a:pt x="139951" y="11492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49A34CB-9DB3-2B9A-EC67-9684AF7FCA42}"/>
                </a:ext>
              </a:extLst>
            </p:cNvPr>
            <p:cNvSpPr/>
            <p:nvPr/>
          </p:nvSpPr>
          <p:spPr>
            <a:xfrm>
              <a:off x="1725073" y="568110"/>
              <a:ext cx="113957" cy="199424"/>
            </a:xfrm>
            <a:custGeom>
              <a:avLst/>
              <a:gdLst>
                <a:gd name="connsiteX0" fmla="*/ 0 w 113957"/>
                <a:gd name="connsiteY0" fmla="*/ 188385 h 199424"/>
                <a:gd name="connsiteX1" fmla="*/ 0 w 113957"/>
                <a:gd name="connsiteY1" fmla="*/ 161735 h 199424"/>
                <a:gd name="connsiteX2" fmla="*/ 10697 w 113957"/>
                <a:gd name="connsiteY2" fmla="*/ 169012 h 199424"/>
                <a:gd name="connsiteX3" fmla="*/ 23813 w 113957"/>
                <a:gd name="connsiteY3" fmla="*/ 174460 h 199424"/>
                <a:gd name="connsiteX4" fmla="*/ 37643 w 113957"/>
                <a:gd name="connsiteY4" fmla="*/ 177889 h 199424"/>
                <a:gd name="connsiteX5" fmla="*/ 50492 w 113957"/>
                <a:gd name="connsiteY5" fmla="*/ 179118 h 199424"/>
                <a:gd name="connsiteX6" fmla="*/ 80858 w 113957"/>
                <a:gd name="connsiteY6" fmla="*/ 171374 h 199424"/>
                <a:gd name="connsiteX7" fmla="*/ 90897 w 113957"/>
                <a:gd name="connsiteY7" fmla="*/ 149104 h 199424"/>
                <a:gd name="connsiteX8" fmla="*/ 87544 w 113957"/>
                <a:gd name="connsiteY8" fmla="*/ 135522 h 199424"/>
                <a:gd name="connsiteX9" fmla="*/ 78296 w 113957"/>
                <a:gd name="connsiteY9" fmla="*/ 124949 h 199424"/>
                <a:gd name="connsiteX10" fmla="*/ 64322 w 113957"/>
                <a:gd name="connsiteY10" fmla="*/ 115795 h 199424"/>
                <a:gd name="connsiteX11" fmla="*/ 46949 w 113957"/>
                <a:gd name="connsiteY11" fmla="*/ 106575 h 199424"/>
                <a:gd name="connsiteX12" fmla="*/ 28575 w 113957"/>
                <a:gd name="connsiteY12" fmla="*/ 96222 h 199424"/>
                <a:gd name="connsiteX13" fmla="*/ 13754 w 113957"/>
                <a:gd name="connsiteY13" fmla="*/ 84649 h 199424"/>
                <a:gd name="connsiteX14" fmla="*/ 3848 w 113957"/>
                <a:gd name="connsiteY14" fmla="*/ 70304 h 199424"/>
                <a:gd name="connsiteX15" fmla="*/ 238 w 113957"/>
                <a:gd name="connsiteY15" fmla="*/ 51540 h 199424"/>
                <a:gd name="connsiteX16" fmla="*/ 5877 w 113957"/>
                <a:gd name="connsiteY16" fmla="*/ 28585 h 199424"/>
                <a:gd name="connsiteX17" fmla="*/ 20698 w 113957"/>
                <a:gd name="connsiteY17" fmla="*/ 12506 h 199424"/>
                <a:gd name="connsiteX18" fmla="*/ 41624 w 113957"/>
                <a:gd name="connsiteY18" fmla="*/ 3086 h 199424"/>
                <a:gd name="connsiteX19" fmla="*/ 65561 w 113957"/>
                <a:gd name="connsiteY19" fmla="*/ 0 h 199424"/>
                <a:gd name="connsiteX20" fmla="*/ 106080 w 113957"/>
                <a:gd name="connsiteY20" fmla="*/ 6858 h 199424"/>
                <a:gd name="connsiteX21" fmla="*/ 106080 w 113957"/>
                <a:gd name="connsiteY21" fmla="*/ 32290 h 199424"/>
                <a:gd name="connsiteX22" fmla="*/ 63322 w 113957"/>
                <a:gd name="connsiteY22" fmla="*/ 20441 h 199424"/>
                <a:gd name="connsiteX23" fmla="*/ 48901 w 113957"/>
                <a:gd name="connsiteY23" fmla="*/ 21974 h 199424"/>
                <a:gd name="connsiteX24" fmla="*/ 36052 w 113957"/>
                <a:gd name="connsiteY24" fmla="*/ 27022 h 199424"/>
                <a:gd name="connsiteX25" fmla="*/ 26870 w 113957"/>
                <a:gd name="connsiteY25" fmla="*/ 36043 h 199424"/>
                <a:gd name="connsiteX26" fmla="*/ 23327 w 113957"/>
                <a:gd name="connsiteY26" fmla="*/ 49511 h 199424"/>
                <a:gd name="connsiteX27" fmla="*/ 26013 w 113957"/>
                <a:gd name="connsiteY27" fmla="*/ 62294 h 199424"/>
                <a:gd name="connsiteX28" fmla="*/ 33947 w 113957"/>
                <a:gd name="connsiteY28" fmla="*/ 72114 h 199424"/>
                <a:gd name="connsiteX29" fmla="*/ 46730 w 113957"/>
                <a:gd name="connsiteY29" fmla="*/ 80734 h 199424"/>
                <a:gd name="connsiteX30" fmla="*/ 64113 w 113957"/>
                <a:gd name="connsiteY30" fmla="*/ 89878 h 199424"/>
                <a:gd name="connsiteX31" fmla="*/ 83268 w 113957"/>
                <a:gd name="connsiteY31" fmla="*/ 100660 h 199424"/>
                <a:gd name="connsiteX32" fmla="*/ 99136 w 113957"/>
                <a:gd name="connsiteY32" fmla="*/ 113167 h 199424"/>
                <a:gd name="connsiteX33" fmla="*/ 109966 w 113957"/>
                <a:gd name="connsiteY33" fmla="*/ 128378 h 199424"/>
                <a:gd name="connsiteX34" fmla="*/ 113957 w 113957"/>
                <a:gd name="connsiteY34" fmla="*/ 147476 h 199424"/>
                <a:gd name="connsiteX35" fmla="*/ 108528 w 113957"/>
                <a:gd name="connsiteY35" fmla="*/ 171641 h 199424"/>
                <a:gd name="connsiteX36" fmla="*/ 93840 w 113957"/>
                <a:gd name="connsiteY36" fmla="*/ 187719 h 199424"/>
                <a:gd name="connsiteX37" fmla="*/ 72523 w 113957"/>
                <a:gd name="connsiteY37" fmla="*/ 196672 h 199424"/>
                <a:gd name="connsiteX38" fmla="*/ 47082 w 113957"/>
                <a:gd name="connsiteY38" fmla="*/ 199425 h 199424"/>
                <a:gd name="connsiteX39" fmla="*/ 36052 w 113957"/>
                <a:gd name="connsiteY39" fmla="*/ 198663 h 199424"/>
                <a:gd name="connsiteX40" fmla="*/ 22670 w 113957"/>
                <a:gd name="connsiteY40" fmla="*/ 196529 h 199424"/>
                <a:gd name="connsiteX41" fmla="*/ 9754 w 113957"/>
                <a:gd name="connsiteY41" fmla="*/ 193034 h 199424"/>
                <a:gd name="connsiteX42" fmla="*/ 0 w 113957"/>
                <a:gd name="connsiteY42" fmla="*/ 188385 h 19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3957" h="199424">
                  <a:moveTo>
                    <a:pt x="0" y="188385"/>
                  </a:moveTo>
                  <a:lnTo>
                    <a:pt x="0" y="161735"/>
                  </a:lnTo>
                  <a:cubicBezTo>
                    <a:pt x="2981" y="164430"/>
                    <a:pt x="6544" y="166849"/>
                    <a:pt x="10697" y="169012"/>
                  </a:cubicBezTo>
                  <a:cubicBezTo>
                    <a:pt x="14907" y="171191"/>
                    <a:pt x="19298" y="173013"/>
                    <a:pt x="23813" y="174460"/>
                  </a:cubicBezTo>
                  <a:cubicBezTo>
                    <a:pt x="28394" y="175955"/>
                    <a:pt x="33014" y="177089"/>
                    <a:pt x="37643" y="177889"/>
                  </a:cubicBezTo>
                  <a:cubicBezTo>
                    <a:pt x="42282" y="178699"/>
                    <a:pt x="46558" y="179118"/>
                    <a:pt x="50492" y="179118"/>
                  </a:cubicBezTo>
                  <a:cubicBezTo>
                    <a:pt x="64046" y="179118"/>
                    <a:pt x="74162" y="176546"/>
                    <a:pt x="80858" y="171374"/>
                  </a:cubicBezTo>
                  <a:cubicBezTo>
                    <a:pt x="87544" y="166221"/>
                    <a:pt x="90897" y="158791"/>
                    <a:pt x="90897" y="149104"/>
                  </a:cubicBezTo>
                  <a:cubicBezTo>
                    <a:pt x="90897" y="143904"/>
                    <a:pt x="89773" y="139370"/>
                    <a:pt x="87544" y="135522"/>
                  </a:cubicBezTo>
                  <a:cubicBezTo>
                    <a:pt x="85144" y="131455"/>
                    <a:pt x="82010" y="127870"/>
                    <a:pt x="78296" y="124949"/>
                  </a:cubicBezTo>
                  <a:cubicBezTo>
                    <a:pt x="73933" y="121475"/>
                    <a:pt x="69247" y="118412"/>
                    <a:pt x="64322" y="115795"/>
                  </a:cubicBezTo>
                  <a:cubicBezTo>
                    <a:pt x="58560" y="112668"/>
                    <a:pt x="52769" y="109596"/>
                    <a:pt x="46949" y="106575"/>
                  </a:cubicBezTo>
                  <a:cubicBezTo>
                    <a:pt x="40700" y="103344"/>
                    <a:pt x="34576" y="99891"/>
                    <a:pt x="28575" y="96222"/>
                  </a:cubicBezTo>
                  <a:cubicBezTo>
                    <a:pt x="23193" y="92962"/>
                    <a:pt x="18221" y="89077"/>
                    <a:pt x="13754" y="84649"/>
                  </a:cubicBezTo>
                  <a:cubicBezTo>
                    <a:pt x="9611" y="80506"/>
                    <a:pt x="6258" y="75646"/>
                    <a:pt x="3848" y="70304"/>
                  </a:cubicBezTo>
                  <a:cubicBezTo>
                    <a:pt x="1438" y="64970"/>
                    <a:pt x="238" y="58712"/>
                    <a:pt x="238" y="51540"/>
                  </a:cubicBezTo>
                  <a:cubicBezTo>
                    <a:pt x="238" y="42739"/>
                    <a:pt x="2115" y="35090"/>
                    <a:pt x="5877" y="28585"/>
                  </a:cubicBezTo>
                  <a:cubicBezTo>
                    <a:pt x="9544" y="22178"/>
                    <a:pt x="14611" y="16682"/>
                    <a:pt x="20698" y="12506"/>
                  </a:cubicBezTo>
                  <a:cubicBezTo>
                    <a:pt x="27070" y="8173"/>
                    <a:pt x="34157" y="4985"/>
                    <a:pt x="41624" y="3086"/>
                  </a:cubicBezTo>
                  <a:cubicBezTo>
                    <a:pt x="49435" y="1030"/>
                    <a:pt x="57483" y="-7"/>
                    <a:pt x="65561" y="0"/>
                  </a:cubicBezTo>
                  <a:cubicBezTo>
                    <a:pt x="84096" y="0"/>
                    <a:pt x="97622" y="2286"/>
                    <a:pt x="106080" y="6858"/>
                  </a:cubicBezTo>
                  <a:lnTo>
                    <a:pt x="106080" y="32290"/>
                  </a:lnTo>
                  <a:cubicBezTo>
                    <a:pt x="94974" y="24384"/>
                    <a:pt x="80734" y="20441"/>
                    <a:pt x="63322" y="20441"/>
                  </a:cubicBezTo>
                  <a:cubicBezTo>
                    <a:pt x="58522" y="20441"/>
                    <a:pt x="53702" y="20955"/>
                    <a:pt x="48901" y="21974"/>
                  </a:cubicBezTo>
                  <a:cubicBezTo>
                    <a:pt x="44358" y="22904"/>
                    <a:pt x="40015" y="24612"/>
                    <a:pt x="36052" y="27022"/>
                  </a:cubicBezTo>
                  <a:cubicBezTo>
                    <a:pt x="32290" y="29356"/>
                    <a:pt x="29232" y="32366"/>
                    <a:pt x="26870" y="36043"/>
                  </a:cubicBezTo>
                  <a:cubicBezTo>
                    <a:pt x="24508" y="39729"/>
                    <a:pt x="23327" y="44215"/>
                    <a:pt x="23327" y="49511"/>
                  </a:cubicBezTo>
                  <a:cubicBezTo>
                    <a:pt x="23327" y="54445"/>
                    <a:pt x="24222" y="58712"/>
                    <a:pt x="26013" y="62294"/>
                  </a:cubicBezTo>
                  <a:cubicBezTo>
                    <a:pt x="27803" y="65875"/>
                    <a:pt x="30451" y="69152"/>
                    <a:pt x="33947" y="72114"/>
                  </a:cubicBezTo>
                  <a:cubicBezTo>
                    <a:pt x="37443" y="75076"/>
                    <a:pt x="41710" y="77953"/>
                    <a:pt x="46730" y="80734"/>
                  </a:cubicBezTo>
                  <a:cubicBezTo>
                    <a:pt x="51759" y="83506"/>
                    <a:pt x="57550" y="86573"/>
                    <a:pt x="64113" y="89878"/>
                  </a:cubicBezTo>
                  <a:cubicBezTo>
                    <a:pt x="70837" y="93278"/>
                    <a:pt x="77229" y="96879"/>
                    <a:pt x="83268" y="100660"/>
                  </a:cubicBezTo>
                  <a:cubicBezTo>
                    <a:pt x="89021" y="104204"/>
                    <a:pt x="94345" y="108400"/>
                    <a:pt x="99136" y="113167"/>
                  </a:cubicBezTo>
                  <a:cubicBezTo>
                    <a:pt x="103689" y="117739"/>
                    <a:pt x="107290" y="122825"/>
                    <a:pt x="109966" y="128378"/>
                  </a:cubicBezTo>
                  <a:cubicBezTo>
                    <a:pt x="112624" y="133931"/>
                    <a:pt x="113957" y="140303"/>
                    <a:pt x="113957" y="147476"/>
                  </a:cubicBezTo>
                  <a:cubicBezTo>
                    <a:pt x="113957" y="157001"/>
                    <a:pt x="112157" y="165030"/>
                    <a:pt x="108528" y="171641"/>
                  </a:cubicBezTo>
                  <a:cubicBezTo>
                    <a:pt x="105013" y="178117"/>
                    <a:pt x="99974" y="183635"/>
                    <a:pt x="93840" y="187719"/>
                  </a:cubicBezTo>
                  <a:cubicBezTo>
                    <a:pt x="87678" y="191843"/>
                    <a:pt x="80572" y="194824"/>
                    <a:pt x="72523" y="196672"/>
                  </a:cubicBezTo>
                  <a:cubicBezTo>
                    <a:pt x="64475" y="198501"/>
                    <a:pt x="56017" y="199425"/>
                    <a:pt x="47082" y="199425"/>
                  </a:cubicBezTo>
                  <a:cubicBezTo>
                    <a:pt x="44101" y="199425"/>
                    <a:pt x="40434" y="199168"/>
                    <a:pt x="36052" y="198663"/>
                  </a:cubicBezTo>
                  <a:cubicBezTo>
                    <a:pt x="31671" y="198187"/>
                    <a:pt x="27222" y="197463"/>
                    <a:pt x="22670" y="196529"/>
                  </a:cubicBezTo>
                  <a:cubicBezTo>
                    <a:pt x="18298" y="195637"/>
                    <a:pt x="13983" y="194469"/>
                    <a:pt x="9754" y="193034"/>
                  </a:cubicBezTo>
                  <a:cubicBezTo>
                    <a:pt x="5705" y="191624"/>
                    <a:pt x="2448" y="190081"/>
                    <a:pt x="0" y="18838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C13581B-560A-6193-653F-744D4764A1A3}"/>
                </a:ext>
              </a:extLst>
            </p:cNvPr>
            <p:cNvSpPr/>
            <p:nvPr/>
          </p:nvSpPr>
          <p:spPr>
            <a:xfrm>
              <a:off x="1871184" y="623108"/>
              <a:ext cx="284495" cy="144541"/>
            </a:xfrm>
            <a:custGeom>
              <a:avLst/>
              <a:gdLst>
                <a:gd name="connsiteX0" fmla="*/ 10490 w 284495"/>
                <a:gd name="connsiteY0" fmla="*/ 143608 h 144541"/>
                <a:gd name="connsiteX1" fmla="*/ 3013 w 284495"/>
                <a:gd name="connsiteY1" fmla="*/ 140446 h 144541"/>
                <a:gd name="connsiteX2" fmla="*/ 3 w 284495"/>
                <a:gd name="connsiteY2" fmla="*/ 132702 h 144541"/>
                <a:gd name="connsiteX3" fmla="*/ 3013 w 284495"/>
                <a:gd name="connsiteY3" fmla="*/ 124968 h 144541"/>
                <a:gd name="connsiteX4" fmla="*/ 10490 w 284495"/>
                <a:gd name="connsiteY4" fmla="*/ 121939 h 144541"/>
                <a:gd name="connsiteX5" fmla="*/ 18101 w 284495"/>
                <a:gd name="connsiteY5" fmla="*/ 124968 h 144541"/>
                <a:gd name="connsiteX6" fmla="*/ 21253 w 284495"/>
                <a:gd name="connsiteY6" fmla="*/ 132702 h 144541"/>
                <a:gd name="connsiteX7" fmla="*/ 18101 w 284495"/>
                <a:gd name="connsiteY7" fmla="*/ 140446 h 144541"/>
                <a:gd name="connsiteX8" fmla="*/ 10490 w 284495"/>
                <a:gd name="connsiteY8" fmla="*/ 143608 h 144541"/>
                <a:gd name="connsiteX9" fmla="*/ 148879 w 284495"/>
                <a:gd name="connsiteY9" fmla="*/ 135131 h 144541"/>
                <a:gd name="connsiteX10" fmla="*/ 113208 w 284495"/>
                <a:gd name="connsiteY10" fmla="*/ 144542 h 144541"/>
                <a:gd name="connsiteX11" fmla="*/ 69012 w 284495"/>
                <a:gd name="connsiteY11" fmla="*/ 125235 h 144541"/>
                <a:gd name="connsiteX12" fmla="*/ 52219 w 284495"/>
                <a:gd name="connsiteY12" fmla="*/ 74695 h 144541"/>
                <a:gd name="connsiteX13" fmla="*/ 71107 w 284495"/>
                <a:gd name="connsiteY13" fmla="*/ 20936 h 144541"/>
                <a:gd name="connsiteX14" fmla="*/ 119637 w 284495"/>
                <a:gd name="connsiteY14" fmla="*/ 0 h 144541"/>
                <a:gd name="connsiteX15" fmla="*/ 149412 w 284495"/>
                <a:gd name="connsiteY15" fmla="*/ 6458 h 144541"/>
                <a:gd name="connsiteX16" fmla="*/ 149412 w 284495"/>
                <a:gd name="connsiteY16" fmla="*/ 20460 h 144541"/>
                <a:gd name="connsiteX17" fmla="*/ 117808 w 284495"/>
                <a:gd name="connsiteY17" fmla="*/ 11316 h 144541"/>
                <a:gd name="connsiteX18" fmla="*/ 79518 w 284495"/>
                <a:gd name="connsiteY18" fmla="*/ 28746 h 144541"/>
                <a:gd name="connsiteX19" fmla="*/ 64830 w 284495"/>
                <a:gd name="connsiteY19" fmla="*/ 73895 h 144541"/>
                <a:gd name="connsiteX20" fmla="*/ 78279 w 284495"/>
                <a:gd name="connsiteY20" fmla="*/ 116957 h 144541"/>
                <a:gd name="connsiteX21" fmla="*/ 113741 w 284495"/>
                <a:gd name="connsiteY21" fmla="*/ 133245 h 144541"/>
                <a:gd name="connsiteX22" fmla="*/ 148898 w 284495"/>
                <a:gd name="connsiteY22" fmla="*/ 122206 h 144541"/>
                <a:gd name="connsiteX23" fmla="*/ 148898 w 284495"/>
                <a:gd name="connsiteY23" fmla="*/ 135122 h 144541"/>
                <a:gd name="connsiteX24" fmla="*/ 148879 w 284495"/>
                <a:gd name="connsiteY24" fmla="*/ 135122 h 144541"/>
                <a:gd name="connsiteX25" fmla="*/ 272437 w 284495"/>
                <a:gd name="connsiteY25" fmla="*/ 141180 h 144541"/>
                <a:gd name="connsiteX26" fmla="*/ 272437 w 284495"/>
                <a:gd name="connsiteY26" fmla="*/ 60979 h 144541"/>
                <a:gd name="connsiteX27" fmla="*/ 237537 w 284495"/>
                <a:gd name="connsiteY27" fmla="*/ 11335 h 144541"/>
                <a:gd name="connsiteX28" fmla="*/ 205667 w 284495"/>
                <a:gd name="connsiteY28" fmla="*/ 25937 h 144541"/>
                <a:gd name="connsiteX29" fmla="*/ 193208 w 284495"/>
                <a:gd name="connsiteY29" fmla="*/ 62065 h 144541"/>
                <a:gd name="connsiteX30" fmla="*/ 193208 w 284495"/>
                <a:gd name="connsiteY30" fmla="*/ 141199 h 144541"/>
                <a:gd name="connsiteX31" fmla="*/ 181149 w 284495"/>
                <a:gd name="connsiteY31" fmla="*/ 141199 h 144541"/>
                <a:gd name="connsiteX32" fmla="*/ 181149 w 284495"/>
                <a:gd name="connsiteY32" fmla="*/ 3400 h 144541"/>
                <a:gd name="connsiteX33" fmla="*/ 193208 w 284495"/>
                <a:gd name="connsiteY33" fmla="*/ 3400 h 144541"/>
                <a:gd name="connsiteX34" fmla="*/ 193208 w 284495"/>
                <a:gd name="connsiteY34" fmla="*/ 28423 h 144541"/>
                <a:gd name="connsiteX35" fmla="*/ 193722 w 284495"/>
                <a:gd name="connsiteY35" fmla="*/ 28423 h 144541"/>
                <a:gd name="connsiteX36" fmla="*/ 239633 w 284495"/>
                <a:gd name="connsiteY36" fmla="*/ 38 h 144541"/>
                <a:gd name="connsiteX37" fmla="*/ 272951 w 284495"/>
                <a:gd name="connsiteY37" fmla="*/ 14907 h 144541"/>
                <a:gd name="connsiteX38" fmla="*/ 284496 w 284495"/>
                <a:gd name="connsiteY38" fmla="*/ 57369 h 144541"/>
                <a:gd name="connsiteX39" fmla="*/ 284496 w 284495"/>
                <a:gd name="connsiteY39" fmla="*/ 141218 h 144541"/>
                <a:gd name="connsiteX40" fmla="*/ 272437 w 284495"/>
                <a:gd name="connsiteY40" fmla="*/ 141218 h 144541"/>
                <a:gd name="connsiteX41" fmla="*/ 272437 w 284495"/>
                <a:gd name="connsiteY41" fmla="*/ 141180 h 14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4495" h="144541">
                  <a:moveTo>
                    <a:pt x="10490" y="143608"/>
                  </a:moveTo>
                  <a:cubicBezTo>
                    <a:pt x="7518" y="143608"/>
                    <a:pt x="5023" y="142561"/>
                    <a:pt x="3013" y="140446"/>
                  </a:cubicBezTo>
                  <a:cubicBezTo>
                    <a:pt x="1013" y="138370"/>
                    <a:pt x="-64" y="135582"/>
                    <a:pt x="3" y="132702"/>
                  </a:cubicBezTo>
                  <a:cubicBezTo>
                    <a:pt x="3" y="129559"/>
                    <a:pt x="1003" y="126987"/>
                    <a:pt x="3013" y="124968"/>
                  </a:cubicBezTo>
                  <a:cubicBezTo>
                    <a:pt x="5023" y="122949"/>
                    <a:pt x="7518" y="121939"/>
                    <a:pt x="10490" y="121939"/>
                  </a:cubicBezTo>
                  <a:cubicBezTo>
                    <a:pt x="13452" y="121939"/>
                    <a:pt x="15995" y="122949"/>
                    <a:pt x="18101" y="124968"/>
                  </a:cubicBezTo>
                  <a:cubicBezTo>
                    <a:pt x="20215" y="126978"/>
                    <a:pt x="21253" y="129569"/>
                    <a:pt x="21253" y="132702"/>
                  </a:cubicBezTo>
                  <a:cubicBezTo>
                    <a:pt x="21253" y="135760"/>
                    <a:pt x="20215" y="138322"/>
                    <a:pt x="18101" y="140446"/>
                  </a:cubicBezTo>
                  <a:cubicBezTo>
                    <a:pt x="16110" y="142512"/>
                    <a:pt x="13357" y="143658"/>
                    <a:pt x="10490" y="143608"/>
                  </a:cubicBezTo>
                  <a:close/>
                  <a:moveTo>
                    <a:pt x="148879" y="135131"/>
                  </a:moveTo>
                  <a:cubicBezTo>
                    <a:pt x="138906" y="141418"/>
                    <a:pt x="127028" y="144542"/>
                    <a:pt x="113208" y="144542"/>
                  </a:cubicBezTo>
                  <a:cubicBezTo>
                    <a:pt x="94929" y="144542"/>
                    <a:pt x="80184" y="138103"/>
                    <a:pt x="69012" y="125235"/>
                  </a:cubicBezTo>
                  <a:cubicBezTo>
                    <a:pt x="57820" y="112357"/>
                    <a:pt x="52219" y="95526"/>
                    <a:pt x="52219" y="74695"/>
                  </a:cubicBezTo>
                  <a:cubicBezTo>
                    <a:pt x="52219" y="52797"/>
                    <a:pt x="58505" y="34881"/>
                    <a:pt x="71107" y="20936"/>
                  </a:cubicBezTo>
                  <a:cubicBezTo>
                    <a:pt x="83699" y="6982"/>
                    <a:pt x="99873" y="0"/>
                    <a:pt x="119637" y="0"/>
                  </a:cubicBezTo>
                  <a:cubicBezTo>
                    <a:pt x="129857" y="0"/>
                    <a:pt x="139792" y="2162"/>
                    <a:pt x="149412" y="6458"/>
                  </a:cubicBezTo>
                  <a:lnTo>
                    <a:pt x="149412" y="20460"/>
                  </a:lnTo>
                  <a:cubicBezTo>
                    <a:pt x="139982" y="14415"/>
                    <a:pt x="129010" y="11239"/>
                    <a:pt x="117808" y="11316"/>
                  </a:cubicBezTo>
                  <a:cubicBezTo>
                    <a:pt x="102073" y="11316"/>
                    <a:pt x="89300" y="17126"/>
                    <a:pt x="79518" y="28746"/>
                  </a:cubicBezTo>
                  <a:cubicBezTo>
                    <a:pt x="69716" y="40367"/>
                    <a:pt x="64830" y="55416"/>
                    <a:pt x="64830" y="73895"/>
                  </a:cubicBezTo>
                  <a:cubicBezTo>
                    <a:pt x="64830" y="91745"/>
                    <a:pt x="69316" y="106099"/>
                    <a:pt x="78279" y="116957"/>
                  </a:cubicBezTo>
                  <a:cubicBezTo>
                    <a:pt x="87243" y="127816"/>
                    <a:pt x="99072" y="133245"/>
                    <a:pt x="113741" y="133245"/>
                  </a:cubicBezTo>
                  <a:cubicBezTo>
                    <a:pt x="127209" y="133245"/>
                    <a:pt x="138935" y="129569"/>
                    <a:pt x="148898" y="122206"/>
                  </a:cubicBezTo>
                  <a:lnTo>
                    <a:pt x="148898" y="135122"/>
                  </a:lnTo>
                  <a:lnTo>
                    <a:pt x="148879" y="135122"/>
                  </a:lnTo>
                  <a:close/>
                  <a:moveTo>
                    <a:pt x="272437" y="141180"/>
                  </a:moveTo>
                  <a:lnTo>
                    <a:pt x="272437" y="60979"/>
                  </a:lnTo>
                  <a:cubicBezTo>
                    <a:pt x="272437" y="27870"/>
                    <a:pt x="260807" y="11335"/>
                    <a:pt x="237537" y="11335"/>
                  </a:cubicBezTo>
                  <a:cubicBezTo>
                    <a:pt x="224612" y="11335"/>
                    <a:pt x="213982" y="16192"/>
                    <a:pt x="205667" y="25937"/>
                  </a:cubicBezTo>
                  <a:cubicBezTo>
                    <a:pt x="197351" y="35671"/>
                    <a:pt x="193208" y="47720"/>
                    <a:pt x="193208" y="62065"/>
                  </a:cubicBezTo>
                  <a:lnTo>
                    <a:pt x="193208" y="141199"/>
                  </a:lnTo>
                  <a:lnTo>
                    <a:pt x="181149" y="141199"/>
                  </a:lnTo>
                  <a:lnTo>
                    <a:pt x="181149" y="3400"/>
                  </a:lnTo>
                  <a:lnTo>
                    <a:pt x="193208" y="3400"/>
                  </a:lnTo>
                  <a:lnTo>
                    <a:pt x="193208" y="28423"/>
                  </a:lnTo>
                  <a:lnTo>
                    <a:pt x="193722" y="28423"/>
                  </a:lnTo>
                  <a:cubicBezTo>
                    <a:pt x="203514" y="9487"/>
                    <a:pt x="218821" y="38"/>
                    <a:pt x="239633" y="38"/>
                  </a:cubicBezTo>
                  <a:cubicBezTo>
                    <a:pt x="254130" y="38"/>
                    <a:pt x="265246" y="5010"/>
                    <a:pt x="272951" y="14907"/>
                  </a:cubicBezTo>
                  <a:cubicBezTo>
                    <a:pt x="280648" y="24832"/>
                    <a:pt x="284496" y="38986"/>
                    <a:pt x="284496" y="57369"/>
                  </a:cubicBezTo>
                  <a:lnTo>
                    <a:pt x="284496" y="141218"/>
                  </a:lnTo>
                  <a:lnTo>
                    <a:pt x="272437" y="141218"/>
                  </a:lnTo>
                  <a:lnTo>
                    <a:pt x="272437" y="1411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45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EA8E6C7-DF6C-229D-B172-57AE48D843E6}"/>
              </a:ext>
            </a:extLst>
          </p:cNvPr>
          <p:cNvSpPr txBox="1"/>
          <p:nvPr/>
        </p:nvSpPr>
        <p:spPr>
          <a:xfrm>
            <a:off x="551544" y="-889288"/>
            <a:ext cx="2646878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四、活动回顾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8741E7C-40A9-1EB8-9EB9-EDD3A8624EC9}"/>
              </a:ext>
            </a:extLst>
          </p:cNvPr>
          <p:cNvSpPr txBox="1"/>
          <p:nvPr/>
        </p:nvSpPr>
        <p:spPr>
          <a:xfrm>
            <a:off x="3229071" y="-730023"/>
            <a:ext cx="235352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ACTIVITYREVIEW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31A9B0-2675-776C-0417-EBE7CE496B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2394969"/>
              </p:ext>
            </p:extLst>
          </p:nvPr>
        </p:nvGraphicFramePr>
        <p:xfrm>
          <a:off x="1174750" y="1331804"/>
          <a:ext cx="9842500" cy="3590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BBE7360-F37E-0901-9241-994A8A47F28A}"/>
              </a:ext>
            </a:extLst>
          </p:cNvPr>
          <p:cNvSpPr/>
          <p:nvPr/>
        </p:nvSpPr>
        <p:spPr>
          <a:xfrm>
            <a:off x="1572047" y="5401946"/>
            <a:ext cx="2608406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不同时间段人流量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6CF27F9-521D-EE1A-BB5C-347BA739379D}"/>
              </a:ext>
            </a:extLst>
          </p:cNvPr>
          <p:cNvCxnSpPr>
            <a:cxnSpLocks/>
          </p:cNvCxnSpPr>
          <p:nvPr/>
        </p:nvCxnSpPr>
        <p:spPr>
          <a:xfrm>
            <a:off x="4858719" y="5387921"/>
            <a:ext cx="0" cy="492618"/>
          </a:xfrm>
          <a:prstGeom prst="line">
            <a:avLst/>
          </a:prstGeom>
          <a:ln w="12700">
            <a:gradFill flip="none" rotWithShape="1">
              <a:gsLst>
                <a:gs pos="0">
                  <a:srgbClr val="404040"/>
                </a:gs>
                <a:gs pos="100000">
                  <a:srgbClr val="404040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B3A311C-6FF9-5146-0CA4-6E957FE37C70}"/>
              </a:ext>
            </a:extLst>
          </p:cNvPr>
          <p:cNvSpPr txBox="1"/>
          <p:nvPr/>
        </p:nvSpPr>
        <p:spPr>
          <a:xfrm>
            <a:off x="5539339" y="5441188"/>
            <a:ext cx="3765774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人流量最高的时间段是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-10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004BE30D-FE0F-927A-47D2-B6C9FF68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4815742" cy="535531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四、活动回顾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ACTIVITYREVIEW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a16="http://schemas.microsoft.com/office/drawing/2014/main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ABD91E4-DA33-5BCA-8299-8D533A89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4815742" cy="535531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四、活动回顾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ACTIVITYREVIEW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7BBE7360-F37E-0901-9241-994A8A47F28A}"/>
              </a:ext>
            </a:extLst>
          </p:cNvPr>
          <p:cNvSpPr/>
          <p:nvPr/>
        </p:nvSpPr>
        <p:spPr>
          <a:xfrm>
            <a:off x="1572047" y="5401946"/>
            <a:ext cx="3223959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不同小活动的人数比例</a:t>
            </a:r>
            <a:endParaRPr lang="zh-CN" altLang="en-US" sz="2400" b="1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6CF27F9-521D-EE1A-BB5C-347BA739379D}"/>
              </a:ext>
            </a:extLst>
          </p:cNvPr>
          <p:cNvCxnSpPr>
            <a:cxnSpLocks/>
          </p:cNvCxnSpPr>
          <p:nvPr/>
        </p:nvCxnSpPr>
        <p:spPr>
          <a:xfrm>
            <a:off x="5184176" y="5387921"/>
            <a:ext cx="0" cy="492618"/>
          </a:xfrm>
          <a:prstGeom prst="line">
            <a:avLst/>
          </a:prstGeom>
          <a:ln w="12700">
            <a:gradFill flip="none" rotWithShape="1">
              <a:gsLst>
                <a:gs pos="0">
                  <a:srgbClr val="404040"/>
                </a:gs>
                <a:gs pos="100000">
                  <a:srgbClr val="404040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B3A311C-6FF9-5146-0CA4-6E957FE37C70}"/>
              </a:ext>
            </a:extLst>
          </p:cNvPr>
          <p:cNvSpPr txBox="1"/>
          <p:nvPr/>
        </p:nvSpPr>
        <p:spPr>
          <a:xfrm>
            <a:off x="5539339" y="5441188"/>
            <a:ext cx="4431021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最受欢迎，共吸引了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72%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的人数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8B477922-B1C6-63AB-7C1F-1D6B5EF85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6903287"/>
              </p:ext>
            </p:extLst>
          </p:nvPr>
        </p:nvGraphicFramePr>
        <p:xfrm>
          <a:off x="1520004" y="1990491"/>
          <a:ext cx="3760998" cy="2500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66256CF3-93B8-D7D1-8CE9-C35E1476F1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586480"/>
              </p:ext>
            </p:extLst>
          </p:nvPr>
        </p:nvGraphicFramePr>
        <p:xfrm>
          <a:off x="4215501" y="1990491"/>
          <a:ext cx="3760998" cy="2500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76FF1F7B-5DF3-9B82-18BD-39F0D47BF7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199765"/>
              </p:ext>
            </p:extLst>
          </p:nvPr>
        </p:nvGraphicFramePr>
        <p:xfrm>
          <a:off x="6910999" y="1990491"/>
          <a:ext cx="3760998" cy="2500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8BA6D6E-95AC-7702-41CE-06203C13F91B}"/>
              </a:ext>
            </a:extLst>
          </p:cNvPr>
          <p:cNvSpPr/>
          <p:nvPr/>
        </p:nvSpPr>
        <p:spPr>
          <a:xfrm>
            <a:off x="2290303" y="1594357"/>
            <a:ext cx="2173993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人数比例</a:t>
            </a:r>
            <a:endParaRPr lang="zh-CN" altLang="en-US" sz="2400" b="1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880530D-D184-9DFB-B212-0DE206BA6F5A}"/>
              </a:ext>
            </a:extLst>
          </p:cNvPr>
          <p:cNvSpPr/>
          <p:nvPr/>
        </p:nvSpPr>
        <p:spPr>
          <a:xfrm>
            <a:off x="5184176" y="1594357"/>
            <a:ext cx="2173993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人数比例</a:t>
            </a:r>
            <a:endParaRPr lang="zh-CN" altLang="en-US" sz="2400" b="1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1018887-D221-0310-56D9-3DB0DFE29BF0}"/>
              </a:ext>
            </a:extLst>
          </p:cNvPr>
          <p:cNvSpPr/>
          <p:nvPr/>
        </p:nvSpPr>
        <p:spPr>
          <a:xfrm>
            <a:off x="8078049" y="1594357"/>
            <a:ext cx="2173993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</a:t>
            </a:r>
            <a:r>
              <a:rPr lang="en-US" altLang="zh-CN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人数比例</a:t>
            </a:r>
            <a:endParaRPr lang="zh-CN" altLang="en-US" sz="2400" b="1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3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a16="http://schemas.microsoft.com/office/drawing/2014/main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A74484C7-A087-D383-265F-E2AE3CE28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4815742" cy="535531"/>
          </a:xfrm>
        </p:spPr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四、活动回顾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ACTIVITYREVIEW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4" name="Chart 22">
            <a:extLst>
              <a:ext uri="{FF2B5EF4-FFF2-40B4-BE49-F238E27FC236}">
                <a16:creationId xmlns:a16="http://schemas.microsoft.com/office/drawing/2014/main" id="{DDC21694-9FB0-DB15-7C53-AB233DF7D8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840416"/>
              </p:ext>
            </p:extLst>
          </p:nvPr>
        </p:nvGraphicFramePr>
        <p:xfrm>
          <a:off x="926401" y="1737573"/>
          <a:ext cx="5735656" cy="422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F572FED5-7A0E-F63C-4132-179B466EF85D}"/>
              </a:ext>
            </a:extLst>
          </p:cNvPr>
          <p:cNvSpPr txBox="1"/>
          <p:nvPr/>
        </p:nvSpPr>
        <p:spPr>
          <a:xfrm>
            <a:off x="6952343" y="4091980"/>
            <a:ext cx="4751622" cy="9515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Loremipsumdolorsitamet,eossuscipitphilosophiain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tetractatosintellegateam.Mandamusmediocremrep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rehendunteumeu,cupertinaxocurrerethis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BDF67FFB-FEE2-637A-FE04-7FE0591452E4}"/>
              </a:ext>
            </a:extLst>
          </p:cNvPr>
          <p:cNvSpPr/>
          <p:nvPr/>
        </p:nvSpPr>
        <p:spPr>
          <a:xfrm>
            <a:off x="6972863" y="2510342"/>
            <a:ext cx="3531736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不同赞助商投入经费比例</a:t>
            </a:r>
            <a:endParaRPr lang="zh-CN" altLang="en-US" sz="2400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84BC8A7-B97E-C2D9-8AC0-B802BD712034}"/>
              </a:ext>
            </a:extLst>
          </p:cNvPr>
          <p:cNvCxnSpPr/>
          <p:nvPr/>
        </p:nvCxnSpPr>
        <p:spPr>
          <a:xfrm>
            <a:off x="6952343" y="3129730"/>
            <a:ext cx="4122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D052BD1-01E0-8F4D-B72C-50B5517E96AB}"/>
              </a:ext>
            </a:extLst>
          </p:cNvPr>
          <p:cNvSpPr/>
          <p:nvPr/>
        </p:nvSpPr>
        <p:spPr>
          <a:xfrm>
            <a:off x="6972863" y="3232899"/>
            <a:ext cx="3480440" cy="859081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不同赞助商投入经费比例中，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蓝色赞助商投入是最多的。</a:t>
            </a:r>
            <a:endParaRPr lang="zh-CN" alt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2047B56-06BC-D53B-1692-C1688D463E45}"/>
              </a:ext>
            </a:extLst>
          </p:cNvPr>
          <p:cNvCxnSpPr/>
          <p:nvPr/>
        </p:nvCxnSpPr>
        <p:spPr>
          <a:xfrm>
            <a:off x="6972863" y="2369547"/>
            <a:ext cx="4122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4723BE6-8E77-3F9E-C6BD-42A4E2E8F214}"/>
              </a:ext>
            </a:extLst>
          </p:cNvPr>
          <p:cNvCxnSpPr/>
          <p:nvPr/>
        </p:nvCxnSpPr>
        <p:spPr>
          <a:xfrm>
            <a:off x="7050922" y="5458435"/>
            <a:ext cx="41220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3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a16="http://schemas.microsoft.com/office/drawing/2014/main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A39AA1E-A672-9C99-63FA-3D051DF39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4815742" cy="535531"/>
          </a:xfrm>
        </p:spPr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四、活动回顾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ACTIVITYREVIEW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640592C-55ED-EDDA-4E70-87D477BE7214}"/>
              </a:ext>
            </a:extLst>
          </p:cNvPr>
          <p:cNvSpPr/>
          <p:nvPr/>
        </p:nvSpPr>
        <p:spPr>
          <a:xfrm>
            <a:off x="8589375" y="1546481"/>
            <a:ext cx="3602625" cy="4425986"/>
          </a:xfrm>
          <a:custGeom>
            <a:avLst/>
            <a:gdLst>
              <a:gd name="connsiteX0" fmla="*/ 2228137 w 3602625"/>
              <a:gd name="connsiteY0" fmla="*/ 0 h 4425986"/>
              <a:gd name="connsiteX1" fmla="*/ 3473910 w 3602625"/>
              <a:gd name="connsiteY1" fmla="*/ 377945 h 4425986"/>
              <a:gd name="connsiteX2" fmla="*/ 3602625 w 3602625"/>
              <a:gd name="connsiteY2" fmla="*/ 473542 h 4425986"/>
              <a:gd name="connsiteX3" fmla="*/ 3602625 w 3602625"/>
              <a:gd name="connsiteY3" fmla="*/ 3952444 h 4425986"/>
              <a:gd name="connsiteX4" fmla="*/ 3473910 w 3602625"/>
              <a:gd name="connsiteY4" fmla="*/ 4048042 h 4425986"/>
              <a:gd name="connsiteX5" fmla="*/ 2228137 w 3602625"/>
              <a:gd name="connsiteY5" fmla="*/ 4425986 h 4425986"/>
              <a:gd name="connsiteX6" fmla="*/ 0 w 3602625"/>
              <a:gd name="connsiteY6" fmla="*/ 2212993 h 4425986"/>
              <a:gd name="connsiteX7" fmla="*/ 2228137 w 3602625"/>
              <a:gd name="connsiteY7" fmla="*/ 0 h 442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2625" h="4425986">
                <a:moveTo>
                  <a:pt x="2228137" y="0"/>
                </a:moveTo>
                <a:cubicBezTo>
                  <a:pt x="2689599" y="0"/>
                  <a:pt x="3118297" y="139330"/>
                  <a:pt x="3473910" y="377945"/>
                </a:cubicBezTo>
                <a:lnTo>
                  <a:pt x="3602625" y="473542"/>
                </a:lnTo>
                <a:lnTo>
                  <a:pt x="3602625" y="3952444"/>
                </a:lnTo>
                <a:lnTo>
                  <a:pt x="3473910" y="4048042"/>
                </a:lnTo>
                <a:cubicBezTo>
                  <a:pt x="3118297" y="4286656"/>
                  <a:pt x="2689599" y="4425986"/>
                  <a:pt x="2228137" y="4425986"/>
                </a:cubicBezTo>
                <a:cubicBezTo>
                  <a:pt x="997571" y="4425986"/>
                  <a:pt x="0" y="3435195"/>
                  <a:pt x="0" y="2212993"/>
                </a:cubicBezTo>
                <a:cubicBezTo>
                  <a:pt x="0" y="990791"/>
                  <a:pt x="997571" y="0"/>
                  <a:pt x="2228137" y="0"/>
                </a:cubicBezTo>
                <a:close/>
              </a:path>
            </a:pathLst>
          </a:cu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椭圆 2">
            <a:extLst>
              <a:ext uri="{FF2B5EF4-FFF2-40B4-BE49-F238E27FC236}">
                <a16:creationId xmlns:a16="http://schemas.microsoft.com/office/drawing/2014/main" id="{D157AF3F-4EB1-0905-1051-478233C26B0E}"/>
              </a:ext>
            </a:extLst>
          </p:cNvPr>
          <p:cNvSpPr/>
          <p:nvPr/>
        </p:nvSpPr>
        <p:spPr>
          <a:xfrm>
            <a:off x="7591162" y="1476413"/>
            <a:ext cx="4456273" cy="4425985"/>
          </a:xfrm>
          <a:prstGeom prst="ellipse">
            <a:avLst/>
          </a:prstGeom>
          <a:blipFill>
            <a:blip r:embed="rId2"/>
            <a:stretch>
              <a:fillRect l="-24582" r="-244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椭圆 2">
            <a:extLst>
              <a:ext uri="{FF2B5EF4-FFF2-40B4-BE49-F238E27FC236}">
                <a16:creationId xmlns:a16="http://schemas.microsoft.com/office/drawing/2014/main" id="{3E90C8F4-2560-3179-3DB9-B64759352019}"/>
              </a:ext>
            </a:extLst>
          </p:cNvPr>
          <p:cNvSpPr/>
          <p:nvPr/>
        </p:nvSpPr>
        <p:spPr>
          <a:xfrm>
            <a:off x="7064502" y="1546482"/>
            <a:ext cx="4456273" cy="4425985"/>
          </a:xfrm>
          <a:prstGeom prst="ellips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528238F-8772-640A-DF88-7C2CE34031E0}"/>
              </a:ext>
            </a:extLst>
          </p:cNvPr>
          <p:cNvSpPr/>
          <p:nvPr/>
        </p:nvSpPr>
        <p:spPr>
          <a:xfrm>
            <a:off x="1315690" y="2335416"/>
            <a:ext cx="553998" cy="1731243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kern="0" spc="1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提高了知名度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B1469CE9-1A4A-0B89-17D7-FB4ADF843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741" y="2349735"/>
            <a:ext cx="553998" cy="111024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lvl="0" eaLnBrk="1" hangingPunct="1">
              <a:defRPr/>
            </a:pPr>
            <a:r>
              <a:rPr lang="zh-CN" altLang="en-US" sz="2400" kern="0" spc="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效果</a:t>
            </a:r>
            <a:r>
              <a:rPr lang="en-US" altLang="zh-CN" sz="2400" kern="0" spc="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zh-CN" altLang="en-US" sz="2400" kern="0" spc="6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86B3F969-5981-2D17-5F48-67423E84F882}"/>
              </a:ext>
            </a:extLst>
          </p:cNvPr>
          <p:cNvCxnSpPr>
            <a:cxnSpLocks/>
          </p:cNvCxnSpPr>
          <p:nvPr/>
        </p:nvCxnSpPr>
        <p:spPr>
          <a:xfrm rot="5400000">
            <a:off x="956223" y="3300478"/>
            <a:ext cx="1802343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404040"/>
                </a:gs>
                <a:gs pos="100000">
                  <a:srgbClr val="404040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4A61E569-EE2F-9C4E-9216-79DCF4E7147A}"/>
              </a:ext>
            </a:extLst>
          </p:cNvPr>
          <p:cNvSpPr/>
          <p:nvPr/>
        </p:nvSpPr>
        <p:spPr>
          <a:xfrm>
            <a:off x="2673134" y="2335416"/>
            <a:ext cx="553998" cy="2277547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kern="0" spc="1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吸引了更多的人流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7EC7AB0F-5B3B-84F2-41CC-B8CD1AA3B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85" y="2349735"/>
            <a:ext cx="553998" cy="111024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lvl="0" eaLnBrk="1" hangingPunct="1">
              <a:defRPr/>
            </a:pPr>
            <a:r>
              <a:rPr lang="zh-CN" altLang="en-US" sz="2400" kern="0" spc="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效果</a:t>
            </a:r>
            <a:r>
              <a:rPr lang="en-US" altLang="zh-CN" sz="2400" kern="0" spc="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endParaRPr lang="zh-CN" altLang="en-US" sz="2400" kern="0" spc="6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F416F669-BF72-FDD4-1D83-3F953D02D99D}"/>
              </a:ext>
            </a:extLst>
          </p:cNvPr>
          <p:cNvCxnSpPr>
            <a:cxnSpLocks/>
          </p:cNvCxnSpPr>
          <p:nvPr/>
        </p:nvCxnSpPr>
        <p:spPr>
          <a:xfrm rot="5400000">
            <a:off x="2313667" y="3300478"/>
            <a:ext cx="1802343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404040"/>
                </a:gs>
                <a:gs pos="100000">
                  <a:srgbClr val="404040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EAC80490-6578-6847-C903-8F005948EEC8}"/>
              </a:ext>
            </a:extLst>
          </p:cNvPr>
          <p:cNvSpPr/>
          <p:nvPr/>
        </p:nvSpPr>
        <p:spPr>
          <a:xfrm>
            <a:off x="4030578" y="2335416"/>
            <a:ext cx="553998" cy="282385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kern="0" spc="1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团队活动承办经验提升</a:t>
            </a: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A08CF8E4-DFCA-CF18-C13D-0B123A6D8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629" y="2349735"/>
            <a:ext cx="553998" cy="111024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lvl="0" eaLnBrk="1" hangingPunct="1">
              <a:defRPr/>
            </a:pPr>
            <a:r>
              <a:rPr lang="zh-CN" altLang="en-US" sz="2400" kern="0" spc="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效果</a:t>
            </a:r>
            <a:r>
              <a:rPr lang="en-US" altLang="zh-CN" sz="2400" kern="0" spc="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endParaRPr lang="zh-CN" altLang="en-US" sz="2400" kern="0" spc="6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E22F3CEE-2217-6967-7399-980606BC38BF}"/>
              </a:ext>
            </a:extLst>
          </p:cNvPr>
          <p:cNvCxnSpPr>
            <a:cxnSpLocks/>
          </p:cNvCxnSpPr>
          <p:nvPr/>
        </p:nvCxnSpPr>
        <p:spPr>
          <a:xfrm rot="5400000">
            <a:off x="3671111" y="3300478"/>
            <a:ext cx="1802343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404040"/>
                </a:gs>
                <a:gs pos="100000">
                  <a:srgbClr val="404040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7E23DFCC-9B94-E483-7D14-B434D981D373}"/>
              </a:ext>
            </a:extLst>
          </p:cNvPr>
          <p:cNvSpPr/>
          <p:nvPr/>
        </p:nvSpPr>
        <p:spPr>
          <a:xfrm>
            <a:off x="5388022" y="2335416"/>
            <a:ext cx="553998" cy="2004395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kern="0" spc="1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获得了一致好评</a:t>
            </a: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36F862EE-6FBA-6328-7867-BEFA6E0F9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073" y="2349735"/>
            <a:ext cx="553998" cy="111024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 wrap="non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lvl="0" eaLnBrk="1" hangingPunct="1">
              <a:defRPr/>
            </a:pPr>
            <a:r>
              <a:rPr lang="zh-CN" altLang="en-US" sz="2400" kern="0" spc="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效果</a:t>
            </a:r>
            <a:r>
              <a:rPr lang="en-US" altLang="zh-CN" sz="2400" kern="0" spc="6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  <a:endParaRPr lang="zh-CN" altLang="en-US" sz="2400" kern="0" spc="6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19BA66ED-4E5B-0825-3DD1-686481C37717}"/>
              </a:ext>
            </a:extLst>
          </p:cNvPr>
          <p:cNvCxnSpPr>
            <a:cxnSpLocks/>
          </p:cNvCxnSpPr>
          <p:nvPr/>
        </p:nvCxnSpPr>
        <p:spPr>
          <a:xfrm rot="5400000">
            <a:off x="5028555" y="3300478"/>
            <a:ext cx="1802343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404040"/>
                </a:gs>
                <a:gs pos="100000">
                  <a:srgbClr val="404040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>
            <a:extLst>
              <a:ext uri="{FF2B5EF4-FFF2-40B4-BE49-F238E27FC236}">
                <a16:creationId xmlns:a16="http://schemas.microsoft.com/office/drawing/2014/main" id="{563F640C-159B-6B36-3A01-A7642FF78A4E}"/>
              </a:ext>
            </a:extLst>
          </p:cNvPr>
          <p:cNvSpPr/>
          <p:nvPr/>
        </p:nvSpPr>
        <p:spPr>
          <a:xfrm rot="9583950" flipH="1">
            <a:off x="6431914" y="2512858"/>
            <a:ext cx="5919497" cy="1902352"/>
          </a:xfrm>
          <a:prstGeom prst="ellipse">
            <a:avLst/>
          </a:prstGeom>
          <a:noFill/>
          <a:ln w="41275" cap="flat" cmpd="sng" algn="ctr">
            <a:gradFill>
              <a:gsLst>
                <a:gs pos="0">
                  <a:schemeClr val="accent1"/>
                </a:gs>
                <a:gs pos="63000">
                  <a:srgbClr val="FFFFFF"/>
                </a:gs>
                <a:gs pos="85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39700" algn="ctr" rotWithShape="0">
              <a:schemeClr val="bg1">
                <a:alpha val="9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975D7F2E-EBD9-F281-3BEB-7E252DA50F38}"/>
              </a:ext>
            </a:extLst>
          </p:cNvPr>
          <p:cNvSpPr>
            <a:spLocks/>
          </p:cNvSpPr>
          <p:nvPr/>
        </p:nvSpPr>
        <p:spPr>
          <a:xfrm>
            <a:off x="11005628" y="2677879"/>
            <a:ext cx="1180205" cy="1344377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4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>
            <a:extLst>
              <a:ext uri="{FF2B5EF4-FFF2-40B4-BE49-F238E27FC236}">
                <a16:creationId xmlns:a16="http://schemas.microsoft.com/office/drawing/2014/main" id="{F026B476-1303-728E-4454-4E688FDA7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544" y="429956"/>
            <a:ext cx="4815742" cy="535531"/>
          </a:xfrm>
        </p:spPr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四、活动回顾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ACTIVITYREVIEW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8729A66C-3ABD-35F8-6AA9-08F5621E8A71}"/>
              </a:ext>
            </a:extLst>
          </p:cNvPr>
          <p:cNvSpPr/>
          <p:nvPr/>
        </p:nvSpPr>
        <p:spPr>
          <a:xfrm>
            <a:off x="0" y="3399078"/>
            <a:ext cx="3431839" cy="3458922"/>
          </a:xfrm>
          <a:custGeom>
            <a:avLst/>
            <a:gdLst>
              <a:gd name="connsiteX0" fmla="*/ 1212366 w 3431839"/>
              <a:gd name="connsiteY0" fmla="*/ 0 h 3458922"/>
              <a:gd name="connsiteX1" fmla="*/ 3431839 w 3431839"/>
              <a:gd name="connsiteY1" fmla="*/ 2219473 h 3458922"/>
              <a:gd name="connsiteX2" fmla="*/ 3163961 w 3431839"/>
              <a:gd name="connsiteY2" fmla="*/ 3277406 h 3458922"/>
              <a:gd name="connsiteX3" fmla="*/ 3053687 w 3431839"/>
              <a:gd name="connsiteY3" fmla="*/ 3458922 h 3458922"/>
              <a:gd name="connsiteX4" fmla="*/ 0 w 3431839"/>
              <a:gd name="connsiteY4" fmla="*/ 3458922 h 3458922"/>
              <a:gd name="connsiteX5" fmla="*/ 0 w 3431839"/>
              <a:gd name="connsiteY5" fmla="*/ 361699 h 3458922"/>
              <a:gd name="connsiteX6" fmla="*/ 154433 w 3431839"/>
              <a:gd name="connsiteY6" fmla="*/ 267879 h 3458922"/>
              <a:gd name="connsiteX7" fmla="*/ 1212366 w 3431839"/>
              <a:gd name="connsiteY7" fmla="*/ 0 h 345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1839" h="3458922">
                <a:moveTo>
                  <a:pt x="1212366" y="0"/>
                </a:moveTo>
                <a:cubicBezTo>
                  <a:pt x="2438147" y="0"/>
                  <a:pt x="3431839" y="993692"/>
                  <a:pt x="3431839" y="2219473"/>
                </a:cubicBezTo>
                <a:cubicBezTo>
                  <a:pt x="3431839" y="2602530"/>
                  <a:pt x="3334799" y="2962921"/>
                  <a:pt x="3163961" y="3277406"/>
                </a:cubicBezTo>
                <a:lnTo>
                  <a:pt x="3053687" y="3458922"/>
                </a:lnTo>
                <a:lnTo>
                  <a:pt x="0" y="3458922"/>
                </a:lnTo>
                <a:lnTo>
                  <a:pt x="0" y="361699"/>
                </a:lnTo>
                <a:lnTo>
                  <a:pt x="154433" y="267879"/>
                </a:lnTo>
                <a:cubicBezTo>
                  <a:pt x="468918" y="97040"/>
                  <a:pt x="829310" y="0"/>
                  <a:pt x="121236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" name="图片 19" descr="图片包含 游戏机, 站&#10;&#10;描述已自动生成">
            <a:extLst>
              <a:ext uri="{FF2B5EF4-FFF2-40B4-BE49-F238E27FC236}">
                <a16:creationId xmlns:a16="http://schemas.microsoft.com/office/drawing/2014/main" id="{145EF33E-03D0-780A-E8B3-9EC5CF35A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2" y="2851860"/>
            <a:ext cx="3147012" cy="31470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9F0C25-C812-6621-C81E-CBD08F828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68" r="31250"/>
          <a:stretch/>
        </p:blipFill>
        <p:spPr>
          <a:xfrm rot="914230">
            <a:off x="8061134" y="2092883"/>
            <a:ext cx="1949616" cy="37197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C85AB6-AC34-87AC-F39B-AAC227E41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700143" y="1561967"/>
            <a:ext cx="2605686" cy="5018945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196A33DC-DCF5-4D63-3E01-A4F12B12B02F}"/>
              </a:ext>
            </a:extLst>
          </p:cNvPr>
          <p:cNvSpPr/>
          <p:nvPr/>
        </p:nvSpPr>
        <p:spPr>
          <a:xfrm rot="20569576">
            <a:off x="549091" y="1363517"/>
            <a:ext cx="2398866" cy="889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26E136E-BCA7-0CB7-78F2-17C549C8B68F}"/>
              </a:ext>
            </a:extLst>
          </p:cNvPr>
          <p:cNvSpPr>
            <a:spLocks/>
          </p:cNvSpPr>
          <p:nvPr/>
        </p:nvSpPr>
        <p:spPr>
          <a:xfrm rot="20908984" flipH="1">
            <a:off x="836797" y="1114181"/>
            <a:ext cx="674521" cy="768350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6820276-7522-FD63-A9A4-50FB9FAABFD1}"/>
              </a:ext>
            </a:extLst>
          </p:cNvPr>
          <p:cNvSpPr/>
          <p:nvPr/>
        </p:nvSpPr>
        <p:spPr>
          <a:xfrm rot="1426440">
            <a:off x="492350" y="1628530"/>
            <a:ext cx="2398866" cy="889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F1BB39D6-CC0F-3438-0F4F-34F28E9DD968}"/>
              </a:ext>
            </a:extLst>
          </p:cNvPr>
          <p:cNvSpPr/>
          <p:nvPr/>
        </p:nvSpPr>
        <p:spPr>
          <a:xfrm>
            <a:off x="1392891" y="1617083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b="1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流量概览</a:t>
            </a:r>
            <a:endParaRPr lang="zh-CN" sz="2400" b="1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28EE6D0-7029-3732-83B1-F73D2C143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68" r="31250"/>
          <a:stretch/>
        </p:blipFill>
        <p:spPr>
          <a:xfrm rot="21230914">
            <a:off x="6237854" y="2216119"/>
            <a:ext cx="1949616" cy="37197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0635CB5-46F5-B9BA-4CD3-40C67A9F1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684">
            <a:off x="5922419" y="1689047"/>
            <a:ext cx="2605686" cy="501894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F4F2885-E017-6F4B-3B63-C39D05EEC4F0}"/>
              </a:ext>
            </a:extLst>
          </p:cNvPr>
          <p:cNvGrpSpPr/>
          <p:nvPr/>
        </p:nvGrpSpPr>
        <p:grpSpPr>
          <a:xfrm>
            <a:off x="969949" y="2746232"/>
            <a:ext cx="4658798" cy="758930"/>
            <a:chOff x="969949" y="2746232"/>
            <a:chExt cx="4658798" cy="758930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6066265A-A4E7-14CE-799D-2CA43DC99389}"/>
                </a:ext>
              </a:extLst>
            </p:cNvPr>
            <p:cNvSpPr/>
            <p:nvPr/>
          </p:nvSpPr>
          <p:spPr>
            <a:xfrm>
              <a:off x="969949" y="2746232"/>
              <a:ext cx="4658798" cy="75893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C5B77DA1-5637-7A5A-B5D9-D1BB1EB6A424}"/>
                </a:ext>
              </a:extLst>
            </p:cNvPr>
            <p:cNvSpPr/>
            <p:nvPr/>
          </p:nvSpPr>
          <p:spPr>
            <a:xfrm>
              <a:off x="1364261" y="2886401"/>
              <a:ext cx="3531736" cy="478593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当地实时热搜榜多次上榜</a:t>
              </a:r>
              <a:endParaRPr lang="zh-CN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0CFC0BF7-C102-5368-B6C8-7205F31FC23E}"/>
              </a:ext>
            </a:extLst>
          </p:cNvPr>
          <p:cNvGrpSpPr/>
          <p:nvPr/>
        </p:nvGrpSpPr>
        <p:grpSpPr>
          <a:xfrm>
            <a:off x="982647" y="3886357"/>
            <a:ext cx="4658798" cy="758930"/>
            <a:chOff x="982647" y="3886357"/>
            <a:chExt cx="4658798" cy="758930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D6B9AB7B-7A51-7761-35AD-D789F237B8DC}"/>
                </a:ext>
              </a:extLst>
            </p:cNvPr>
            <p:cNvSpPr/>
            <p:nvPr/>
          </p:nvSpPr>
          <p:spPr>
            <a:xfrm>
              <a:off x="982647" y="3886357"/>
              <a:ext cx="4658798" cy="75893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ADF84090-30AD-C784-D265-E4A5C116DC50}"/>
                </a:ext>
              </a:extLst>
            </p:cNvPr>
            <p:cNvSpPr/>
            <p:nvPr/>
          </p:nvSpPr>
          <p:spPr>
            <a:xfrm>
              <a:off x="1376959" y="4026526"/>
              <a:ext cx="2916183" cy="478593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被当地多家媒体报道</a:t>
              </a:r>
              <a:endParaRPr lang="zh-CN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79BABA68-0E94-08C7-D1F0-3A252FED327B}"/>
              </a:ext>
            </a:extLst>
          </p:cNvPr>
          <p:cNvGrpSpPr/>
          <p:nvPr/>
        </p:nvGrpSpPr>
        <p:grpSpPr>
          <a:xfrm>
            <a:off x="987450" y="5026482"/>
            <a:ext cx="4658798" cy="758930"/>
            <a:chOff x="987450" y="5026482"/>
            <a:chExt cx="4658798" cy="758930"/>
          </a:xfrm>
        </p:grpSpPr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A1B69959-3548-AB03-3F9A-B385F00ABCB0}"/>
                </a:ext>
              </a:extLst>
            </p:cNvPr>
            <p:cNvSpPr/>
            <p:nvPr/>
          </p:nvSpPr>
          <p:spPr>
            <a:xfrm>
              <a:off x="987450" y="5026482"/>
              <a:ext cx="4658798" cy="75893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path path="circle">
                <a:fillToRect t="100000" r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2688E1FC-5E07-8916-39F6-98D6D17AAF41}"/>
                </a:ext>
              </a:extLst>
            </p:cNvPr>
            <p:cNvSpPr/>
            <p:nvPr/>
          </p:nvSpPr>
          <p:spPr>
            <a:xfrm>
              <a:off x="1381762" y="5166651"/>
              <a:ext cx="2800767" cy="478593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获得</a:t>
              </a:r>
              <a:r>
                <a:rPr lang="en-US" altLang="zh-CN" sz="24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X</a:t>
              </a:r>
              <a:r>
                <a:rPr lang="zh-CN" altLang="en-US" sz="24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家赞助商好评</a:t>
              </a:r>
              <a:endParaRPr lang="zh-CN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3" name="椭圆 32">
            <a:extLst>
              <a:ext uri="{FF2B5EF4-FFF2-40B4-BE49-F238E27FC236}">
                <a16:creationId xmlns:a16="http://schemas.microsoft.com/office/drawing/2014/main" id="{A75E643A-83DF-C8D0-406F-2FF41EFD1B11}"/>
              </a:ext>
            </a:extLst>
          </p:cNvPr>
          <p:cNvSpPr/>
          <p:nvPr/>
        </p:nvSpPr>
        <p:spPr>
          <a:xfrm rot="9583950" flipH="1">
            <a:off x="5294174" y="3216909"/>
            <a:ext cx="6659465" cy="1902352"/>
          </a:xfrm>
          <a:prstGeom prst="ellipse">
            <a:avLst/>
          </a:prstGeom>
          <a:noFill/>
          <a:ln w="41275" cap="flat" cmpd="sng" algn="ctr">
            <a:gradFill>
              <a:gsLst>
                <a:gs pos="0">
                  <a:schemeClr val="accent1"/>
                </a:gs>
                <a:gs pos="63000">
                  <a:srgbClr val="FFFFFF"/>
                </a:gs>
                <a:gs pos="85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39700" algn="ctr" rotWithShape="0">
              <a:schemeClr val="bg1">
                <a:alpha val="9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DC6892F6-F067-8954-A39E-CC6CE5AF12B8}"/>
              </a:ext>
            </a:extLst>
          </p:cNvPr>
          <p:cNvSpPr/>
          <p:nvPr/>
        </p:nvSpPr>
        <p:spPr>
          <a:xfrm rot="12016050">
            <a:off x="4799602" y="3348943"/>
            <a:ext cx="6659465" cy="1902352"/>
          </a:xfrm>
          <a:prstGeom prst="ellipse">
            <a:avLst/>
          </a:prstGeom>
          <a:noFill/>
          <a:ln w="41275" cap="flat" cmpd="sng" algn="ctr">
            <a:gradFill>
              <a:gsLst>
                <a:gs pos="0">
                  <a:schemeClr val="accent1"/>
                </a:gs>
                <a:gs pos="63000">
                  <a:srgbClr val="FFFFFF"/>
                </a:gs>
                <a:gs pos="85000">
                  <a:schemeClr val="bg1">
                    <a:alpha val="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139700" algn="ctr" rotWithShape="0">
              <a:schemeClr val="bg1">
                <a:alpha val="9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C5BA68B0-F496-88AE-3F1C-AE6318B25EC1}"/>
              </a:ext>
            </a:extLst>
          </p:cNvPr>
          <p:cNvSpPr>
            <a:spLocks/>
          </p:cNvSpPr>
          <p:nvPr/>
        </p:nvSpPr>
        <p:spPr>
          <a:xfrm>
            <a:off x="5023936" y="3362115"/>
            <a:ext cx="743142" cy="846517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462CC2FD-F245-FA4B-9DFA-BEA3B6D826F4}"/>
              </a:ext>
            </a:extLst>
          </p:cNvPr>
          <p:cNvSpPr>
            <a:spLocks/>
          </p:cNvSpPr>
          <p:nvPr/>
        </p:nvSpPr>
        <p:spPr>
          <a:xfrm>
            <a:off x="11328801" y="2488542"/>
            <a:ext cx="743142" cy="846517"/>
          </a:xfrm>
          <a:custGeom>
            <a:avLst/>
            <a:gdLst>
              <a:gd name="connsiteX0" fmla="*/ 406195 w 812390"/>
              <a:gd name="connsiteY0" fmla="*/ 0 h 925392"/>
              <a:gd name="connsiteX1" fmla="*/ 0 w 812390"/>
              <a:gd name="connsiteY1" fmla="*/ 453534 h 925392"/>
              <a:gd name="connsiteX2" fmla="*/ 406195 w 812390"/>
              <a:gd name="connsiteY2" fmla="*/ 925392 h 925392"/>
              <a:gd name="connsiteX3" fmla="*/ 812391 w 812390"/>
              <a:gd name="connsiteY3" fmla="*/ 453534 h 925392"/>
              <a:gd name="connsiteX4" fmla="*/ 406195 w 812390"/>
              <a:gd name="connsiteY4" fmla="*/ 0 h 92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90" h="925392">
                <a:moveTo>
                  <a:pt x="406195" y="0"/>
                </a:moveTo>
                <a:cubicBezTo>
                  <a:pt x="406195" y="379854"/>
                  <a:pt x="333660" y="461169"/>
                  <a:pt x="0" y="453534"/>
                </a:cubicBezTo>
                <a:cubicBezTo>
                  <a:pt x="333660" y="461169"/>
                  <a:pt x="406195" y="545539"/>
                  <a:pt x="406195" y="925392"/>
                </a:cubicBezTo>
                <a:cubicBezTo>
                  <a:pt x="406195" y="545539"/>
                  <a:pt x="478730" y="460787"/>
                  <a:pt x="812391" y="453534"/>
                </a:cubicBezTo>
                <a:cubicBezTo>
                  <a:pt x="479112" y="461169"/>
                  <a:pt x="406195" y="379854"/>
                  <a:pt x="406195" y="0"/>
                </a:cubicBezTo>
                <a:close/>
              </a:path>
            </a:pathLst>
          </a:custGeom>
          <a:solidFill>
            <a:schemeClr val="accent1"/>
          </a:solidFill>
          <a:ln w="3801" cap="flat">
            <a:noFill/>
            <a:prstDash val="solid"/>
            <a:miter/>
          </a:ln>
          <a:effectLst>
            <a:outerShdw blurRad="203200" algn="ctr" rotWithShape="0">
              <a:schemeClr val="bg1">
                <a:alpha val="66000"/>
              </a:schemeClr>
            </a:outerShdw>
          </a:effectLst>
        </p:spPr>
        <p:txBody>
          <a:bodyPr wrap="none" rtlCol="0" anchor="ctr">
            <a:noAutofit/>
          </a:bodyPr>
          <a:lstStyle/>
          <a:p>
            <a:endParaRPr lang="zh-CN" altLang="en-US">
              <a:gradFill>
                <a:gsLst>
                  <a:gs pos="0">
                    <a:schemeClr val="accent1">
                      <a:alpha val="82000"/>
                    </a:schemeClr>
                  </a:gs>
                  <a:gs pos="99000">
                    <a:schemeClr val="accent2">
                      <a:alpha val="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82BA1E3-6456-D7A6-8099-E7D0881680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65" b="20754"/>
          <a:stretch/>
        </p:blipFill>
        <p:spPr>
          <a:xfrm>
            <a:off x="1" y="4231949"/>
            <a:ext cx="2171700" cy="262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11EC9FB-5A47-EF2B-7CD7-5ADAD7E54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913" y="2912732"/>
            <a:ext cx="6478199" cy="2870470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E09EC7A3-47F2-3530-A723-F99C2617A620}"/>
              </a:ext>
            </a:extLst>
          </p:cNvPr>
          <p:cNvSpPr/>
          <p:nvPr/>
        </p:nvSpPr>
        <p:spPr>
          <a:xfrm>
            <a:off x="5089911" y="2917102"/>
            <a:ext cx="6478199" cy="28661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bg1">
                  <a:lumMod val="85000"/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F79E0C5-CCF8-A33D-E7A7-82F5ECDD2913}"/>
              </a:ext>
            </a:extLst>
          </p:cNvPr>
          <p:cNvGrpSpPr/>
          <p:nvPr/>
        </p:nvGrpSpPr>
        <p:grpSpPr>
          <a:xfrm>
            <a:off x="678648" y="2717895"/>
            <a:ext cx="2946346" cy="774724"/>
            <a:chOff x="511944" y="4889836"/>
            <a:chExt cx="2908757" cy="764841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53F48D30-C51A-B933-3CC4-2CD1B26A8303}"/>
                </a:ext>
              </a:extLst>
            </p:cNvPr>
            <p:cNvSpPr/>
            <p:nvPr userDrawn="1"/>
          </p:nvSpPr>
          <p:spPr>
            <a:xfrm rot="9583950" flipH="1">
              <a:off x="511944" y="4957285"/>
              <a:ext cx="2908757" cy="697392"/>
            </a:xfrm>
            <a:prstGeom prst="ellipse">
              <a:avLst/>
            </a:prstGeom>
            <a:noFill/>
            <a:ln w="41275" cap="flat" cmpd="sng" algn="ctr">
              <a:gradFill>
                <a:gsLst>
                  <a:gs pos="0">
                    <a:schemeClr val="bg1"/>
                  </a:gs>
                  <a:gs pos="63000">
                    <a:srgbClr val="FFFFFF"/>
                  </a:gs>
                  <a:gs pos="85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39700" algn="ctr" rotWithShape="0">
                <a:schemeClr val="bg1"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5585DC9-3D06-3CA1-589F-A6BE5E1BD9A3}"/>
                </a:ext>
              </a:extLst>
            </p:cNvPr>
            <p:cNvSpPr>
              <a:spLocks/>
            </p:cNvSpPr>
            <p:nvPr userDrawn="1"/>
          </p:nvSpPr>
          <p:spPr>
            <a:xfrm>
              <a:off x="2904476" y="4889836"/>
              <a:ext cx="432657" cy="492841"/>
            </a:xfrm>
            <a:custGeom>
              <a:avLst/>
              <a:gdLst>
                <a:gd name="connsiteX0" fmla="*/ 406195 w 812390"/>
                <a:gd name="connsiteY0" fmla="*/ 0 h 925392"/>
                <a:gd name="connsiteX1" fmla="*/ 0 w 812390"/>
                <a:gd name="connsiteY1" fmla="*/ 453534 h 925392"/>
                <a:gd name="connsiteX2" fmla="*/ 406195 w 812390"/>
                <a:gd name="connsiteY2" fmla="*/ 925392 h 925392"/>
                <a:gd name="connsiteX3" fmla="*/ 812391 w 812390"/>
                <a:gd name="connsiteY3" fmla="*/ 453534 h 925392"/>
                <a:gd name="connsiteX4" fmla="*/ 406195 w 812390"/>
                <a:gd name="connsiteY4" fmla="*/ 0 h 92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90" h="925392">
                  <a:moveTo>
                    <a:pt x="406195" y="0"/>
                  </a:moveTo>
                  <a:cubicBezTo>
                    <a:pt x="406195" y="379854"/>
                    <a:pt x="333660" y="461169"/>
                    <a:pt x="0" y="453534"/>
                  </a:cubicBezTo>
                  <a:cubicBezTo>
                    <a:pt x="333660" y="461169"/>
                    <a:pt x="406195" y="545539"/>
                    <a:pt x="406195" y="925392"/>
                  </a:cubicBezTo>
                  <a:cubicBezTo>
                    <a:pt x="406195" y="545539"/>
                    <a:pt x="478730" y="460787"/>
                    <a:pt x="812391" y="453534"/>
                  </a:cubicBezTo>
                  <a:cubicBezTo>
                    <a:pt x="479112" y="461169"/>
                    <a:pt x="406195" y="379854"/>
                    <a:pt x="406195" y="0"/>
                  </a:cubicBezTo>
                  <a:close/>
                </a:path>
              </a:pathLst>
            </a:custGeom>
            <a:solidFill>
              <a:schemeClr val="bg1"/>
            </a:solidFill>
            <a:ln w="3801" cap="flat">
              <a:noFill/>
              <a:prstDash val="solid"/>
              <a:miter/>
            </a:ln>
            <a:effectLst>
              <a:outerShdw blurRad="203200" algn="ctr" rotWithShape="0">
                <a:schemeClr val="bg1">
                  <a:alpha val="66000"/>
                </a:schemeClr>
              </a:outerShdw>
            </a:effectLst>
          </p:spPr>
          <p:txBody>
            <a:bodyPr wrap="none" rtlCol="0" anchor="ctr">
              <a:noAutofit/>
            </a:bodyPr>
            <a:lstStyle/>
            <a:p>
              <a:endParaRPr lang="zh-CN" altLang="en-US">
                <a:gradFill>
                  <a:gsLst>
                    <a:gs pos="0">
                      <a:schemeClr val="accent1">
                        <a:alpha val="82000"/>
                      </a:schemeClr>
                    </a:gs>
                    <a:gs pos="99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1" name="图片 10" descr="形状&#10;&#10;中度可信度描述已自动生成">
            <a:extLst>
              <a:ext uri="{FF2B5EF4-FFF2-40B4-BE49-F238E27FC236}">
                <a16:creationId xmlns:a16="http://schemas.microsoft.com/office/drawing/2014/main" id="{973C0773-7468-9EEE-99E1-1B71E714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7" y="4160477"/>
            <a:ext cx="1361942" cy="1549163"/>
          </a:xfrm>
          <a:prstGeom prst="rect">
            <a:avLst/>
          </a:prstGeom>
        </p:spPr>
      </p:pic>
      <p:pic>
        <p:nvPicPr>
          <p:cNvPr id="48" name="图片 47" descr="形状&#10;&#10;中度可信度描述已自动生成">
            <a:extLst>
              <a:ext uri="{FF2B5EF4-FFF2-40B4-BE49-F238E27FC236}">
                <a16:creationId xmlns:a16="http://schemas.microsoft.com/office/drawing/2014/main" id="{77033489-F7C8-CAB8-D0A4-F9CBF61A7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28" y="2165213"/>
            <a:ext cx="5629275" cy="2714625"/>
          </a:xfrm>
          <a:prstGeom prst="rect">
            <a:avLst/>
          </a:prstGeom>
        </p:spPr>
      </p:pic>
      <p:pic>
        <p:nvPicPr>
          <p:cNvPr id="17" name="图片 16" descr="图片包含 游戏机&#10;&#10;描述已自动生成">
            <a:extLst>
              <a:ext uri="{FF2B5EF4-FFF2-40B4-BE49-F238E27FC236}">
                <a16:creationId xmlns:a16="http://schemas.microsoft.com/office/drawing/2014/main" id="{66285FB1-1B88-FED2-EBEC-8DE2D3C41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047">
            <a:off x="6589899" y="867023"/>
            <a:ext cx="4692405" cy="4692405"/>
          </a:xfrm>
          <a:prstGeom prst="rect">
            <a:avLst/>
          </a:prstGeom>
        </p:spPr>
      </p:pic>
      <p:pic>
        <p:nvPicPr>
          <p:cNvPr id="27" name="图片 26" descr="图片包含 游戏机&#10;&#10;描述已自动生成">
            <a:extLst>
              <a:ext uri="{FF2B5EF4-FFF2-40B4-BE49-F238E27FC236}">
                <a16:creationId xmlns:a16="http://schemas.microsoft.com/office/drawing/2014/main" id="{67AA69C2-5E1E-6481-0436-B8FD178FC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196267" y="4843207"/>
            <a:ext cx="1185221" cy="118522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0F3CE24-931A-B01C-BA4F-A8349E61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zh-CN" altLang="en-US" sz="60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活动思路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735CA3-CD33-0673-869A-5316394640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wrap="none">
            <a:noAutofit/>
          </a:bodyPr>
          <a:lstStyle/>
          <a:p>
            <a:r>
              <a:rPr lang="en-US" altLang="zh-CN" dirty="0"/>
              <a:t>A C T I V I T Y I D E A 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9E9C6CE-85E6-A198-2316-B631DDB14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wrap="none">
            <a:noAutofit/>
          </a:bodyPr>
          <a:lstStyle/>
          <a:p>
            <a:pPr marL="0" indent="0">
              <a:buNone/>
            </a:pPr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98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物体, 黑暗, 站, 冰箱&#10;&#10;描述已自动生成">
            <a:extLst>
              <a:ext uri="{FF2B5EF4-FFF2-40B4-BE49-F238E27FC236}">
                <a16:creationId xmlns:a16="http://schemas.microsoft.com/office/drawing/2014/main" id="{4B8C1AFD-CF98-16C2-80F4-2BA9A7E4F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9076" y="859388"/>
            <a:ext cx="3901448" cy="39014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5818C17-2DEE-0759-827D-249E69A9AB72}"/>
              </a:ext>
            </a:extLst>
          </p:cNvPr>
          <p:cNvSpPr/>
          <p:nvPr/>
        </p:nvSpPr>
        <p:spPr>
          <a:xfrm>
            <a:off x="623888" y="1774208"/>
            <a:ext cx="6210301" cy="42990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AB765FF-17D3-844E-DCCB-6C4A2081E2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1781" y="1498600"/>
            <a:ext cx="6210300" cy="41402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3A4CBF-A424-CC4B-7D9A-8A6511712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83" b="22553"/>
          <a:stretch/>
        </p:blipFill>
        <p:spPr>
          <a:xfrm>
            <a:off x="1081781" y="2999205"/>
            <a:ext cx="6210300" cy="173326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5F7CA31-3192-4C48-75D9-B979F7ED54FC}"/>
              </a:ext>
            </a:extLst>
          </p:cNvPr>
          <p:cNvSpPr/>
          <p:nvPr/>
        </p:nvSpPr>
        <p:spPr>
          <a:xfrm>
            <a:off x="1674766" y="1064147"/>
            <a:ext cx="6210301" cy="42990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9AFD410-88C8-CB95-8994-82D79248EB5C}"/>
              </a:ext>
            </a:extLst>
          </p:cNvPr>
          <p:cNvSpPr txBox="1"/>
          <p:nvPr/>
        </p:nvSpPr>
        <p:spPr>
          <a:xfrm>
            <a:off x="6630303" y="2814655"/>
            <a:ext cx="5827236" cy="1446550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zh-CN" altLang="en-US" sz="8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感谢聆听！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1E0518E-975B-7341-F85A-6FCF7A22D77E}"/>
              </a:ext>
            </a:extLst>
          </p:cNvPr>
          <p:cNvSpPr txBox="1"/>
          <p:nvPr/>
        </p:nvSpPr>
        <p:spPr>
          <a:xfrm>
            <a:off x="5114229" y="4020005"/>
            <a:ext cx="7558479" cy="1862048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zh-CN" altLang="en-US" sz="11500" b="1" dirty="0">
                <a:ln>
                  <a:solidFill>
                    <a:schemeClr val="accent1"/>
                  </a:solidFill>
                </a:ln>
                <a:noFill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感谢聆听！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6096DCD-72B0-3526-5253-91B6F259AFE7}"/>
              </a:ext>
            </a:extLst>
          </p:cNvPr>
          <p:cNvSpPr txBox="1"/>
          <p:nvPr/>
        </p:nvSpPr>
        <p:spPr>
          <a:xfrm>
            <a:off x="7096311" y="1587183"/>
            <a:ext cx="5314275" cy="1323439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r>
              <a:rPr lang="zh-CN" altLang="en-US" sz="8000" b="1" dirty="0">
                <a:ln>
                  <a:solidFill>
                    <a:schemeClr val="accent1"/>
                  </a:solidFill>
                </a:ln>
                <a:noFill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感谢聆听！</a:t>
            </a:r>
          </a:p>
        </p:txBody>
      </p:sp>
      <p:pic>
        <p:nvPicPr>
          <p:cNvPr id="10" name="图片 9" descr="图片包含 游戏机&#10;&#10;描述已自动生成">
            <a:extLst>
              <a:ext uri="{FF2B5EF4-FFF2-40B4-BE49-F238E27FC236}">
                <a16:creationId xmlns:a16="http://schemas.microsoft.com/office/drawing/2014/main" id="{0C855D9D-BD7B-1EB3-30B9-54D4C7FCD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437">
            <a:off x="505448" y="1894562"/>
            <a:ext cx="1831101" cy="1831101"/>
          </a:xfrm>
          <a:prstGeom prst="rect">
            <a:avLst/>
          </a:prstGeom>
        </p:spPr>
      </p:pic>
      <p:pic>
        <p:nvPicPr>
          <p:cNvPr id="13" name="图片 12" descr="图片包含 物体, 黑暗, 站, 冰箱&#10;&#10;描述已自动生成">
            <a:extLst>
              <a:ext uri="{FF2B5EF4-FFF2-40B4-BE49-F238E27FC236}">
                <a16:creationId xmlns:a16="http://schemas.microsoft.com/office/drawing/2014/main" id="{BE1A582F-2F42-F045-77C4-0AF47A072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7293" y="-831905"/>
            <a:ext cx="3901448" cy="3901448"/>
          </a:xfrm>
          <a:prstGeom prst="rect">
            <a:avLst/>
          </a:prstGeom>
        </p:spPr>
      </p:pic>
      <p:pic>
        <p:nvPicPr>
          <p:cNvPr id="14" name="图片 13" descr="图片包含 物体, 黑暗, 站, 冰箱&#10;&#10;描述已自动生成">
            <a:extLst>
              <a:ext uri="{FF2B5EF4-FFF2-40B4-BE49-F238E27FC236}">
                <a16:creationId xmlns:a16="http://schemas.microsoft.com/office/drawing/2014/main" id="{F527EA78-8027-7100-B920-19E51E452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8233" y="3711404"/>
            <a:ext cx="3901448" cy="390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8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OfficePLUS.cn</a:t>
            </a:r>
            <a:endParaRPr kumimoji="1" lang="zh-CN" alt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wrap="square"/>
          <a:lstStyle/>
          <a:p>
            <a:pPr defTabSz="742950">
              <a:spcBef>
                <a:spcPts val="815"/>
              </a:spcBef>
            </a:pPr>
            <a:r>
              <a:rPr kumimoji="1" lang="zh-CN" altLang="en-US" dirty="0">
                <a:sym typeface="Arial" panose="020B0604020202020204" pitchFamily="34" charset="0"/>
              </a:rPr>
              <a:t>中文 微软雅黑</a:t>
            </a:r>
            <a:endParaRPr kumimoji="1" lang="en-US" altLang="zh-CN" dirty="0">
              <a:sym typeface="Arial" panose="020B0604020202020204" pitchFamily="34" charset="0"/>
            </a:endParaRPr>
          </a:p>
          <a:p>
            <a:pPr defTabSz="742950">
              <a:spcBef>
                <a:spcPts val="815"/>
              </a:spcBef>
            </a:pPr>
            <a:r>
              <a:rPr kumimoji="1" lang="zh-CN" altLang="en-US" dirty="0"/>
              <a:t>英文 </a:t>
            </a:r>
            <a:r>
              <a:rPr kumimoji="1" lang="en-GB" altLang="zh-CN" dirty="0"/>
              <a:t>Arial</a:t>
            </a:r>
          </a:p>
          <a:p>
            <a:pPr defTabSz="742950">
              <a:spcBef>
                <a:spcPts val="815"/>
              </a:spcBef>
            </a:pPr>
            <a:endParaRPr kumimoji="1" lang="en-US" altLang="zh-CN" dirty="0">
              <a:sym typeface="Arial" panose="020B0604020202020204" pitchFamily="34" charset="0"/>
            </a:endParaRPr>
          </a:p>
          <a:p>
            <a:pPr defTabSz="742950">
              <a:spcBef>
                <a:spcPts val="815"/>
              </a:spcBef>
            </a:pPr>
            <a:r>
              <a:rPr kumimoji="1" lang="zh-CN" altLang="en-US" dirty="0">
                <a:sym typeface="Arial" panose="020B0604020202020204" pitchFamily="34" charset="0"/>
              </a:rPr>
              <a:t>标题</a:t>
            </a:r>
            <a:r>
              <a:rPr kumimoji="1" lang="en-US" altLang="zh-CN" dirty="0">
                <a:sym typeface="Arial" panose="020B0604020202020204" pitchFamily="34" charset="0"/>
              </a:rPr>
              <a:t>1.0</a:t>
            </a:r>
          </a:p>
          <a:p>
            <a:pPr defTabSz="742950">
              <a:spcBef>
                <a:spcPts val="815"/>
              </a:spcBef>
            </a:pPr>
            <a:r>
              <a:rPr kumimoji="1" lang="zh-CN" altLang="en-US" dirty="0">
                <a:sym typeface="Arial" panose="020B0604020202020204" pitchFamily="34" charset="0"/>
              </a:rPr>
              <a:t>正文</a:t>
            </a:r>
            <a:r>
              <a:rPr kumimoji="1" lang="en-US" altLang="zh-CN" dirty="0">
                <a:sym typeface="Arial" panose="020B0604020202020204" pitchFamily="34" charset="0"/>
              </a:rPr>
              <a:t>1.2</a:t>
            </a:r>
          </a:p>
          <a:p>
            <a:pPr defTabSz="742950">
              <a:spcBef>
                <a:spcPts val="815"/>
              </a:spcBef>
            </a:pPr>
            <a:r>
              <a:rPr kumimoji="1" lang="en-US" altLang="zh-CN" dirty="0" err="1">
                <a:sym typeface="Arial" panose="020B0604020202020204" pitchFamily="34" charset="0"/>
              </a:rPr>
              <a:t>pixabay</a:t>
            </a:r>
            <a:endParaRPr kumimoji="1" lang="en" altLang="zh-CN" dirty="0">
              <a:sym typeface="Arial" panose="020B0604020202020204" pitchFamily="34" charset="0"/>
            </a:endParaRPr>
          </a:p>
          <a:p>
            <a:pPr defTabSz="742950">
              <a:spcBef>
                <a:spcPts val="815"/>
              </a:spcBef>
            </a:pPr>
            <a:endParaRPr kumimoji="1" lang="en" altLang="zh-CN" dirty="0">
              <a:sym typeface="Arial" panose="020B0604020202020204" pitchFamily="34" charset="0"/>
            </a:endParaRPr>
          </a:p>
          <a:p>
            <a:pPr defTabSz="742950">
              <a:spcBef>
                <a:spcPts val="815"/>
              </a:spcBef>
            </a:pPr>
            <a:r>
              <a:rPr kumimoji="1" lang="zh-CN" altLang="en-US" dirty="0">
                <a:sym typeface="Arial" panose="020B0604020202020204" pitchFamily="34" charset="0"/>
              </a:rPr>
              <a:t>本网站所提供的任何信息内容（包括但不限于</a:t>
            </a:r>
            <a:r>
              <a:rPr kumimoji="1" lang="en" altLang="zh-CN" dirty="0">
                <a:sym typeface="Arial" panose="020B0604020202020204" pitchFamily="34" charset="0"/>
              </a:rPr>
              <a:t>PPT</a:t>
            </a:r>
            <a:r>
              <a:rPr kumimoji="1" lang="zh-CN" altLang="en-US" dirty="0">
                <a:sym typeface="Arial" panose="020B0604020202020204" pitchFamily="34" charset="0"/>
              </a:rPr>
              <a:t>模板、</a:t>
            </a:r>
            <a:r>
              <a:rPr kumimoji="1" lang="en" altLang="zh-CN" dirty="0">
                <a:sym typeface="Arial" panose="020B0604020202020204" pitchFamily="34" charset="0"/>
              </a:rPr>
              <a:t>Word</a:t>
            </a:r>
            <a:r>
              <a:rPr kumimoji="1" lang="zh-CN" altLang="en-US" dirty="0">
                <a:sym typeface="Arial" panose="020B0604020202020204" pitchFamily="34" charset="0"/>
              </a:rPr>
              <a:t>文档、</a:t>
            </a:r>
            <a:r>
              <a:rPr kumimoji="1" lang="en" altLang="zh-CN" dirty="0">
                <a:sym typeface="Arial" panose="020B0604020202020204" pitchFamily="34" charset="0"/>
              </a:rPr>
              <a:t>Excel</a:t>
            </a:r>
            <a:r>
              <a:rPr kumimoji="1" lang="zh-CN" altLang="en-US" dirty="0">
                <a:sym typeface="Arial" panose="020B0604020202020204" pitchFamily="34" charset="0"/>
              </a:rPr>
              <a:t>图表、图片素材等）均受</a:t>
            </a:r>
            <a:r>
              <a:rPr kumimoji="1" lang="en-US" altLang="zh-CN" dirty="0">
                <a:sym typeface="Arial" panose="020B0604020202020204" pitchFamily="34" charset="0"/>
              </a:rPr>
              <a:t>《</a:t>
            </a:r>
            <a:r>
              <a:rPr kumimoji="1" lang="zh-CN" altLang="en-US" dirty="0">
                <a:sym typeface="Arial" panose="020B0604020202020204" pitchFamily="34" charset="0"/>
              </a:rPr>
              <a:t>中华人民共和国著作权法</a:t>
            </a:r>
            <a:r>
              <a:rPr kumimoji="1" lang="en-US" altLang="zh-CN" dirty="0">
                <a:sym typeface="Arial" panose="020B0604020202020204" pitchFamily="34" charset="0"/>
              </a:rPr>
              <a:t>》</a:t>
            </a:r>
            <a:r>
              <a:rPr kumimoji="1" lang="zh-CN" altLang="en-US" dirty="0">
                <a:sym typeface="Arial" panose="020B0604020202020204" pitchFamily="34" charset="0"/>
              </a:rPr>
              <a:t>、</a:t>
            </a:r>
            <a:r>
              <a:rPr kumimoji="1" lang="en-US" altLang="zh-CN" dirty="0">
                <a:sym typeface="Arial" panose="020B0604020202020204" pitchFamily="34" charset="0"/>
              </a:rPr>
              <a:t>《</a:t>
            </a:r>
            <a:r>
              <a:rPr kumimoji="1" lang="zh-CN" altLang="en-US" dirty="0">
                <a:sym typeface="Arial" panose="020B0604020202020204" pitchFamily="34" charset="0"/>
              </a:rPr>
              <a:t>信息网络传播权保护条例</a:t>
            </a:r>
            <a:r>
              <a:rPr kumimoji="1" lang="en-US" altLang="zh-CN" dirty="0">
                <a:sym typeface="Arial" panose="020B0604020202020204" pitchFamily="34" charset="0"/>
              </a:rPr>
              <a:t>》</a:t>
            </a:r>
            <a:r>
              <a:rPr kumimoji="1" lang="zh-CN" altLang="en-US" dirty="0">
                <a:sym typeface="Arial" panose="020B0604020202020204" pitchFamily="34" charset="0"/>
              </a:rPr>
              <a:t>及其他适用的法律法规的保护，未经权利人书面明确授权，信息内容的任何部分</a:t>
            </a:r>
            <a:r>
              <a:rPr kumimoji="1" lang="en-US" altLang="zh-CN" dirty="0">
                <a:sym typeface="Arial" panose="020B0604020202020204" pitchFamily="34" charset="0"/>
              </a:rPr>
              <a:t>(</a:t>
            </a:r>
            <a:r>
              <a:rPr kumimoji="1" lang="zh-CN" altLang="en-US" dirty="0">
                <a:sym typeface="Arial" panose="020B0604020202020204" pitchFamily="34" charset="0"/>
              </a:rPr>
              <a:t>包括图片或图表</a:t>
            </a:r>
            <a:r>
              <a:rPr kumimoji="1" lang="en-US" altLang="zh-CN" dirty="0">
                <a:sym typeface="Arial" panose="020B0604020202020204" pitchFamily="34" charset="0"/>
              </a:rPr>
              <a:t>)</a:t>
            </a:r>
            <a:r>
              <a:rPr kumimoji="1" lang="zh-CN" altLang="en-US" dirty="0">
                <a:sym typeface="Arial" panose="020B0604020202020204" pitchFamily="34" charset="0"/>
              </a:rPr>
              <a:t>不得被全部或部分的复制、传播、销售，否则将承担法律责任。</a:t>
            </a:r>
            <a:endParaRPr kumimoji="1" lang="en-US" altLang="zh-CN" dirty="0">
              <a:sym typeface="Arial" panose="020B0604020202020204" pitchFamily="34" charset="0"/>
            </a:endParaRPr>
          </a:p>
          <a:p>
            <a:pPr defTabSz="742950">
              <a:spcBef>
                <a:spcPts val="815"/>
              </a:spcBef>
            </a:pPr>
            <a:endParaRPr kumimoji="1" lang="en-US" altLang="zh-CN" dirty="0">
              <a:sym typeface="Arial" panose="020B0604020202020204" pitchFamily="34" charset="0"/>
            </a:endParaRPr>
          </a:p>
          <a:p>
            <a:pPr defTabSz="742950">
              <a:spcBef>
                <a:spcPts val="815"/>
              </a:spcBef>
            </a:pPr>
            <a:r>
              <a:rPr kumimoji="1" lang="en-US" altLang="zh-CN" dirty="0">
                <a:sym typeface="Arial" panose="020B0604020202020204" pitchFamily="34" charset="0"/>
              </a:rPr>
              <a:t>Miley</a:t>
            </a:r>
            <a:endParaRPr kumimoji="1" lang="en" altLang="zh-CN" dirty="0">
              <a:sym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标注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A947AC8-02CE-A9CB-0A07-5AF0609FCB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defTabSz="742950">
              <a:spcBef>
                <a:spcPts val="815"/>
              </a:spcBef>
            </a:pPr>
            <a:r>
              <a:rPr kumimoji="1" lang="zh-CN" altLang="en-US"/>
              <a:t>字体使用</a:t>
            </a:r>
            <a:endParaRPr kumimoji="1" lang="en-US" altLang="zh-CN" dirty="0"/>
          </a:p>
          <a:p>
            <a:pPr defTabSz="742950">
              <a:spcBef>
                <a:spcPts val="815"/>
              </a:spcBef>
            </a:pPr>
            <a:endParaRPr kumimoji="1" lang="en-US" altLang="zh-CN" dirty="0"/>
          </a:p>
          <a:p>
            <a:pPr defTabSz="742950">
              <a:spcBef>
                <a:spcPts val="815"/>
              </a:spcBef>
            </a:pPr>
            <a:endParaRPr kumimoji="1" lang="en-US" altLang="zh-CN" dirty="0"/>
          </a:p>
          <a:p>
            <a:pPr defTabSz="742950">
              <a:spcBef>
                <a:spcPts val="815"/>
              </a:spcBef>
            </a:pPr>
            <a:r>
              <a:rPr kumimoji="1" lang="zh-CN" altLang="en-US"/>
              <a:t>行距</a:t>
            </a:r>
            <a:endParaRPr kumimoji="1" lang="en-US" altLang="zh-CN" dirty="0"/>
          </a:p>
          <a:p>
            <a:pPr defTabSz="742950">
              <a:spcBef>
                <a:spcPts val="815"/>
              </a:spcBef>
            </a:pPr>
            <a:endParaRPr kumimoji="1" lang="en-US" altLang="zh-CN" dirty="0"/>
          </a:p>
          <a:p>
            <a:pPr defTabSz="742950">
              <a:spcBef>
                <a:spcPts val="815"/>
              </a:spcBef>
            </a:pPr>
            <a:r>
              <a:rPr kumimoji="1" lang="zh-CN" altLang="en-US"/>
              <a:t>素材</a:t>
            </a:r>
            <a:endParaRPr kumimoji="1" lang="en-US" altLang="zh-CN" dirty="0"/>
          </a:p>
          <a:p>
            <a:pPr defTabSz="742950">
              <a:spcBef>
                <a:spcPts val="815"/>
              </a:spcBef>
            </a:pPr>
            <a:endParaRPr kumimoji="1" lang="en-US" altLang="zh-CN" dirty="0"/>
          </a:p>
          <a:p>
            <a:pPr defTabSz="742950">
              <a:spcBef>
                <a:spcPts val="815"/>
              </a:spcBef>
            </a:pPr>
            <a:r>
              <a:rPr kumimoji="1" lang="zh-CN" altLang="en-US"/>
              <a:t>声明</a:t>
            </a:r>
            <a:endParaRPr kumimoji="1" lang="en-US" altLang="zh-CN" dirty="0"/>
          </a:p>
          <a:p>
            <a:pPr defTabSz="742950">
              <a:spcBef>
                <a:spcPts val="815"/>
              </a:spcBef>
            </a:pPr>
            <a:endParaRPr kumimoji="1" lang="en-US" altLang="zh-CN" dirty="0"/>
          </a:p>
          <a:p>
            <a:pPr defTabSz="742950">
              <a:spcBef>
                <a:spcPts val="815"/>
              </a:spcBef>
            </a:pPr>
            <a:endParaRPr kumimoji="1" lang="en-US" altLang="zh-CN" dirty="0"/>
          </a:p>
          <a:p>
            <a:pPr defTabSz="742950">
              <a:spcBef>
                <a:spcPts val="815"/>
              </a:spcBef>
            </a:pPr>
            <a:endParaRPr kumimoji="1" lang="en-US" altLang="zh-CN" dirty="0"/>
          </a:p>
          <a:p>
            <a:pPr defTabSz="742950">
              <a:spcBef>
                <a:spcPts val="815"/>
              </a:spcBef>
            </a:pPr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0847BEB-487A-8426-CCA1-D4DF471D2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一、活动思路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08FE17D-575B-8F5A-BC42-8B0E4173BFB7}"/>
              </a:ext>
            </a:extLst>
          </p:cNvPr>
          <p:cNvGrpSpPr/>
          <p:nvPr/>
        </p:nvGrpSpPr>
        <p:grpSpPr>
          <a:xfrm>
            <a:off x="9106347" y="2876613"/>
            <a:ext cx="2100359" cy="1038335"/>
            <a:chOff x="9106347" y="2876613"/>
            <a:chExt cx="2100359" cy="1038335"/>
          </a:xfrm>
        </p:grpSpPr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0E62610F-F926-13CC-075C-7695556305C0}"/>
                </a:ext>
              </a:extLst>
            </p:cNvPr>
            <p:cNvSpPr/>
            <p:nvPr/>
          </p:nvSpPr>
          <p:spPr>
            <a:xfrm>
              <a:off x="9641994" y="2876613"/>
              <a:ext cx="1029064" cy="1038335"/>
            </a:xfrm>
            <a:prstGeom prst="ellipse">
              <a:avLst/>
            </a:prstGeom>
            <a:gradFill flip="none" rotWithShape="1">
              <a:gsLst>
                <a:gs pos="89000">
                  <a:schemeClr val="accent1"/>
                </a:gs>
                <a:gs pos="40000">
                  <a:schemeClr val="bg1">
                    <a:lumMod val="85000"/>
                    <a:alpha val="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6E8D37F3-CB75-9EE9-FB8A-C17FA18435E8}"/>
                </a:ext>
              </a:extLst>
            </p:cNvPr>
            <p:cNvSpPr/>
            <p:nvPr/>
          </p:nvSpPr>
          <p:spPr>
            <a:xfrm>
              <a:off x="9921723" y="3106435"/>
              <a:ext cx="442750" cy="589392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C</a:t>
              </a:r>
              <a:endParaRPr lang="zh-CN" sz="32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F9ED23DA-9DF4-1152-E11C-91245855D855}"/>
                </a:ext>
              </a:extLst>
            </p:cNvPr>
            <p:cNvSpPr/>
            <p:nvPr/>
          </p:nvSpPr>
          <p:spPr>
            <a:xfrm rot="9583950" flipH="1">
              <a:off x="9106347" y="3103794"/>
              <a:ext cx="2100359" cy="684287"/>
            </a:xfrm>
            <a:prstGeom prst="ellipse">
              <a:avLst/>
            </a:prstGeom>
            <a:noFill/>
            <a:ln w="19050" cap="flat" cmpd="sng" algn="ctr">
              <a:gradFill>
                <a:gsLst>
                  <a:gs pos="0">
                    <a:schemeClr val="accent1"/>
                  </a:gs>
                  <a:gs pos="63000">
                    <a:srgbClr val="FFFFFF"/>
                  </a:gs>
                  <a:gs pos="85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39700" algn="ctr" rotWithShape="0">
                <a:schemeClr val="bg1"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2" name="图片 11" descr="形状&#10;&#10;中度可信度描述已自动生成">
            <a:extLst>
              <a:ext uri="{FF2B5EF4-FFF2-40B4-BE49-F238E27FC236}">
                <a16:creationId xmlns:a16="http://schemas.microsoft.com/office/drawing/2014/main" id="{284BA318-C5B7-8704-DA39-CFE6C63180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2" y="1974623"/>
            <a:ext cx="4379895" cy="4135056"/>
          </a:xfrm>
          <a:prstGeom prst="rect">
            <a:avLst/>
          </a:prstGeom>
        </p:spPr>
      </p:pic>
      <p:pic>
        <p:nvPicPr>
          <p:cNvPr id="14" name="图片 13" descr="形状&#10;&#10;中度可信度描述已自动生成">
            <a:extLst>
              <a:ext uri="{FF2B5EF4-FFF2-40B4-BE49-F238E27FC236}">
                <a16:creationId xmlns:a16="http://schemas.microsoft.com/office/drawing/2014/main" id="{A2F964EA-2D5F-9556-7921-943CD83365D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88" y="2672860"/>
            <a:ext cx="4486942" cy="2163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E95FB786-7FFD-283A-EEA9-A37334C1321D}"/>
              </a:ext>
            </a:extLst>
          </p:cNvPr>
          <p:cNvSpPr/>
          <p:nvPr/>
        </p:nvSpPr>
        <p:spPr>
          <a:xfrm>
            <a:off x="-940140" y="1507611"/>
            <a:ext cx="3128056" cy="3156237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bg1">
                  <a:lumMod val="8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6" name="图片 45" descr="图片包含 站, 男人&#10;&#10;描述已自动生成">
            <a:extLst>
              <a:ext uri="{FF2B5EF4-FFF2-40B4-BE49-F238E27FC236}">
                <a16:creationId xmlns:a16="http://schemas.microsoft.com/office/drawing/2014/main" id="{EBFC6266-D238-A9FC-AEBB-45A713D6D2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colorTemperature colorTemp="71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89" y="1827411"/>
            <a:ext cx="2953563" cy="4282273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D84C8797-531F-542F-4130-F4E536543DC2}"/>
              </a:ext>
            </a:extLst>
          </p:cNvPr>
          <p:cNvSpPr txBox="1"/>
          <p:nvPr/>
        </p:nvSpPr>
        <p:spPr>
          <a:xfrm>
            <a:off x="1874983" y="1951920"/>
            <a:ext cx="2950480" cy="2086760"/>
          </a:xfrm>
          <a:prstGeom prst="rect">
            <a:avLst/>
          </a:prstGeom>
          <a:noFill/>
        </p:spPr>
        <p:txBody>
          <a:bodyPr wrap="none">
            <a:prstTxWarp prst="textCircle">
              <a:avLst>
                <a:gd name="adj" fmla="val 10882261"/>
              </a:avLst>
            </a:prstTxWarp>
            <a:no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endParaRPr lang="en-US" altLang="zh-CN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5568BA8-92D5-6F0B-A209-152AD96209D4}"/>
              </a:ext>
            </a:extLst>
          </p:cNvPr>
          <p:cNvSpPr txBox="1"/>
          <p:nvPr/>
        </p:nvSpPr>
        <p:spPr>
          <a:xfrm>
            <a:off x="4620760" y="5383502"/>
            <a:ext cx="2950480" cy="2086760"/>
          </a:xfrm>
          <a:prstGeom prst="rect">
            <a:avLst/>
          </a:prstGeom>
          <a:noFill/>
        </p:spPr>
        <p:txBody>
          <a:bodyPr wrap="none">
            <a:prstTxWarp prst="textCircle">
              <a:avLst>
                <a:gd name="adj" fmla="val 10882261"/>
              </a:avLst>
            </a:prstTxWarp>
            <a:no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endParaRPr lang="en-US" altLang="zh-CN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6637508-0CA5-21FB-45DC-0756209B3089}"/>
              </a:ext>
            </a:extLst>
          </p:cNvPr>
          <p:cNvGrpSpPr/>
          <p:nvPr/>
        </p:nvGrpSpPr>
        <p:grpSpPr>
          <a:xfrm>
            <a:off x="4199711" y="2876613"/>
            <a:ext cx="2100359" cy="1038335"/>
            <a:chOff x="4199711" y="2876613"/>
            <a:chExt cx="2100359" cy="1038335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7ED820CF-B4C3-2717-3563-B0FF637E8A52}"/>
                </a:ext>
              </a:extLst>
            </p:cNvPr>
            <p:cNvSpPr/>
            <p:nvPr/>
          </p:nvSpPr>
          <p:spPr>
            <a:xfrm>
              <a:off x="4735358" y="2876613"/>
              <a:ext cx="1029064" cy="1038335"/>
            </a:xfrm>
            <a:prstGeom prst="ellipse">
              <a:avLst/>
            </a:prstGeom>
            <a:gradFill flip="none" rotWithShape="1">
              <a:gsLst>
                <a:gs pos="89000">
                  <a:schemeClr val="accent1"/>
                </a:gs>
                <a:gs pos="40000">
                  <a:schemeClr val="bg1">
                    <a:lumMod val="85000"/>
                    <a:alpha val="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11CA4FFE-80A4-FD76-1ED7-ECB657D4F3FA}"/>
                </a:ext>
              </a:extLst>
            </p:cNvPr>
            <p:cNvSpPr/>
            <p:nvPr/>
          </p:nvSpPr>
          <p:spPr>
            <a:xfrm>
              <a:off x="5015087" y="3106435"/>
              <a:ext cx="420308" cy="589392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A</a:t>
              </a:r>
              <a:endParaRPr lang="zh-CN" sz="32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337CA436-F6A9-EE1C-6E8F-A65FB4AA77CE}"/>
                </a:ext>
              </a:extLst>
            </p:cNvPr>
            <p:cNvSpPr/>
            <p:nvPr/>
          </p:nvSpPr>
          <p:spPr>
            <a:xfrm rot="9583950" flipH="1">
              <a:off x="4199711" y="3103794"/>
              <a:ext cx="2100359" cy="684287"/>
            </a:xfrm>
            <a:prstGeom prst="ellipse">
              <a:avLst/>
            </a:prstGeom>
            <a:noFill/>
            <a:ln w="19050" cap="flat" cmpd="sng" algn="ctr">
              <a:gradFill>
                <a:gsLst>
                  <a:gs pos="0">
                    <a:schemeClr val="accent1"/>
                  </a:gs>
                  <a:gs pos="63000">
                    <a:srgbClr val="FFFFFF"/>
                  </a:gs>
                  <a:gs pos="85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39700" algn="ctr" rotWithShape="0">
                <a:schemeClr val="bg1"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5B1FFA2E-23B0-6325-0C52-41DFF2C11546}"/>
              </a:ext>
            </a:extLst>
          </p:cNvPr>
          <p:cNvGrpSpPr/>
          <p:nvPr/>
        </p:nvGrpSpPr>
        <p:grpSpPr>
          <a:xfrm>
            <a:off x="6715775" y="2876613"/>
            <a:ext cx="2100359" cy="1038335"/>
            <a:chOff x="6715775" y="2876613"/>
            <a:chExt cx="2100359" cy="1038335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67E85989-0D43-A668-7745-87D066D92C8E}"/>
                </a:ext>
              </a:extLst>
            </p:cNvPr>
            <p:cNvSpPr/>
            <p:nvPr/>
          </p:nvSpPr>
          <p:spPr>
            <a:xfrm>
              <a:off x="7251422" y="2876613"/>
              <a:ext cx="1029064" cy="1038335"/>
            </a:xfrm>
            <a:prstGeom prst="ellipse">
              <a:avLst/>
            </a:prstGeom>
            <a:gradFill flip="none" rotWithShape="1">
              <a:gsLst>
                <a:gs pos="89000">
                  <a:schemeClr val="accent1"/>
                </a:gs>
                <a:gs pos="40000">
                  <a:schemeClr val="bg1">
                    <a:lumMod val="85000"/>
                    <a:alpha val="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5EC3A097-1FAC-4541-93EC-E39E8C197313}"/>
                </a:ext>
              </a:extLst>
            </p:cNvPr>
            <p:cNvSpPr/>
            <p:nvPr/>
          </p:nvSpPr>
          <p:spPr>
            <a:xfrm>
              <a:off x="7531151" y="3106435"/>
              <a:ext cx="420308" cy="589392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B</a:t>
              </a:r>
              <a:endParaRPr lang="zh-CN" sz="32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A1E03DD0-5CF9-6A77-80C6-174E27C0188B}"/>
                </a:ext>
              </a:extLst>
            </p:cNvPr>
            <p:cNvSpPr/>
            <p:nvPr/>
          </p:nvSpPr>
          <p:spPr>
            <a:xfrm rot="9583950" flipH="1">
              <a:off x="6715775" y="3103794"/>
              <a:ext cx="2100359" cy="684287"/>
            </a:xfrm>
            <a:prstGeom prst="ellipse">
              <a:avLst/>
            </a:prstGeom>
            <a:noFill/>
            <a:ln w="19050" cap="flat" cmpd="sng" algn="ctr">
              <a:gradFill>
                <a:gsLst>
                  <a:gs pos="0">
                    <a:schemeClr val="accent1"/>
                  </a:gs>
                  <a:gs pos="63000">
                    <a:srgbClr val="FFFFFF"/>
                  </a:gs>
                  <a:gs pos="85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39700" algn="ctr" rotWithShape="0">
                <a:schemeClr val="bg1"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2" name="图片 61" descr="形状&#10;&#10;中度可信度描述已自动生成">
            <a:extLst>
              <a:ext uri="{FF2B5EF4-FFF2-40B4-BE49-F238E27FC236}">
                <a16:creationId xmlns:a16="http://schemas.microsoft.com/office/drawing/2014/main" id="{31069092-CDF1-E159-E5D7-7EB6987C32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00" y="4236279"/>
            <a:ext cx="4486942" cy="2163754"/>
          </a:xfrm>
          <a:prstGeom prst="rect">
            <a:avLst/>
          </a:prstGeom>
        </p:spPr>
      </p:pic>
      <p:pic>
        <p:nvPicPr>
          <p:cNvPr id="63" name="图片 62" descr="形状&#10;&#10;中度可信度描述已自动生成">
            <a:extLst>
              <a:ext uri="{FF2B5EF4-FFF2-40B4-BE49-F238E27FC236}">
                <a16:creationId xmlns:a16="http://schemas.microsoft.com/office/drawing/2014/main" id="{9CF8D29B-DBE8-9E83-5293-99C7C02CAB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770" y="1103796"/>
            <a:ext cx="4486942" cy="2163754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62439D25-5D69-0CD2-583A-CEA63626F52D}"/>
              </a:ext>
            </a:extLst>
          </p:cNvPr>
          <p:cNvSpPr/>
          <p:nvPr/>
        </p:nvSpPr>
        <p:spPr>
          <a:xfrm>
            <a:off x="4407352" y="4028193"/>
            <a:ext cx="1685077" cy="488467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确定活动目标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3B80B9D-194C-2ADE-9F9A-2DA4A6CD84AA}"/>
              </a:ext>
            </a:extLst>
          </p:cNvPr>
          <p:cNvSpPr/>
          <p:nvPr/>
        </p:nvSpPr>
        <p:spPr>
          <a:xfrm>
            <a:off x="6923416" y="4043582"/>
            <a:ext cx="1685077" cy="1227131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确定人员</a:t>
            </a:r>
            <a:endParaRPr lang="en-US" altLang="zh-CN" sz="2000" kern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包括工作人员</a:t>
            </a:r>
            <a:endParaRPr lang="en-US" altLang="zh-CN" sz="2000" kern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、活动人员等</a:t>
            </a: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E9564F00-2454-81C5-839D-81D007F793B7}"/>
              </a:ext>
            </a:extLst>
          </p:cNvPr>
          <p:cNvSpPr/>
          <p:nvPr/>
        </p:nvSpPr>
        <p:spPr>
          <a:xfrm>
            <a:off x="9570468" y="4035887"/>
            <a:ext cx="1172116" cy="857799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确定文案</a:t>
            </a:r>
            <a:endParaRPr lang="en-US" altLang="zh-CN" sz="2000" kern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支撑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573F527-2F21-0E6C-B332-5210AA92D59B}"/>
              </a:ext>
            </a:extLst>
          </p:cNvPr>
          <p:cNvSpPr/>
          <p:nvPr/>
        </p:nvSpPr>
        <p:spPr>
          <a:xfrm>
            <a:off x="371475" y="1698171"/>
            <a:ext cx="11449050" cy="393440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88029D96-3F01-87D0-23E4-6F3C2C8B9FF2}"/>
              </a:ext>
            </a:extLst>
          </p:cNvPr>
          <p:cNvSpPr/>
          <p:nvPr/>
        </p:nvSpPr>
        <p:spPr>
          <a:xfrm>
            <a:off x="4561240" y="2096670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400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</a:t>
            </a:r>
            <a:r>
              <a:rPr lang="zh-CN" altLang="en-US" sz="2400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目标</a:t>
            </a:r>
            <a:endParaRPr lang="zh-CN" sz="24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A6E7E775-D1B8-06A6-EAE6-AF6BDE645FB0}"/>
              </a:ext>
            </a:extLst>
          </p:cNvPr>
          <p:cNvSpPr/>
          <p:nvPr/>
        </p:nvSpPr>
        <p:spPr>
          <a:xfrm>
            <a:off x="7077304" y="2096670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400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</a:t>
            </a:r>
            <a:r>
              <a:rPr lang="zh-CN" altLang="en-US" sz="2400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人员</a:t>
            </a:r>
            <a:endParaRPr lang="zh-CN" sz="24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4DB64D22-D319-ED48-E818-91765CF0E45A}"/>
              </a:ext>
            </a:extLst>
          </p:cNvPr>
          <p:cNvSpPr/>
          <p:nvPr/>
        </p:nvSpPr>
        <p:spPr>
          <a:xfrm>
            <a:off x="9467876" y="2096670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400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</a:t>
            </a:r>
            <a:r>
              <a:rPr lang="zh-CN" altLang="en-US" sz="2400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文案</a:t>
            </a:r>
            <a:endParaRPr lang="zh-CN" sz="2400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E2A3FCBF-9A82-568F-CA7E-6DE87D6D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一、活动思路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84C8797-531F-542F-4130-F4E536543DC2}"/>
              </a:ext>
            </a:extLst>
          </p:cNvPr>
          <p:cNvSpPr txBox="1"/>
          <p:nvPr/>
        </p:nvSpPr>
        <p:spPr>
          <a:xfrm>
            <a:off x="1874983" y="1951920"/>
            <a:ext cx="2950480" cy="2086760"/>
          </a:xfrm>
          <a:prstGeom prst="rect">
            <a:avLst/>
          </a:prstGeom>
          <a:noFill/>
        </p:spPr>
        <p:txBody>
          <a:bodyPr wrap="none">
            <a:prstTxWarp prst="textCircle">
              <a:avLst>
                <a:gd name="adj" fmla="val 10882261"/>
              </a:avLst>
            </a:prstTxWarp>
            <a:no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endParaRPr lang="en-US" altLang="zh-CN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7F72C78D-4C12-7B39-0D65-0ED06A0C6772}"/>
              </a:ext>
            </a:extLst>
          </p:cNvPr>
          <p:cNvSpPr/>
          <p:nvPr/>
        </p:nvSpPr>
        <p:spPr>
          <a:xfrm>
            <a:off x="8225281" y="1606858"/>
            <a:ext cx="3966720" cy="32157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图片 13" descr="形状&#10;&#10;中度可信度描述已自动生成">
            <a:extLst>
              <a:ext uri="{FF2B5EF4-FFF2-40B4-BE49-F238E27FC236}">
                <a16:creationId xmlns:a16="http://schemas.microsoft.com/office/drawing/2014/main" id="{A2F964EA-2D5F-9556-7921-943CD8336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095" y="4599967"/>
            <a:ext cx="4486942" cy="2163754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DD1C5E17-07B0-4B9F-CE5B-791CEC61031C}"/>
              </a:ext>
            </a:extLst>
          </p:cNvPr>
          <p:cNvSpPr/>
          <p:nvPr/>
        </p:nvSpPr>
        <p:spPr>
          <a:xfrm>
            <a:off x="-18748" y="3458775"/>
            <a:ext cx="1792330" cy="2665142"/>
          </a:xfrm>
          <a:custGeom>
            <a:avLst/>
            <a:gdLst>
              <a:gd name="connsiteX0" fmla="*/ 471657 w 1792330"/>
              <a:gd name="connsiteY0" fmla="*/ 0 h 2665142"/>
              <a:gd name="connsiteX1" fmla="*/ 1792330 w 1792330"/>
              <a:gd name="connsiteY1" fmla="*/ 1332571 h 2665142"/>
              <a:gd name="connsiteX2" fmla="*/ 471657 w 1792330"/>
              <a:gd name="connsiteY2" fmla="*/ 2665142 h 2665142"/>
              <a:gd name="connsiteX3" fmla="*/ 78929 w 1792330"/>
              <a:gd name="connsiteY3" fmla="*/ 2605233 h 2665142"/>
              <a:gd name="connsiteX4" fmla="*/ 0 w 1792330"/>
              <a:gd name="connsiteY4" fmla="*/ 2576084 h 2665142"/>
              <a:gd name="connsiteX5" fmla="*/ 0 w 1792330"/>
              <a:gd name="connsiteY5" fmla="*/ 89059 h 2665142"/>
              <a:gd name="connsiteX6" fmla="*/ 78929 w 1792330"/>
              <a:gd name="connsiteY6" fmla="*/ 59910 h 2665142"/>
              <a:gd name="connsiteX7" fmla="*/ 471657 w 1792330"/>
              <a:gd name="connsiteY7" fmla="*/ 0 h 266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2330" h="2665142">
                <a:moveTo>
                  <a:pt x="471657" y="0"/>
                </a:moveTo>
                <a:cubicBezTo>
                  <a:pt x="1201045" y="0"/>
                  <a:pt x="1792330" y="596612"/>
                  <a:pt x="1792330" y="1332571"/>
                </a:cubicBezTo>
                <a:cubicBezTo>
                  <a:pt x="1792330" y="2068530"/>
                  <a:pt x="1201045" y="2665142"/>
                  <a:pt x="471657" y="2665142"/>
                </a:cubicBezTo>
                <a:cubicBezTo>
                  <a:pt x="334897" y="2665142"/>
                  <a:pt x="202992" y="2644168"/>
                  <a:pt x="78929" y="2605233"/>
                </a:cubicBezTo>
                <a:lnTo>
                  <a:pt x="0" y="2576084"/>
                </a:lnTo>
                <a:lnTo>
                  <a:pt x="0" y="89059"/>
                </a:lnTo>
                <a:lnTo>
                  <a:pt x="78929" y="59910"/>
                </a:lnTo>
                <a:cubicBezTo>
                  <a:pt x="202992" y="20975"/>
                  <a:pt x="334897" y="0"/>
                  <a:pt x="471657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bg1">
                  <a:lumMod val="8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4D7272C6-C36E-A4BD-D8F9-60B60527742D}"/>
              </a:ext>
            </a:extLst>
          </p:cNvPr>
          <p:cNvSpPr/>
          <p:nvPr/>
        </p:nvSpPr>
        <p:spPr>
          <a:xfrm>
            <a:off x="1484303" y="4066605"/>
            <a:ext cx="1685077" cy="857799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确定活动</a:t>
            </a:r>
            <a:endParaRPr lang="en-US" altLang="zh-CN" sz="2000" kern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设计展示方案</a:t>
            </a: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54320EA-005D-37C2-8D21-F2F34724E7C3}"/>
              </a:ext>
            </a:extLst>
          </p:cNvPr>
          <p:cNvSpPr/>
          <p:nvPr/>
        </p:nvSpPr>
        <p:spPr>
          <a:xfrm>
            <a:off x="3997961" y="4066605"/>
            <a:ext cx="1172116" cy="857799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确定活动</a:t>
            </a:r>
            <a:endParaRPr lang="en-US" altLang="zh-CN" sz="2000" kern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赞助方</a:t>
            </a: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2EC6431D-96BF-CBA7-BBC9-06772162F09B}"/>
              </a:ext>
            </a:extLst>
          </p:cNvPr>
          <p:cNvSpPr/>
          <p:nvPr/>
        </p:nvSpPr>
        <p:spPr>
          <a:xfrm>
            <a:off x="6399545" y="4066605"/>
            <a:ext cx="1172116" cy="857799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确定颁奖</a:t>
            </a:r>
            <a:endParaRPr lang="en-US" altLang="zh-CN" sz="2000" kern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lvl="0" indent="0" algn="l" defTabSz="84455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环节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1FEA7DC-BD4D-1619-4879-A8DDD88FED82}"/>
              </a:ext>
            </a:extLst>
          </p:cNvPr>
          <p:cNvGrpSpPr/>
          <p:nvPr/>
        </p:nvGrpSpPr>
        <p:grpSpPr>
          <a:xfrm>
            <a:off x="1276662" y="2889452"/>
            <a:ext cx="2100359" cy="1038335"/>
            <a:chOff x="1276662" y="2889452"/>
            <a:chExt cx="2100359" cy="1038335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5C1307F-0025-6EBA-C83A-FE7AFAF2FE21}"/>
                </a:ext>
              </a:extLst>
            </p:cNvPr>
            <p:cNvSpPr/>
            <p:nvPr/>
          </p:nvSpPr>
          <p:spPr>
            <a:xfrm>
              <a:off x="1812309" y="2889452"/>
              <a:ext cx="1029064" cy="1038335"/>
            </a:xfrm>
            <a:prstGeom prst="ellipse">
              <a:avLst/>
            </a:prstGeom>
            <a:gradFill flip="none" rotWithShape="1">
              <a:gsLst>
                <a:gs pos="89000">
                  <a:schemeClr val="accent1"/>
                </a:gs>
                <a:gs pos="40000">
                  <a:schemeClr val="bg1">
                    <a:lumMod val="85000"/>
                    <a:alpha val="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37ED544C-1FFB-27EA-3001-677CD7B6BD19}"/>
                </a:ext>
              </a:extLst>
            </p:cNvPr>
            <p:cNvSpPr/>
            <p:nvPr/>
          </p:nvSpPr>
          <p:spPr>
            <a:xfrm>
              <a:off x="2092038" y="3119274"/>
              <a:ext cx="442750" cy="589392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32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D</a:t>
              </a:r>
              <a:endParaRPr lang="zh-CN" sz="32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575D8BE0-4480-2F4D-D843-69D55C8FA9B4}"/>
                </a:ext>
              </a:extLst>
            </p:cNvPr>
            <p:cNvSpPr/>
            <p:nvPr/>
          </p:nvSpPr>
          <p:spPr>
            <a:xfrm rot="9583950" flipH="1">
              <a:off x="1276662" y="3116633"/>
              <a:ext cx="2100359" cy="684287"/>
            </a:xfrm>
            <a:prstGeom prst="ellipse">
              <a:avLst/>
            </a:prstGeom>
            <a:noFill/>
            <a:ln w="19050" cap="flat" cmpd="sng" algn="ctr">
              <a:gradFill>
                <a:gsLst>
                  <a:gs pos="0">
                    <a:schemeClr val="accent1"/>
                  </a:gs>
                  <a:gs pos="63000">
                    <a:srgbClr val="FFFFFF"/>
                  </a:gs>
                  <a:gs pos="85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39700" algn="ctr" rotWithShape="0">
                <a:schemeClr val="bg1"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7139800-3478-FED9-6D46-0D10D0A1586E}"/>
              </a:ext>
            </a:extLst>
          </p:cNvPr>
          <p:cNvGrpSpPr/>
          <p:nvPr/>
        </p:nvGrpSpPr>
        <p:grpSpPr>
          <a:xfrm>
            <a:off x="3533840" y="2889452"/>
            <a:ext cx="2100359" cy="1038335"/>
            <a:chOff x="3533840" y="2889452"/>
            <a:chExt cx="2100359" cy="1038335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62839D5B-77B7-E26D-C9AF-970771878E47}"/>
                </a:ext>
              </a:extLst>
            </p:cNvPr>
            <p:cNvSpPr/>
            <p:nvPr/>
          </p:nvSpPr>
          <p:spPr>
            <a:xfrm>
              <a:off x="4069487" y="2889452"/>
              <a:ext cx="1029064" cy="1038335"/>
            </a:xfrm>
            <a:prstGeom prst="ellipse">
              <a:avLst/>
            </a:prstGeom>
            <a:gradFill flip="none" rotWithShape="1">
              <a:gsLst>
                <a:gs pos="89000">
                  <a:schemeClr val="accent1"/>
                </a:gs>
                <a:gs pos="40000">
                  <a:schemeClr val="bg1">
                    <a:lumMod val="85000"/>
                    <a:alpha val="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8700C9DE-2300-901C-0960-8B7D24AC5B18}"/>
                </a:ext>
              </a:extLst>
            </p:cNvPr>
            <p:cNvSpPr/>
            <p:nvPr/>
          </p:nvSpPr>
          <p:spPr>
            <a:xfrm>
              <a:off x="4349216" y="3119274"/>
              <a:ext cx="420308" cy="589392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3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E</a:t>
              </a:r>
              <a:endParaRPr lang="zh-CN" sz="32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E6B03B41-BD48-6AFB-E04E-605ACF7CA905}"/>
                </a:ext>
              </a:extLst>
            </p:cNvPr>
            <p:cNvSpPr/>
            <p:nvPr/>
          </p:nvSpPr>
          <p:spPr>
            <a:xfrm rot="9583950" flipH="1">
              <a:off x="3533840" y="3116633"/>
              <a:ext cx="2100359" cy="684287"/>
            </a:xfrm>
            <a:prstGeom prst="ellipse">
              <a:avLst/>
            </a:prstGeom>
            <a:noFill/>
            <a:ln w="19050" cap="flat" cmpd="sng" algn="ctr">
              <a:gradFill>
                <a:gsLst>
                  <a:gs pos="0">
                    <a:schemeClr val="accent1"/>
                  </a:gs>
                  <a:gs pos="63000">
                    <a:srgbClr val="FFFFFF"/>
                  </a:gs>
                  <a:gs pos="85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39700" algn="ctr" rotWithShape="0">
                <a:schemeClr val="bg1"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20D289B-BE05-753F-1577-B0409A1AE327}"/>
              </a:ext>
            </a:extLst>
          </p:cNvPr>
          <p:cNvGrpSpPr/>
          <p:nvPr/>
        </p:nvGrpSpPr>
        <p:grpSpPr>
          <a:xfrm>
            <a:off x="5935424" y="2889452"/>
            <a:ext cx="2100359" cy="1038335"/>
            <a:chOff x="5935424" y="2889452"/>
            <a:chExt cx="2100359" cy="1038335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8A63FA8E-CE1B-DB6B-A417-876C5AF45B6A}"/>
                </a:ext>
              </a:extLst>
            </p:cNvPr>
            <p:cNvSpPr/>
            <p:nvPr/>
          </p:nvSpPr>
          <p:spPr>
            <a:xfrm>
              <a:off x="6471071" y="2889452"/>
              <a:ext cx="1029064" cy="1038335"/>
            </a:xfrm>
            <a:prstGeom prst="ellipse">
              <a:avLst/>
            </a:prstGeom>
            <a:gradFill flip="none" rotWithShape="1">
              <a:gsLst>
                <a:gs pos="89000">
                  <a:schemeClr val="accent1"/>
                </a:gs>
                <a:gs pos="40000">
                  <a:schemeClr val="bg1">
                    <a:lumMod val="85000"/>
                    <a:alpha val="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C5996CE9-58C9-179C-7587-EB4D9C876660}"/>
                </a:ext>
              </a:extLst>
            </p:cNvPr>
            <p:cNvSpPr/>
            <p:nvPr/>
          </p:nvSpPr>
          <p:spPr>
            <a:xfrm>
              <a:off x="6750800" y="3119274"/>
              <a:ext cx="396262" cy="589392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F</a:t>
              </a:r>
              <a:endParaRPr lang="zh-CN" sz="32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6F00B1D1-BD6E-EE5A-13BA-A290EAEC9BA6}"/>
                </a:ext>
              </a:extLst>
            </p:cNvPr>
            <p:cNvSpPr/>
            <p:nvPr/>
          </p:nvSpPr>
          <p:spPr>
            <a:xfrm rot="9583950" flipH="1">
              <a:off x="5935424" y="3116633"/>
              <a:ext cx="2100359" cy="684287"/>
            </a:xfrm>
            <a:prstGeom prst="ellipse">
              <a:avLst/>
            </a:prstGeom>
            <a:noFill/>
            <a:ln w="19050" cap="flat" cmpd="sng" algn="ctr">
              <a:gradFill>
                <a:gsLst>
                  <a:gs pos="0">
                    <a:schemeClr val="accent1"/>
                  </a:gs>
                  <a:gs pos="63000">
                    <a:srgbClr val="FFFFFF"/>
                  </a:gs>
                  <a:gs pos="85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39700" algn="ctr" rotWithShape="0">
                <a:schemeClr val="bg1"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AC616A88-6D02-45BF-C350-53373DACF782}"/>
              </a:ext>
            </a:extLst>
          </p:cNvPr>
          <p:cNvSpPr/>
          <p:nvPr/>
        </p:nvSpPr>
        <p:spPr>
          <a:xfrm>
            <a:off x="371475" y="1698171"/>
            <a:ext cx="11449050" cy="393440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CC30C207-0D26-01F4-8269-EBA5D73A96A7}"/>
              </a:ext>
            </a:extLst>
          </p:cNvPr>
          <p:cNvSpPr/>
          <p:nvPr/>
        </p:nvSpPr>
        <p:spPr>
          <a:xfrm>
            <a:off x="1638191" y="2271114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4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确定方案</a:t>
            </a:r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9DE31D3D-D5A4-6D50-AB53-DC9C05C93F6B}"/>
              </a:ext>
            </a:extLst>
          </p:cNvPr>
          <p:cNvSpPr/>
          <p:nvPr/>
        </p:nvSpPr>
        <p:spPr>
          <a:xfrm>
            <a:off x="3895369" y="2271114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4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</a:t>
            </a:r>
            <a:r>
              <a:rPr lang="zh-CN" altLang="en-US" sz="24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赞助</a:t>
            </a:r>
            <a:endParaRPr lang="zh-CN" sz="24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3652B4F9-BE0B-C2C6-6079-7F3764673B46}"/>
              </a:ext>
            </a:extLst>
          </p:cNvPr>
          <p:cNvSpPr/>
          <p:nvPr/>
        </p:nvSpPr>
        <p:spPr>
          <a:xfrm>
            <a:off x="6296953" y="2271114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4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</a:t>
            </a:r>
            <a:r>
              <a:rPr lang="zh-CN" altLang="en-US" sz="2400" b="1" kern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颁奖</a:t>
            </a:r>
            <a:endParaRPr lang="zh-CN" sz="2400" b="1" kern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9EC04E-0473-735D-ACFD-513B8251A6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0000" r="48729" b="17514"/>
          <a:stretch/>
        </p:blipFill>
        <p:spPr>
          <a:xfrm>
            <a:off x="8611078" y="1368717"/>
            <a:ext cx="3580923" cy="3025246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C5568BA8-92D5-6F0B-A209-152AD96209D4}"/>
              </a:ext>
            </a:extLst>
          </p:cNvPr>
          <p:cNvSpPr txBox="1"/>
          <p:nvPr/>
        </p:nvSpPr>
        <p:spPr>
          <a:xfrm>
            <a:off x="8196949" y="1773347"/>
            <a:ext cx="2950480" cy="2086760"/>
          </a:xfrm>
          <a:prstGeom prst="rect">
            <a:avLst/>
          </a:prstGeom>
          <a:noFill/>
        </p:spPr>
        <p:txBody>
          <a:bodyPr wrap="none">
            <a:prstTxWarp prst="textCircle">
              <a:avLst>
                <a:gd name="adj" fmla="val 1657727"/>
              </a:avLst>
            </a:prstTxWarp>
            <a:no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</a:p>
          <a:p>
            <a:endParaRPr lang="en-US" altLang="zh-CN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窗帘, 床, 围栏&#10;&#10;描述已自动生成">
            <a:extLst>
              <a:ext uri="{FF2B5EF4-FFF2-40B4-BE49-F238E27FC236}">
                <a16:creationId xmlns:a16="http://schemas.microsoft.com/office/drawing/2014/main" id="{AA371243-E957-A3A9-B768-67845F155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622300" y="1625600"/>
            <a:ext cx="4572000" cy="45720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44BDD3CF-95E0-6574-D1D8-902D820160C1}"/>
              </a:ext>
            </a:extLst>
          </p:cNvPr>
          <p:cNvSpPr/>
          <p:nvPr/>
        </p:nvSpPr>
        <p:spPr>
          <a:xfrm>
            <a:off x="0" y="4843467"/>
            <a:ext cx="5212862" cy="1002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A0AF38B-27A0-54C5-AB83-C30A5DF4380C}"/>
              </a:ext>
            </a:extLst>
          </p:cNvPr>
          <p:cNvSpPr/>
          <p:nvPr/>
        </p:nvSpPr>
        <p:spPr>
          <a:xfrm>
            <a:off x="1047105" y="1375139"/>
            <a:ext cx="3833118" cy="1164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84C8797-531F-542F-4130-F4E536543DC2}"/>
              </a:ext>
            </a:extLst>
          </p:cNvPr>
          <p:cNvSpPr txBox="1"/>
          <p:nvPr/>
        </p:nvSpPr>
        <p:spPr>
          <a:xfrm>
            <a:off x="0" y="1972638"/>
            <a:ext cx="3011695" cy="1578088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no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endParaRPr lang="en-US" altLang="zh-CN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BA75EC2-970F-2BF6-DC3F-1826229F11DE}"/>
              </a:ext>
            </a:extLst>
          </p:cNvPr>
          <p:cNvSpPr txBox="1"/>
          <p:nvPr/>
        </p:nvSpPr>
        <p:spPr>
          <a:xfrm>
            <a:off x="71226" y="1064221"/>
            <a:ext cx="3011695" cy="1578088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CA4A001-AAC7-1CFD-7ECA-C04664BE680C}"/>
              </a:ext>
            </a:extLst>
          </p:cNvPr>
          <p:cNvSpPr/>
          <p:nvPr/>
        </p:nvSpPr>
        <p:spPr>
          <a:xfrm>
            <a:off x="4442999" y="1914478"/>
            <a:ext cx="7139401" cy="1578088"/>
          </a:xfrm>
          <a:custGeom>
            <a:avLst/>
            <a:gdLst>
              <a:gd name="connsiteX0" fmla="*/ 0 w 7139401"/>
              <a:gd name="connsiteY0" fmla="*/ 0 h 1802822"/>
              <a:gd name="connsiteX1" fmla="*/ 7139401 w 7139401"/>
              <a:gd name="connsiteY1" fmla="*/ 0 h 1802822"/>
              <a:gd name="connsiteX2" fmla="*/ 7139401 w 7139401"/>
              <a:gd name="connsiteY2" fmla="*/ 1802822 h 1802822"/>
              <a:gd name="connsiteX3" fmla="*/ 0 w 7139401"/>
              <a:gd name="connsiteY3" fmla="*/ 1802822 h 1802822"/>
              <a:gd name="connsiteX4" fmla="*/ 0 w 7139401"/>
              <a:gd name="connsiteY4" fmla="*/ 0 h 1802822"/>
              <a:gd name="connsiteX0" fmla="*/ 0 w 7139401"/>
              <a:gd name="connsiteY0" fmla="*/ 466 h 1803288"/>
              <a:gd name="connsiteX1" fmla="*/ 4688115 w 7139401"/>
              <a:gd name="connsiteY1" fmla="*/ 237258 h 1803288"/>
              <a:gd name="connsiteX2" fmla="*/ 7139401 w 7139401"/>
              <a:gd name="connsiteY2" fmla="*/ 466 h 1803288"/>
              <a:gd name="connsiteX3" fmla="*/ 7139401 w 7139401"/>
              <a:gd name="connsiteY3" fmla="*/ 1803288 h 1803288"/>
              <a:gd name="connsiteX4" fmla="*/ 0 w 7139401"/>
              <a:gd name="connsiteY4" fmla="*/ 1803288 h 1803288"/>
              <a:gd name="connsiteX5" fmla="*/ 0 w 7139401"/>
              <a:gd name="connsiteY5" fmla="*/ 466 h 1803288"/>
              <a:gd name="connsiteX0" fmla="*/ 0 w 7139401"/>
              <a:gd name="connsiteY0" fmla="*/ 82522 h 1885344"/>
              <a:gd name="connsiteX1" fmla="*/ 4789715 w 7139401"/>
              <a:gd name="connsiteY1" fmla="*/ 0 h 1885344"/>
              <a:gd name="connsiteX2" fmla="*/ 7139401 w 7139401"/>
              <a:gd name="connsiteY2" fmla="*/ 82522 h 1885344"/>
              <a:gd name="connsiteX3" fmla="*/ 7139401 w 7139401"/>
              <a:gd name="connsiteY3" fmla="*/ 1885344 h 1885344"/>
              <a:gd name="connsiteX4" fmla="*/ 0 w 7139401"/>
              <a:gd name="connsiteY4" fmla="*/ 1885344 h 1885344"/>
              <a:gd name="connsiteX5" fmla="*/ 0 w 7139401"/>
              <a:gd name="connsiteY5" fmla="*/ 82522 h 1885344"/>
              <a:gd name="connsiteX0" fmla="*/ 0 w 7139401"/>
              <a:gd name="connsiteY0" fmla="*/ 0 h 1802822"/>
              <a:gd name="connsiteX1" fmla="*/ 4644572 w 7139401"/>
              <a:gd name="connsiteY1" fmla="*/ 62621 h 1802822"/>
              <a:gd name="connsiteX2" fmla="*/ 7139401 w 7139401"/>
              <a:gd name="connsiteY2" fmla="*/ 0 h 1802822"/>
              <a:gd name="connsiteX3" fmla="*/ 7139401 w 7139401"/>
              <a:gd name="connsiteY3" fmla="*/ 1802822 h 1802822"/>
              <a:gd name="connsiteX4" fmla="*/ 0 w 7139401"/>
              <a:gd name="connsiteY4" fmla="*/ 1802822 h 1802822"/>
              <a:gd name="connsiteX5" fmla="*/ 0 w 7139401"/>
              <a:gd name="connsiteY5" fmla="*/ 0 h 1802822"/>
              <a:gd name="connsiteX0" fmla="*/ 0 w 7139401"/>
              <a:gd name="connsiteY0" fmla="*/ 0 h 1802822"/>
              <a:gd name="connsiteX1" fmla="*/ 4644572 w 7139401"/>
              <a:gd name="connsiteY1" fmla="*/ 62621 h 1802822"/>
              <a:gd name="connsiteX2" fmla="*/ 7139401 w 7139401"/>
              <a:gd name="connsiteY2" fmla="*/ 0 h 1802822"/>
              <a:gd name="connsiteX3" fmla="*/ 7139401 w 7139401"/>
              <a:gd name="connsiteY3" fmla="*/ 1802822 h 1802822"/>
              <a:gd name="connsiteX4" fmla="*/ 0 w 7139401"/>
              <a:gd name="connsiteY4" fmla="*/ 1802822 h 1802822"/>
              <a:gd name="connsiteX5" fmla="*/ 0 w 7139401"/>
              <a:gd name="connsiteY5" fmla="*/ 0 h 1802822"/>
              <a:gd name="connsiteX0" fmla="*/ 0 w 7139401"/>
              <a:gd name="connsiteY0" fmla="*/ 0 h 1802822"/>
              <a:gd name="connsiteX1" fmla="*/ 4644572 w 7139401"/>
              <a:gd name="connsiteY1" fmla="*/ 62621 h 1802822"/>
              <a:gd name="connsiteX2" fmla="*/ 5297715 w 7139401"/>
              <a:gd name="connsiteY2" fmla="*/ 19078 h 1802822"/>
              <a:gd name="connsiteX3" fmla="*/ 7139401 w 7139401"/>
              <a:gd name="connsiteY3" fmla="*/ 0 h 1802822"/>
              <a:gd name="connsiteX4" fmla="*/ 7139401 w 7139401"/>
              <a:gd name="connsiteY4" fmla="*/ 1802822 h 1802822"/>
              <a:gd name="connsiteX5" fmla="*/ 0 w 7139401"/>
              <a:gd name="connsiteY5" fmla="*/ 1802822 h 1802822"/>
              <a:gd name="connsiteX6" fmla="*/ 0 w 7139401"/>
              <a:gd name="connsiteY6" fmla="*/ 0 h 1802822"/>
              <a:gd name="connsiteX0" fmla="*/ 0 w 7139401"/>
              <a:gd name="connsiteY0" fmla="*/ 0 h 1802822"/>
              <a:gd name="connsiteX1" fmla="*/ 4673601 w 7139401"/>
              <a:gd name="connsiteY1" fmla="*/ 4564 h 1802822"/>
              <a:gd name="connsiteX2" fmla="*/ 5297715 w 7139401"/>
              <a:gd name="connsiteY2" fmla="*/ 19078 h 1802822"/>
              <a:gd name="connsiteX3" fmla="*/ 7139401 w 7139401"/>
              <a:gd name="connsiteY3" fmla="*/ 0 h 1802822"/>
              <a:gd name="connsiteX4" fmla="*/ 7139401 w 7139401"/>
              <a:gd name="connsiteY4" fmla="*/ 1802822 h 1802822"/>
              <a:gd name="connsiteX5" fmla="*/ 0 w 7139401"/>
              <a:gd name="connsiteY5" fmla="*/ 1802822 h 1802822"/>
              <a:gd name="connsiteX6" fmla="*/ 0 w 7139401"/>
              <a:gd name="connsiteY6" fmla="*/ 0 h 1802822"/>
              <a:gd name="connsiteX0" fmla="*/ 0 w 7139401"/>
              <a:gd name="connsiteY0" fmla="*/ 0 h 1802822"/>
              <a:gd name="connsiteX1" fmla="*/ 4673601 w 7139401"/>
              <a:gd name="connsiteY1" fmla="*/ 4564 h 1802822"/>
              <a:gd name="connsiteX2" fmla="*/ 4383315 w 7139401"/>
              <a:gd name="connsiteY2" fmla="*/ 323878 h 1802822"/>
              <a:gd name="connsiteX3" fmla="*/ 5297715 w 7139401"/>
              <a:gd name="connsiteY3" fmla="*/ 19078 h 1802822"/>
              <a:gd name="connsiteX4" fmla="*/ 7139401 w 7139401"/>
              <a:gd name="connsiteY4" fmla="*/ 0 h 1802822"/>
              <a:gd name="connsiteX5" fmla="*/ 7139401 w 7139401"/>
              <a:gd name="connsiteY5" fmla="*/ 1802822 h 1802822"/>
              <a:gd name="connsiteX6" fmla="*/ 0 w 7139401"/>
              <a:gd name="connsiteY6" fmla="*/ 1802822 h 1802822"/>
              <a:gd name="connsiteX7" fmla="*/ 0 w 7139401"/>
              <a:gd name="connsiteY7" fmla="*/ 0 h 180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9401" h="1802822">
                <a:moveTo>
                  <a:pt x="0" y="0"/>
                </a:moveTo>
                <a:lnTo>
                  <a:pt x="4673601" y="4564"/>
                </a:lnTo>
                <a:cubicBezTo>
                  <a:pt x="4794553" y="-274"/>
                  <a:pt x="4262363" y="328716"/>
                  <a:pt x="4383315" y="323878"/>
                </a:cubicBezTo>
                <a:lnTo>
                  <a:pt x="5297715" y="19078"/>
                </a:lnTo>
                <a:lnTo>
                  <a:pt x="7139401" y="0"/>
                </a:lnTo>
                <a:lnTo>
                  <a:pt x="7139401" y="1802822"/>
                </a:lnTo>
                <a:lnTo>
                  <a:pt x="0" y="18028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62439D25-5D69-0CD2-583A-CEA63626F52D}"/>
              </a:ext>
            </a:extLst>
          </p:cNvPr>
          <p:cNvSpPr/>
          <p:nvPr/>
        </p:nvSpPr>
        <p:spPr>
          <a:xfrm>
            <a:off x="1376031" y="1788654"/>
            <a:ext cx="1992853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400" kern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确定活动目标</a:t>
            </a:r>
          </a:p>
        </p:txBody>
      </p:sp>
      <p:sp>
        <p:nvSpPr>
          <p:cNvPr id="38" name="矩形 33">
            <a:extLst>
              <a:ext uri="{FF2B5EF4-FFF2-40B4-BE49-F238E27FC236}">
                <a16:creationId xmlns:a16="http://schemas.microsoft.com/office/drawing/2014/main" id="{EA0E1C84-4CF3-11E7-EC18-43D56858F0A6}"/>
              </a:ext>
            </a:extLst>
          </p:cNvPr>
          <p:cNvSpPr/>
          <p:nvPr/>
        </p:nvSpPr>
        <p:spPr>
          <a:xfrm>
            <a:off x="3918857" y="3742326"/>
            <a:ext cx="7139401" cy="1578088"/>
          </a:xfrm>
          <a:custGeom>
            <a:avLst/>
            <a:gdLst>
              <a:gd name="connsiteX0" fmla="*/ 0 w 7139401"/>
              <a:gd name="connsiteY0" fmla="*/ 0 h 1802822"/>
              <a:gd name="connsiteX1" fmla="*/ 7139401 w 7139401"/>
              <a:gd name="connsiteY1" fmla="*/ 0 h 1802822"/>
              <a:gd name="connsiteX2" fmla="*/ 7139401 w 7139401"/>
              <a:gd name="connsiteY2" fmla="*/ 1802822 h 1802822"/>
              <a:gd name="connsiteX3" fmla="*/ 0 w 7139401"/>
              <a:gd name="connsiteY3" fmla="*/ 1802822 h 1802822"/>
              <a:gd name="connsiteX4" fmla="*/ 0 w 7139401"/>
              <a:gd name="connsiteY4" fmla="*/ 0 h 1802822"/>
              <a:gd name="connsiteX0" fmla="*/ 0 w 7139401"/>
              <a:gd name="connsiteY0" fmla="*/ 466 h 1803288"/>
              <a:gd name="connsiteX1" fmla="*/ 4688115 w 7139401"/>
              <a:gd name="connsiteY1" fmla="*/ 237258 h 1803288"/>
              <a:gd name="connsiteX2" fmla="*/ 7139401 w 7139401"/>
              <a:gd name="connsiteY2" fmla="*/ 466 h 1803288"/>
              <a:gd name="connsiteX3" fmla="*/ 7139401 w 7139401"/>
              <a:gd name="connsiteY3" fmla="*/ 1803288 h 1803288"/>
              <a:gd name="connsiteX4" fmla="*/ 0 w 7139401"/>
              <a:gd name="connsiteY4" fmla="*/ 1803288 h 1803288"/>
              <a:gd name="connsiteX5" fmla="*/ 0 w 7139401"/>
              <a:gd name="connsiteY5" fmla="*/ 466 h 1803288"/>
              <a:gd name="connsiteX0" fmla="*/ 0 w 7139401"/>
              <a:gd name="connsiteY0" fmla="*/ 82522 h 1885344"/>
              <a:gd name="connsiteX1" fmla="*/ 4789715 w 7139401"/>
              <a:gd name="connsiteY1" fmla="*/ 0 h 1885344"/>
              <a:gd name="connsiteX2" fmla="*/ 7139401 w 7139401"/>
              <a:gd name="connsiteY2" fmla="*/ 82522 h 1885344"/>
              <a:gd name="connsiteX3" fmla="*/ 7139401 w 7139401"/>
              <a:gd name="connsiteY3" fmla="*/ 1885344 h 1885344"/>
              <a:gd name="connsiteX4" fmla="*/ 0 w 7139401"/>
              <a:gd name="connsiteY4" fmla="*/ 1885344 h 1885344"/>
              <a:gd name="connsiteX5" fmla="*/ 0 w 7139401"/>
              <a:gd name="connsiteY5" fmla="*/ 82522 h 1885344"/>
              <a:gd name="connsiteX0" fmla="*/ 0 w 7139401"/>
              <a:gd name="connsiteY0" fmla="*/ 0 h 1802822"/>
              <a:gd name="connsiteX1" fmla="*/ 4644572 w 7139401"/>
              <a:gd name="connsiteY1" fmla="*/ 62621 h 1802822"/>
              <a:gd name="connsiteX2" fmla="*/ 7139401 w 7139401"/>
              <a:gd name="connsiteY2" fmla="*/ 0 h 1802822"/>
              <a:gd name="connsiteX3" fmla="*/ 7139401 w 7139401"/>
              <a:gd name="connsiteY3" fmla="*/ 1802822 h 1802822"/>
              <a:gd name="connsiteX4" fmla="*/ 0 w 7139401"/>
              <a:gd name="connsiteY4" fmla="*/ 1802822 h 1802822"/>
              <a:gd name="connsiteX5" fmla="*/ 0 w 7139401"/>
              <a:gd name="connsiteY5" fmla="*/ 0 h 1802822"/>
              <a:gd name="connsiteX0" fmla="*/ 0 w 7139401"/>
              <a:gd name="connsiteY0" fmla="*/ 0 h 1802822"/>
              <a:gd name="connsiteX1" fmla="*/ 4644572 w 7139401"/>
              <a:gd name="connsiteY1" fmla="*/ 62621 h 1802822"/>
              <a:gd name="connsiteX2" fmla="*/ 7139401 w 7139401"/>
              <a:gd name="connsiteY2" fmla="*/ 0 h 1802822"/>
              <a:gd name="connsiteX3" fmla="*/ 7139401 w 7139401"/>
              <a:gd name="connsiteY3" fmla="*/ 1802822 h 1802822"/>
              <a:gd name="connsiteX4" fmla="*/ 0 w 7139401"/>
              <a:gd name="connsiteY4" fmla="*/ 1802822 h 1802822"/>
              <a:gd name="connsiteX5" fmla="*/ 0 w 7139401"/>
              <a:gd name="connsiteY5" fmla="*/ 0 h 1802822"/>
              <a:gd name="connsiteX0" fmla="*/ 0 w 7139401"/>
              <a:gd name="connsiteY0" fmla="*/ 0 h 1802822"/>
              <a:gd name="connsiteX1" fmla="*/ 4644572 w 7139401"/>
              <a:gd name="connsiteY1" fmla="*/ 62621 h 1802822"/>
              <a:gd name="connsiteX2" fmla="*/ 5297715 w 7139401"/>
              <a:gd name="connsiteY2" fmla="*/ 19078 h 1802822"/>
              <a:gd name="connsiteX3" fmla="*/ 7139401 w 7139401"/>
              <a:gd name="connsiteY3" fmla="*/ 0 h 1802822"/>
              <a:gd name="connsiteX4" fmla="*/ 7139401 w 7139401"/>
              <a:gd name="connsiteY4" fmla="*/ 1802822 h 1802822"/>
              <a:gd name="connsiteX5" fmla="*/ 0 w 7139401"/>
              <a:gd name="connsiteY5" fmla="*/ 1802822 h 1802822"/>
              <a:gd name="connsiteX6" fmla="*/ 0 w 7139401"/>
              <a:gd name="connsiteY6" fmla="*/ 0 h 1802822"/>
              <a:gd name="connsiteX0" fmla="*/ 0 w 7139401"/>
              <a:gd name="connsiteY0" fmla="*/ 0 h 1802822"/>
              <a:gd name="connsiteX1" fmla="*/ 4673601 w 7139401"/>
              <a:gd name="connsiteY1" fmla="*/ 4564 h 1802822"/>
              <a:gd name="connsiteX2" fmla="*/ 5297715 w 7139401"/>
              <a:gd name="connsiteY2" fmla="*/ 19078 h 1802822"/>
              <a:gd name="connsiteX3" fmla="*/ 7139401 w 7139401"/>
              <a:gd name="connsiteY3" fmla="*/ 0 h 1802822"/>
              <a:gd name="connsiteX4" fmla="*/ 7139401 w 7139401"/>
              <a:gd name="connsiteY4" fmla="*/ 1802822 h 1802822"/>
              <a:gd name="connsiteX5" fmla="*/ 0 w 7139401"/>
              <a:gd name="connsiteY5" fmla="*/ 1802822 h 1802822"/>
              <a:gd name="connsiteX6" fmla="*/ 0 w 7139401"/>
              <a:gd name="connsiteY6" fmla="*/ 0 h 1802822"/>
              <a:gd name="connsiteX0" fmla="*/ 0 w 7139401"/>
              <a:gd name="connsiteY0" fmla="*/ 0 h 1802822"/>
              <a:gd name="connsiteX1" fmla="*/ 4673601 w 7139401"/>
              <a:gd name="connsiteY1" fmla="*/ 4564 h 1802822"/>
              <a:gd name="connsiteX2" fmla="*/ 4383315 w 7139401"/>
              <a:gd name="connsiteY2" fmla="*/ 323878 h 1802822"/>
              <a:gd name="connsiteX3" fmla="*/ 5297715 w 7139401"/>
              <a:gd name="connsiteY3" fmla="*/ 19078 h 1802822"/>
              <a:gd name="connsiteX4" fmla="*/ 7139401 w 7139401"/>
              <a:gd name="connsiteY4" fmla="*/ 0 h 1802822"/>
              <a:gd name="connsiteX5" fmla="*/ 7139401 w 7139401"/>
              <a:gd name="connsiteY5" fmla="*/ 1802822 h 1802822"/>
              <a:gd name="connsiteX6" fmla="*/ 0 w 7139401"/>
              <a:gd name="connsiteY6" fmla="*/ 1802822 h 1802822"/>
              <a:gd name="connsiteX7" fmla="*/ 0 w 7139401"/>
              <a:gd name="connsiteY7" fmla="*/ 0 h 180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9401" h="1802822">
                <a:moveTo>
                  <a:pt x="0" y="0"/>
                </a:moveTo>
                <a:lnTo>
                  <a:pt x="4673601" y="4564"/>
                </a:lnTo>
                <a:cubicBezTo>
                  <a:pt x="4794553" y="-274"/>
                  <a:pt x="4262363" y="328716"/>
                  <a:pt x="4383315" y="323878"/>
                </a:cubicBezTo>
                <a:lnTo>
                  <a:pt x="5297715" y="19078"/>
                </a:lnTo>
                <a:lnTo>
                  <a:pt x="7139401" y="0"/>
                </a:lnTo>
                <a:lnTo>
                  <a:pt x="7139401" y="1802822"/>
                </a:lnTo>
                <a:lnTo>
                  <a:pt x="0" y="18028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E9564F00-2454-81C5-839D-81D007F793B7}"/>
              </a:ext>
            </a:extLst>
          </p:cNvPr>
          <p:cNvSpPr/>
          <p:nvPr/>
        </p:nvSpPr>
        <p:spPr>
          <a:xfrm>
            <a:off x="5870465" y="2819097"/>
            <a:ext cx="2967479" cy="4231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活动想要达成何种目标？</a:t>
            </a:r>
            <a:endParaRPr lang="zh-CN" sz="2000" kern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298753E-0700-A8F4-D556-21D2E5E83103}"/>
              </a:ext>
            </a:extLst>
          </p:cNvPr>
          <p:cNvSpPr txBox="1"/>
          <p:nvPr/>
        </p:nvSpPr>
        <p:spPr>
          <a:xfrm>
            <a:off x="2963664" y="5093227"/>
            <a:ext cx="3011695" cy="1578088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3C4D73B3-7EC4-F01C-E113-44546130CDE5}"/>
              </a:ext>
            </a:extLst>
          </p:cNvPr>
          <p:cNvSpPr/>
          <p:nvPr/>
        </p:nvSpPr>
        <p:spPr>
          <a:xfrm>
            <a:off x="5870465" y="4601897"/>
            <a:ext cx="3993401" cy="4231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kern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活动想要达成的效果到什么范围？</a:t>
            </a:r>
            <a:endParaRPr lang="zh-CN" sz="2000" kern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A17BA96-6DCD-0897-4E29-2E15DBAFE4F1}"/>
              </a:ext>
            </a:extLst>
          </p:cNvPr>
          <p:cNvSpPr txBox="1"/>
          <p:nvPr/>
        </p:nvSpPr>
        <p:spPr>
          <a:xfrm>
            <a:off x="9103410" y="3174483"/>
            <a:ext cx="3011695" cy="1578088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no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形状&#10;&#10;中度可信度描述已自动生成">
            <a:extLst>
              <a:ext uri="{FF2B5EF4-FFF2-40B4-BE49-F238E27FC236}">
                <a16:creationId xmlns:a16="http://schemas.microsoft.com/office/drawing/2014/main" id="{4F354FE4-8CAD-C070-393C-E2913CA0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753" y="4698608"/>
            <a:ext cx="4033868" cy="1559648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24883926-5717-A3ED-D69D-B63218D656D3}"/>
              </a:ext>
            </a:extLst>
          </p:cNvPr>
          <p:cNvSpPr txBox="1"/>
          <p:nvPr/>
        </p:nvSpPr>
        <p:spPr>
          <a:xfrm>
            <a:off x="8879818" y="5510156"/>
            <a:ext cx="3011695" cy="1578088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图形 287">
            <a:extLst>
              <a:ext uri="{FF2B5EF4-FFF2-40B4-BE49-F238E27FC236}">
                <a16:creationId xmlns:a16="http://schemas.microsoft.com/office/drawing/2014/main" id="{FA7ACD49-A2FC-8746-BC2E-B75B125B329E}"/>
              </a:ext>
            </a:extLst>
          </p:cNvPr>
          <p:cNvSpPr/>
          <p:nvPr/>
        </p:nvSpPr>
        <p:spPr>
          <a:xfrm>
            <a:off x="5212863" y="2484587"/>
            <a:ext cx="353485" cy="531339"/>
          </a:xfrm>
          <a:custGeom>
            <a:avLst/>
            <a:gdLst>
              <a:gd name="connsiteX0" fmla="*/ 298272 w 353485"/>
              <a:gd name="connsiteY0" fmla="*/ 48773 h 531339"/>
              <a:gd name="connsiteX1" fmla="*/ 167968 w 353485"/>
              <a:gd name="connsiteY1" fmla="*/ 185 h 531339"/>
              <a:gd name="connsiteX2" fmla="*/ 119 w 353485"/>
              <a:gd name="connsiteY2" fmla="*/ 170243 h 531339"/>
              <a:gd name="connsiteX3" fmla="*/ 76313 w 353485"/>
              <a:gd name="connsiteY3" fmla="*/ 322632 h 531339"/>
              <a:gd name="connsiteX4" fmla="*/ 99503 w 353485"/>
              <a:gd name="connsiteY4" fmla="*/ 397722 h 531339"/>
              <a:gd name="connsiteX5" fmla="*/ 99503 w 353485"/>
              <a:gd name="connsiteY5" fmla="*/ 397722 h 531339"/>
              <a:gd name="connsiteX6" fmla="*/ 99503 w 353485"/>
              <a:gd name="connsiteY6" fmla="*/ 469500 h 531339"/>
              <a:gd name="connsiteX7" fmla="*/ 116067 w 353485"/>
              <a:gd name="connsiteY7" fmla="*/ 486064 h 531339"/>
              <a:gd name="connsiteX8" fmla="*/ 132631 w 353485"/>
              <a:gd name="connsiteY8" fmla="*/ 486064 h 531339"/>
              <a:gd name="connsiteX9" fmla="*/ 132631 w 353485"/>
              <a:gd name="connsiteY9" fmla="*/ 487168 h 531339"/>
              <a:gd name="connsiteX10" fmla="*/ 176802 w 353485"/>
              <a:gd name="connsiteY10" fmla="*/ 531339 h 531339"/>
              <a:gd name="connsiteX11" fmla="*/ 220973 w 353485"/>
              <a:gd name="connsiteY11" fmla="*/ 487168 h 531339"/>
              <a:gd name="connsiteX12" fmla="*/ 220973 w 353485"/>
              <a:gd name="connsiteY12" fmla="*/ 486064 h 531339"/>
              <a:gd name="connsiteX13" fmla="*/ 237537 w 353485"/>
              <a:gd name="connsiteY13" fmla="*/ 486064 h 531339"/>
              <a:gd name="connsiteX14" fmla="*/ 254101 w 353485"/>
              <a:gd name="connsiteY14" fmla="*/ 469500 h 531339"/>
              <a:gd name="connsiteX15" fmla="*/ 254101 w 353485"/>
              <a:gd name="connsiteY15" fmla="*/ 375637 h 531339"/>
              <a:gd name="connsiteX16" fmla="*/ 254101 w 353485"/>
              <a:gd name="connsiteY16" fmla="*/ 375637 h 531339"/>
              <a:gd name="connsiteX17" fmla="*/ 254101 w 353485"/>
              <a:gd name="connsiteY17" fmla="*/ 369011 h 531339"/>
              <a:gd name="connsiteX18" fmla="*/ 277291 w 353485"/>
              <a:gd name="connsiteY18" fmla="*/ 323736 h 531339"/>
              <a:gd name="connsiteX19" fmla="*/ 353486 w 353485"/>
              <a:gd name="connsiteY19" fmla="*/ 177972 h 531339"/>
              <a:gd name="connsiteX20" fmla="*/ 298272 w 353485"/>
              <a:gd name="connsiteY20" fmla="*/ 48773 h 531339"/>
              <a:gd name="connsiteX21" fmla="*/ 176802 w 353485"/>
              <a:gd name="connsiteY21" fmla="*/ 508149 h 531339"/>
              <a:gd name="connsiteX22" fmla="*/ 154717 w 353485"/>
              <a:gd name="connsiteY22" fmla="*/ 486064 h 531339"/>
              <a:gd name="connsiteX23" fmla="*/ 154717 w 353485"/>
              <a:gd name="connsiteY23" fmla="*/ 484960 h 531339"/>
              <a:gd name="connsiteX24" fmla="*/ 198888 w 353485"/>
              <a:gd name="connsiteY24" fmla="*/ 484960 h 531339"/>
              <a:gd name="connsiteX25" fmla="*/ 198888 w 353485"/>
              <a:gd name="connsiteY25" fmla="*/ 486064 h 531339"/>
              <a:gd name="connsiteX26" fmla="*/ 176802 w 353485"/>
              <a:gd name="connsiteY26" fmla="*/ 508149 h 531339"/>
              <a:gd name="connsiteX27" fmla="*/ 154717 w 353485"/>
              <a:gd name="connsiteY27" fmla="*/ 153678 h 531339"/>
              <a:gd name="connsiteX28" fmla="*/ 198888 w 353485"/>
              <a:gd name="connsiteY28" fmla="*/ 153678 h 531339"/>
              <a:gd name="connsiteX29" fmla="*/ 198888 w 353485"/>
              <a:gd name="connsiteY29" fmla="*/ 374533 h 531339"/>
              <a:gd name="connsiteX30" fmla="*/ 154717 w 353485"/>
              <a:gd name="connsiteY30" fmla="*/ 374533 h 531339"/>
              <a:gd name="connsiteX31" fmla="*/ 154717 w 353485"/>
              <a:gd name="connsiteY31" fmla="*/ 153678 h 531339"/>
              <a:gd name="connsiteX32" fmla="*/ 161342 w 353485"/>
              <a:gd name="connsiteY32" fmla="*/ 131593 h 531339"/>
              <a:gd name="connsiteX33" fmla="*/ 176802 w 353485"/>
              <a:gd name="connsiteY33" fmla="*/ 100673 h 531339"/>
              <a:gd name="connsiteX34" fmla="*/ 192262 w 353485"/>
              <a:gd name="connsiteY34" fmla="*/ 131593 h 531339"/>
              <a:gd name="connsiteX35" fmla="*/ 161342 w 353485"/>
              <a:gd name="connsiteY35" fmla="*/ 131593 h 531339"/>
              <a:gd name="connsiteX36" fmla="*/ 209930 w 353485"/>
              <a:gd name="connsiteY36" fmla="*/ 396618 h 531339"/>
              <a:gd name="connsiteX37" fmla="*/ 232016 w 353485"/>
              <a:gd name="connsiteY37" fmla="*/ 396618 h 531339"/>
              <a:gd name="connsiteX38" fmla="*/ 232016 w 353485"/>
              <a:gd name="connsiteY38" fmla="*/ 418703 h 531339"/>
              <a:gd name="connsiteX39" fmla="*/ 121589 w 353485"/>
              <a:gd name="connsiteY39" fmla="*/ 418703 h 531339"/>
              <a:gd name="connsiteX40" fmla="*/ 121589 w 353485"/>
              <a:gd name="connsiteY40" fmla="*/ 396618 h 531339"/>
              <a:gd name="connsiteX41" fmla="*/ 209930 w 353485"/>
              <a:gd name="connsiteY41" fmla="*/ 396618 h 531339"/>
              <a:gd name="connsiteX42" fmla="*/ 213243 w 353485"/>
              <a:gd name="connsiteY42" fmla="*/ 462874 h 531339"/>
              <a:gd name="connsiteX43" fmla="*/ 213243 w 353485"/>
              <a:gd name="connsiteY43" fmla="*/ 462874 h 531339"/>
              <a:gd name="connsiteX44" fmla="*/ 121589 w 353485"/>
              <a:gd name="connsiteY44" fmla="*/ 462874 h 531339"/>
              <a:gd name="connsiteX45" fmla="*/ 121589 w 353485"/>
              <a:gd name="connsiteY45" fmla="*/ 440789 h 531339"/>
              <a:gd name="connsiteX46" fmla="*/ 232016 w 353485"/>
              <a:gd name="connsiteY46" fmla="*/ 440789 h 531339"/>
              <a:gd name="connsiteX47" fmla="*/ 232016 w 353485"/>
              <a:gd name="connsiteY47" fmla="*/ 462874 h 531339"/>
              <a:gd name="connsiteX48" fmla="*/ 213243 w 353485"/>
              <a:gd name="connsiteY48" fmla="*/ 462874 h 531339"/>
              <a:gd name="connsiteX49" fmla="*/ 264040 w 353485"/>
              <a:gd name="connsiteY49" fmla="*/ 303859 h 531339"/>
              <a:gd name="connsiteX50" fmla="*/ 232016 w 353485"/>
              <a:gd name="connsiteY50" fmla="*/ 374533 h 531339"/>
              <a:gd name="connsiteX51" fmla="*/ 220973 w 353485"/>
              <a:gd name="connsiteY51" fmla="*/ 374533 h 531339"/>
              <a:gd name="connsiteX52" fmla="*/ 220973 w 353485"/>
              <a:gd name="connsiteY52" fmla="*/ 142636 h 531339"/>
              <a:gd name="connsiteX53" fmla="*/ 186741 w 353485"/>
              <a:gd name="connsiteY53" fmla="*/ 71962 h 531339"/>
              <a:gd name="connsiteX54" fmla="*/ 166864 w 353485"/>
              <a:gd name="connsiteY54" fmla="*/ 71962 h 531339"/>
              <a:gd name="connsiteX55" fmla="*/ 132631 w 353485"/>
              <a:gd name="connsiteY55" fmla="*/ 142636 h 531339"/>
              <a:gd name="connsiteX56" fmla="*/ 132631 w 353485"/>
              <a:gd name="connsiteY56" fmla="*/ 374533 h 531339"/>
              <a:gd name="connsiteX57" fmla="*/ 121589 w 353485"/>
              <a:gd name="connsiteY57" fmla="*/ 374533 h 531339"/>
              <a:gd name="connsiteX58" fmla="*/ 88460 w 353485"/>
              <a:gd name="connsiteY58" fmla="*/ 303859 h 531339"/>
              <a:gd name="connsiteX59" fmla="*/ 22204 w 353485"/>
              <a:gd name="connsiteY59" fmla="*/ 171347 h 531339"/>
              <a:gd name="connsiteX60" fmla="*/ 169072 w 353485"/>
              <a:gd name="connsiteY60" fmla="*/ 22270 h 531339"/>
              <a:gd name="connsiteX61" fmla="*/ 283916 w 353485"/>
              <a:gd name="connsiteY61" fmla="*/ 64233 h 531339"/>
              <a:gd name="connsiteX62" fmla="*/ 331400 w 353485"/>
              <a:gd name="connsiteY62" fmla="*/ 176868 h 531339"/>
              <a:gd name="connsiteX63" fmla="*/ 264040 w 353485"/>
              <a:gd name="connsiteY63" fmla="*/ 303859 h 531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53485" h="531339">
                <a:moveTo>
                  <a:pt x="298272" y="48773"/>
                </a:moveTo>
                <a:cubicBezTo>
                  <a:pt x="262935" y="15645"/>
                  <a:pt x="216556" y="-2024"/>
                  <a:pt x="167968" y="185"/>
                </a:cubicBezTo>
                <a:cubicBezTo>
                  <a:pt x="77418" y="4602"/>
                  <a:pt x="3432" y="78588"/>
                  <a:pt x="119" y="170243"/>
                </a:cubicBezTo>
                <a:cubicBezTo>
                  <a:pt x="-2090" y="230977"/>
                  <a:pt x="26621" y="287295"/>
                  <a:pt x="76313" y="322632"/>
                </a:cubicBezTo>
                <a:cubicBezTo>
                  <a:pt x="108337" y="344717"/>
                  <a:pt x="97295" y="383367"/>
                  <a:pt x="99503" y="397722"/>
                </a:cubicBezTo>
                <a:lnTo>
                  <a:pt x="99503" y="397722"/>
                </a:lnTo>
                <a:lnTo>
                  <a:pt x="99503" y="469500"/>
                </a:lnTo>
                <a:cubicBezTo>
                  <a:pt x="99503" y="478334"/>
                  <a:pt x="107233" y="486064"/>
                  <a:pt x="116067" y="486064"/>
                </a:cubicBezTo>
                <a:lnTo>
                  <a:pt x="132631" y="486064"/>
                </a:lnTo>
                <a:cubicBezTo>
                  <a:pt x="132631" y="486064"/>
                  <a:pt x="132631" y="487168"/>
                  <a:pt x="132631" y="487168"/>
                </a:cubicBezTo>
                <a:cubicBezTo>
                  <a:pt x="132631" y="511462"/>
                  <a:pt x="152508" y="531339"/>
                  <a:pt x="176802" y="531339"/>
                </a:cubicBezTo>
                <a:cubicBezTo>
                  <a:pt x="201096" y="531339"/>
                  <a:pt x="220973" y="511462"/>
                  <a:pt x="220973" y="487168"/>
                </a:cubicBezTo>
                <a:cubicBezTo>
                  <a:pt x="220973" y="487168"/>
                  <a:pt x="220973" y="486064"/>
                  <a:pt x="220973" y="486064"/>
                </a:cubicBezTo>
                <a:lnTo>
                  <a:pt x="237537" y="486064"/>
                </a:lnTo>
                <a:cubicBezTo>
                  <a:pt x="246371" y="486064"/>
                  <a:pt x="254101" y="478334"/>
                  <a:pt x="254101" y="469500"/>
                </a:cubicBezTo>
                <a:lnTo>
                  <a:pt x="254101" y="375637"/>
                </a:lnTo>
                <a:lnTo>
                  <a:pt x="254101" y="375637"/>
                </a:lnTo>
                <a:lnTo>
                  <a:pt x="254101" y="369011"/>
                </a:lnTo>
                <a:cubicBezTo>
                  <a:pt x="254101" y="350239"/>
                  <a:pt x="262935" y="333675"/>
                  <a:pt x="277291" y="323736"/>
                </a:cubicBezTo>
                <a:cubicBezTo>
                  <a:pt x="324775" y="290608"/>
                  <a:pt x="353486" y="236499"/>
                  <a:pt x="353486" y="177972"/>
                </a:cubicBezTo>
                <a:cubicBezTo>
                  <a:pt x="353486" y="128280"/>
                  <a:pt x="333609" y="81901"/>
                  <a:pt x="298272" y="48773"/>
                </a:cubicBezTo>
                <a:close/>
                <a:moveTo>
                  <a:pt x="176802" y="508149"/>
                </a:moveTo>
                <a:cubicBezTo>
                  <a:pt x="164655" y="508149"/>
                  <a:pt x="154717" y="498211"/>
                  <a:pt x="154717" y="486064"/>
                </a:cubicBezTo>
                <a:cubicBezTo>
                  <a:pt x="154717" y="486064"/>
                  <a:pt x="154717" y="484960"/>
                  <a:pt x="154717" y="484960"/>
                </a:cubicBezTo>
                <a:lnTo>
                  <a:pt x="198888" y="484960"/>
                </a:lnTo>
                <a:cubicBezTo>
                  <a:pt x="198888" y="484960"/>
                  <a:pt x="198888" y="486064"/>
                  <a:pt x="198888" y="486064"/>
                </a:cubicBezTo>
                <a:cubicBezTo>
                  <a:pt x="198888" y="498211"/>
                  <a:pt x="188949" y="508149"/>
                  <a:pt x="176802" y="508149"/>
                </a:cubicBezTo>
                <a:close/>
                <a:moveTo>
                  <a:pt x="154717" y="153678"/>
                </a:moveTo>
                <a:lnTo>
                  <a:pt x="198888" y="153678"/>
                </a:lnTo>
                <a:lnTo>
                  <a:pt x="198888" y="374533"/>
                </a:lnTo>
                <a:lnTo>
                  <a:pt x="154717" y="374533"/>
                </a:lnTo>
                <a:lnTo>
                  <a:pt x="154717" y="153678"/>
                </a:lnTo>
                <a:close/>
                <a:moveTo>
                  <a:pt x="161342" y="131593"/>
                </a:moveTo>
                <a:lnTo>
                  <a:pt x="176802" y="100673"/>
                </a:lnTo>
                <a:lnTo>
                  <a:pt x="192262" y="131593"/>
                </a:lnTo>
                <a:lnTo>
                  <a:pt x="161342" y="131593"/>
                </a:lnTo>
                <a:close/>
                <a:moveTo>
                  <a:pt x="209930" y="396618"/>
                </a:moveTo>
                <a:lnTo>
                  <a:pt x="232016" y="396618"/>
                </a:lnTo>
                <a:lnTo>
                  <a:pt x="232016" y="418703"/>
                </a:lnTo>
                <a:lnTo>
                  <a:pt x="121589" y="418703"/>
                </a:lnTo>
                <a:lnTo>
                  <a:pt x="121589" y="396618"/>
                </a:lnTo>
                <a:cubicBezTo>
                  <a:pt x="122693" y="396618"/>
                  <a:pt x="215452" y="396618"/>
                  <a:pt x="209930" y="396618"/>
                </a:cubicBezTo>
                <a:close/>
                <a:moveTo>
                  <a:pt x="213243" y="462874"/>
                </a:moveTo>
                <a:lnTo>
                  <a:pt x="213243" y="462874"/>
                </a:lnTo>
                <a:cubicBezTo>
                  <a:pt x="212139" y="462874"/>
                  <a:pt x="114963" y="462874"/>
                  <a:pt x="121589" y="462874"/>
                </a:cubicBezTo>
                <a:lnTo>
                  <a:pt x="121589" y="440789"/>
                </a:lnTo>
                <a:lnTo>
                  <a:pt x="232016" y="440789"/>
                </a:lnTo>
                <a:lnTo>
                  <a:pt x="232016" y="462874"/>
                </a:lnTo>
                <a:lnTo>
                  <a:pt x="213243" y="462874"/>
                </a:lnTo>
                <a:close/>
                <a:moveTo>
                  <a:pt x="264040" y="303859"/>
                </a:moveTo>
                <a:cubicBezTo>
                  <a:pt x="226494" y="329258"/>
                  <a:pt x="232016" y="372324"/>
                  <a:pt x="232016" y="374533"/>
                </a:cubicBezTo>
                <a:lnTo>
                  <a:pt x="220973" y="374533"/>
                </a:lnTo>
                <a:cubicBezTo>
                  <a:pt x="220973" y="332570"/>
                  <a:pt x="220973" y="145949"/>
                  <a:pt x="220973" y="142636"/>
                </a:cubicBezTo>
                <a:cubicBezTo>
                  <a:pt x="220973" y="139323"/>
                  <a:pt x="222077" y="142636"/>
                  <a:pt x="186741" y="71962"/>
                </a:cubicBezTo>
                <a:cubicBezTo>
                  <a:pt x="183428" y="64233"/>
                  <a:pt x="171281" y="64233"/>
                  <a:pt x="166864" y="71962"/>
                </a:cubicBezTo>
                <a:cubicBezTo>
                  <a:pt x="132631" y="141531"/>
                  <a:pt x="132631" y="139323"/>
                  <a:pt x="132631" y="142636"/>
                </a:cubicBezTo>
                <a:lnTo>
                  <a:pt x="132631" y="374533"/>
                </a:lnTo>
                <a:lnTo>
                  <a:pt x="121589" y="374533"/>
                </a:lnTo>
                <a:cubicBezTo>
                  <a:pt x="121589" y="372324"/>
                  <a:pt x="126006" y="329258"/>
                  <a:pt x="88460" y="303859"/>
                </a:cubicBezTo>
                <a:cubicBezTo>
                  <a:pt x="44290" y="274044"/>
                  <a:pt x="19996" y="224352"/>
                  <a:pt x="22204" y="171347"/>
                </a:cubicBezTo>
                <a:cubicBezTo>
                  <a:pt x="25517" y="91839"/>
                  <a:pt x="89565" y="25583"/>
                  <a:pt x="169072" y="22270"/>
                </a:cubicBezTo>
                <a:cubicBezTo>
                  <a:pt x="212139" y="20062"/>
                  <a:pt x="252997" y="35521"/>
                  <a:pt x="283916" y="64233"/>
                </a:cubicBezTo>
                <a:cubicBezTo>
                  <a:pt x="314836" y="94048"/>
                  <a:pt x="331400" y="133802"/>
                  <a:pt x="331400" y="176868"/>
                </a:cubicBezTo>
                <a:cubicBezTo>
                  <a:pt x="331400" y="227665"/>
                  <a:pt x="306002" y="275148"/>
                  <a:pt x="264040" y="303859"/>
                </a:cubicBezTo>
                <a:close/>
              </a:path>
            </a:pathLst>
          </a:custGeom>
          <a:solidFill>
            <a:schemeClr val="accent1"/>
          </a:solidFill>
          <a:ln w="10990" cap="flat">
            <a:noFill/>
            <a:prstDash val="solid"/>
            <a:miter/>
          </a:ln>
        </p:spPr>
        <p:txBody>
          <a:bodyPr wrap="none" rtlCol="0" anchor="ctr">
            <a:noAutofit/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6" name="图形 83">
            <a:extLst>
              <a:ext uri="{FF2B5EF4-FFF2-40B4-BE49-F238E27FC236}">
                <a16:creationId xmlns:a16="http://schemas.microsoft.com/office/drawing/2014/main" id="{59ECB565-A7BF-8E2B-71E9-69053A7C3E5E}"/>
              </a:ext>
            </a:extLst>
          </p:cNvPr>
          <p:cNvGrpSpPr/>
          <p:nvPr/>
        </p:nvGrpSpPr>
        <p:grpSpPr>
          <a:xfrm>
            <a:off x="5105078" y="4439929"/>
            <a:ext cx="569055" cy="308882"/>
            <a:chOff x="5872704" y="3273878"/>
            <a:chExt cx="569055" cy="308882"/>
          </a:xfrm>
          <a:solidFill>
            <a:schemeClr val="accent1"/>
          </a:solidFill>
        </p:grpSpPr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1972D005-A72A-5FEA-19DF-413FF53C88F6}"/>
                </a:ext>
              </a:extLst>
            </p:cNvPr>
            <p:cNvSpPr/>
            <p:nvPr/>
          </p:nvSpPr>
          <p:spPr>
            <a:xfrm>
              <a:off x="5872704" y="3273878"/>
              <a:ext cx="569055" cy="308882"/>
            </a:xfrm>
            <a:custGeom>
              <a:avLst/>
              <a:gdLst>
                <a:gd name="connsiteX0" fmla="*/ 567274 w 569055"/>
                <a:gd name="connsiteY0" fmla="*/ 148501 h 308882"/>
                <a:gd name="connsiteX1" fmla="*/ 284528 w 569055"/>
                <a:gd name="connsiteY1" fmla="*/ 0 h 308882"/>
                <a:gd name="connsiteX2" fmla="*/ 1782 w 569055"/>
                <a:gd name="connsiteY2" fmla="*/ 148501 h 308882"/>
                <a:gd name="connsiteX3" fmla="*/ 1782 w 569055"/>
                <a:gd name="connsiteY3" fmla="*/ 161569 h 308882"/>
                <a:gd name="connsiteX4" fmla="*/ 284528 w 569055"/>
                <a:gd name="connsiteY4" fmla="*/ 308882 h 308882"/>
                <a:gd name="connsiteX5" fmla="*/ 567274 w 569055"/>
                <a:gd name="connsiteY5" fmla="*/ 160381 h 308882"/>
                <a:gd name="connsiteX6" fmla="*/ 567274 w 569055"/>
                <a:gd name="connsiteY6" fmla="*/ 148501 h 308882"/>
                <a:gd name="connsiteX7" fmla="*/ 284528 w 569055"/>
                <a:gd name="connsiteY7" fmla="*/ 285122 h 308882"/>
                <a:gd name="connsiteX8" fmla="*/ 25542 w 569055"/>
                <a:gd name="connsiteY8" fmla="*/ 154441 h 308882"/>
                <a:gd name="connsiteX9" fmla="*/ 284528 w 569055"/>
                <a:gd name="connsiteY9" fmla="*/ 23760 h 308882"/>
                <a:gd name="connsiteX10" fmla="*/ 543514 w 569055"/>
                <a:gd name="connsiteY10" fmla="*/ 154441 h 308882"/>
                <a:gd name="connsiteX11" fmla="*/ 284528 w 569055"/>
                <a:gd name="connsiteY11" fmla="*/ 285122 h 30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055" h="308882">
                  <a:moveTo>
                    <a:pt x="567274" y="148501"/>
                  </a:moveTo>
                  <a:cubicBezTo>
                    <a:pt x="511437" y="57024"/>
                    <a:pt x="402141" y="0"/>
                    <a:pt x="284528" y="0"/>
                  </a:cubicBezTo>
                  <a:cubicBezTo>
                    <a:pt x="166915" y="0"/>
                    <a:pt x="57618" y="57024"/>
                    <a:pt x="1782" y="148501"/>
                  </a:cubicBezTo>
                  <a:cubicBezTo>
                    <a:pt x="-594" y="152065"/>
                    <a:pt x="-594" y="156817"/>
                    <a:pt x="1782" y="161569"/>
                  </a:cubicBezTo>
                  <a:cubicBezTo>
                    <a:pt x="57618" y="251858"/>
                    <a:pt x="166915" y="308882"/>
                    <a:pt x="284528" y="308882"/>
                  </a:cubicBezTo>
                  <a:cubicBezTo>
                    <a:pt x="402141" y="308882"/>
                    <a:pt x="511437" y="251858"/>
                    <a:pt x="567274" y="160381"/>
                  </a:cubicBezTo>
                  <a:cubicBezTo>
                    <a:pt x="569650" y="156817"/>
                    <a:pt x="569650" y="152065"/>
                    <a:pt x="567274" y="148501"/>
                  </a:cubicBezTo>
                  <a:close/>
                  <a:moveTo>
                    <a:pt x="284528" y="285122"/>
                  </a:moveTo>
                  <a:cubicBezTo>
                    <a:pt x="177607" y="285122"/>
                    <a:pt x="79003" y="235226"/>
                    <a:pt x="25542" y="154441"/>
                  </a:cubicBezTo>
                  <a:cubicBezTo>
                    <a:pt x="79003" y="73656"/>
                    <a:pt x="177607" y="23760"/>
                    <a:pt x="284528" y="23760"/>
                  </a:cubicBezTo>
                  <a:cubicBezTo>
                    <a:pt x="391449" y="23760"/>
                    <a:pt x="490053" y="73656"/>
                    <a:pt x="543514" y="154441"/>
                  </a:cubicBezTo>
                  <a:cubicBezTo>
                    <a:pt x="490053" y="235226"/>
                    <a:pt x="391449" y="285122"/>
                    <a:pt x="284528" y="285122"/>
                  </a:cubicBezTo>
                  <a:close/>
                </a:path>
              </a:pathLst>
            </a:custGeom>
            <a:grpFill/>
            <a:ln w="11723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64FE2BFB-E0C7-DD6E-0DD4-4C3E500FBFCC}"/>
                </a:ext>
              </a:extLst>
            </p:cNvPr>
            <p:cNvSpPr/>
            <p:nvPr/>
          </p:nvSpPr>
          <p:spPr>
            <a:xfrm>
              <a:off x="6062191" y="3333278"/>
              <a:ext cx="190081" cy="190081"/>
            </a:xfrm>
            <a:custGeom>
              <a:avLst/>
              <a:gdLst>
                <a:gd name="connsiteX0" fmla="*/ 95041 w 190081"/>
                <a:gd name="connsiteY0" fmla="*/ 0 h 190081"/>
                <a:gd name="connsiteX1" fmla="*/ 0 w 190081"/>
                <a:gd name="connsiteY1" fmla="*/ 95041 h 190081"/>
                <a:gd name="connsiteX2" fmla="*/ 95041 w 190081"/>
                <a:gd name="connsiteY2" fmla="*/ 190081 h 190081"/>
                <a:gd name="connsiteX3" fmla="*/ 190081 w 190081"/>
                <a:gd name="connsiteY3" fmla="*/ 95041 h 190081"/>
                <a:gd name="connsiteX4" fmla="*/ 95041 w 190081"/>
                <a:gd name="connsiteY4" fmla="*/ 0 h 190081"/>
                <a:gd name="connsiteX5" fmla="*/ 95041 w 190081"/>
                <a:gd name="connsiteY5" fmla="*/ 166321 h 190081"/>
                <a:gd name="connsiteX6" fmla="*/ 23760 w 190081"/>
                <a:gd name="connsiteY6" fmla="*/ 95041 h 190081"/>
                <a:gd name="connsiteX7" fmla="*/ 95041 w 190081"/>
                <a:gd name="connsiteY7" fmla="*/ 23760 h 190081"/>
                <a:gd name="connsiteX8" fmla="*/ 166321 w 190081"/>
                <a:gd name="connsiteY8" fmla="*/ 95041 h 190081"/>
                <a:gd name="connsiteX9" fmla="*/ 95041 w 190081"/>
                <a:gd name="connsiteY9" fmla="*/ 166321 h 19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81" h="190081">
                  <a:moveTo>
                    <a:pt x="95041" y="0"/>
                  </a:moveTo>
                  <a:cubicBezTo>
                    <a:pt x="42768" y="0"/>
                    <a:pt x="0" y="42768"/>
                    <a:pt x="0" y="95041"/>
                  </a:cubicBezTo>
                  <a:cubicBezTo>
                    <a:pt x="0" y="147313"/>
                    <a:pt x="42768" y="190081"/>
                    <a:pt x="95041" y="190081"/>
                  </a:cubicBezTo>
                  <a:cubicBezTo>
                    <a:pt x="147313" y="190081"/>
                    <a:pt x="190081" y="147313"/>
                    <a:pt x="190081" y="95041"/>
                  </a:cubicBezTo>
                  <a:cubicBezTo>
                    <a:pt x="190081" y="42768"/>
                    <a:pt x="147313" y="0"/>
                    <a:pt x="95041" y="0"/>
                  </a:cubicBezTo>
                  <a:close/>
                  <a:moveTo>
                    <a:pt x="95041" y="166321"/>
                  </a:moveTo>
                  <a:cubicBezTo>
                    <a:pt x="55836" y="166321"/>
                    <a:pt x="23760" y="134245"/>
                    <a:pt x="23760" y="95041"/>
                  </a:cubicBezTo>
                  <a:cubicBezTo>
                    <a:pt x="23760" y="55836"/>
                    <a:pt x="55836" y="23760"/>
                    <a:pt x="95041" y="23760"/>
                  </a:cubicBezTo>
                  <a:cubicBezTo>
                    <a:pt x="134245" y="23760"/>
                    <a:pt x="166321" y="55836"/>
                    <a:pt x="166321" y="95041"/>
                  </a:cubicBezTo>
                  <a:cubicBezTo>
                    <a:pt x="166321" y="134245"/>
                    <a:pt x="134245" y="166321"/>
                    <a:pt x="95041" y="166321"/>
                  </a:cubicBezTo>
                  <a:close/>
                </a:path>
              </a:pathLst>
            </a:custGeom>
            <a:grpFill/>
            <a:ln w="11723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D7D2B2D0-E71A-59B2-129A-BBA122CA9EA8}"/>
                </a:ext>
              </a:extLst>
            </p:cNvPr>
            <p:cNvSpPr/>
            <p:nvPr/>
          </p:nvSpPr>
          <p:spPr>
            <a:xfrm>
              <a:off x="6109711" y="3380798"/>
              <a:ext cx="95040" cy="95040"/>
            </a:xfrm>
            <a:custGeom>
              <a:avLst/>
              <a:gdLst>
                <a:gd name="connsiteX0" fmla="*/ 47520 w 95040"/>
                <a:gd name="connsiteY0" fmla="*/ 0 h 95040"/>
                <a:gd name="connsiteX1" fmla="*/ 0 w 95040"/>
                <a:gd name="connsiteY1" fmla="*/ 47520 h 95040"/>
                <a:gd name="connsiteX2" fmla="*/ 47520 w 95040"/>
                <a:gd name="connsiteY2" fmla="*/ 95041 h 95040"/>
                <a:gd name="connsiteX3" fmla="*/ 95041 w 95040"/>
                <a:gd name="connsiteY3" fmla="*/ 47520 h 95040"/>
                <a:gd name="connsiteX4" fmla="*/ 47520 w 95040"/>
                <a:gd name="connsiteY4" fmla="*/ 0 h 95040"/>
                <a:gd name="connsiteX5" fmla="*/ 47520 w 95040"/>
                <a:gd name="connsiteY5" fmla="*/ 71280 h 95040"/>
                <a:gd name="connsiteX6" fmla="*/ 23760 w 95040"/>
                <a:gd name="connsiteY6" fmla="*/ 47520 h 95040"/>
                <a:gd name="connsiteX7" fmla="*/ 47520 w 95040"/>
                <a:gd name="connsiteY7" fmla="*/ 23760 h 95040"/>
                <a:gd name="connsiteX8" fmla="*/ 71280 w 95040"/>
                <a:gd name="connsiteY8" fmla="*/ 47520 h 95040"/>
                <a:gd name="connsiteX9" fmla="*/ 47520 w 95040"/>
                <a:gd name="connsiteY9" fmla="*/ 71280 h 95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040" h="95040">
                  <a:moveTo>
                    <a:pt x="47520" y="0"/>
                  </a:moveTo>
                  <a:cubicBezTo>
                    <a:pt x="21384" y="0"/>
                    <a:pt x="0" y="21384"/>
                    <a:pt x="0" y="47520"/>
                  </a:cubicBezTo>
                  <a:cubicBezTo>
                    <a:pt x="0" y="73656"/>
                    <a:pt x="21384" y="95041"/>
                    <a:pt x="47520" y="95041"/>
                  </a:cubicBezTo>
                  <a:cubicBezTo>
                    <a:pt x="73656" y="95041"/>
                    <a:pt x="95041" y="73656"/>
                    <a:pt x="95041" y="47520"/>
                  </a:cubicBezTo>
                  <a:cubicBezTo>
                    <a:pt x="95041" y="21384"/>
                    <a:pt x="73656" y="0"/>
                    <a:pt x="47520" y="0"/>
                  </a:cubicBezTo>
                  <a:close/>
                  <a:moveTo>
                    <a:pt x="47520" y="71280"/>
                  </a:moveTo>
                  <a:cubicBezTo>
                    <a:pt x="34452" y="71280"/>
                    <a:pt x="23760" y="60588"/>
                    <a:pt x="23760" y="47520"/>
                  </a:cubicBezTo>
                  <a:cubicBezTo>
                    <a:pt x="23760" y="34452"/>
                    <a:pt x="34452" y="23760"/>
                    <a:pt x="47520" y="23760"/>
                  </a:cubicBezTo>
                  <a:cubicBezTo>
                    <a:pt x="60588" y="23760"/>
                    <a:pt x="71280" y="34452"/>
                    <a:pt x="71280" y="47520"/>
                  </a:cubicBezTo>
                  <a:cubicBezTo>
                    <a:pt x="71280" y="60588"/>
                    <a:pt x="60588" y="71280"/>
                    <a:pt x="47520" y="71280"/>
                  </a:cubicBezTo>
                  <a:close/>
                </a:path>
              </a:pathLst>
            </a:custGeom>
            <a:grpFill/>
            <a:ln w="11723" cap="flat">
              <a:noFill/>
              <a:prstDash val="solid"/>
              <a:miter/>
            </a:ln>
          </p:spPr>
          <p:txBody>
            <a:bodyPr wrap="none" rtlCol="0" anchor="ctr">
              <a:noAutofit/>
            </a:bodyPr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FF8BD260-46DE-E075-C036-6F4796B25E64}"/>
              </a:ext>
            </a:extLst>
          </p:cNvPr>
          <p:cNvSpPr/>
          <p:nvPr/>
        </p:nvSpPr>
        <p:spPr>
          <a:xfrm>
            <a:off x="5870465" y="2375164"/>
            <a:ext cx="230063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</a:t>
            </a:r>
            <a:r>
              <a:rPr lang="zh-CN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达成的</a:t>
            </a:r>
            <a:r>
              <a:rPr lang="zh-CN" altLang="en-US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目标</a:t>
            </a:r>
            <a:endParaRPr lang="zh-CN" sz="2400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3FA9044E-095E-EDFB-6785-393BB121BB91}"/>
              </a:ext>
            </a:extLst>
          </p:cNvPr>
          <p:cNvSpPr/>
          <p:nvPr/>
        </p:nvSpPr>
        <p:spPr>
          <a:xfrm>
            <a:off x="5870465" y="4210817"/>
            <a:ext cx="1992853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</a:t>
            </a:r>
            <a:r>
              <a:rPr lang="zh-CN" altLang="en-US" sz="2400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效果目标</a:t>
            </a:r>
            <a:endParaRPr lang="zh-CN" sz="2400" kern="1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D1EA3A94-7F2E-CC8E-91F0-A9B60917A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一、活动思路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A0AF38B-27A0-54C5-AB83-C30A5DF4380C}"/>
              </a:ext>
            </a:extLst>
          </p:cNvPr>
          <p:cNvSpPr/>
          <p:nvPr/>
        </p:nvSpPr>
        <p:spPr>
          <a:xfrm>
            <a:off x="1047105" y="1375139"/>
            <a:ext cx="3833118" cy="11648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5A8ABB-0EAD-CA13-0A27-5BE426B8695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0" y="2170710"/>
            <a:ext cx="3833119" cy="2555413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44BDD3CF-95E0-6574-D1D8-902D820160C1}"/>
              </a:ext>
            </a:extLst>
          </p:cNvPr>
          <p:cNvSpPr/>
          <p:nvPr/>
        </p:nvSpPr>
        <p:spPr>
          <a:xfrm>
            <a:off x="0" y="4318001"/>
            <a:ext cx="3904212" cy="1002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84C8797-531F-542F-4130-F4E536543DC2}"/>
              </a:ext>
            </a:extLst>
          </p:cNvPr>
          <p:cNvSpPr txBox="1"/>
          <p:nvPr/>
        </p:nvSpPr>
        <p:spPr>
          <a:xfrm>
            <a:off x="0" y="1972638"/>
            <a:ext cx="3011695" cy="1578088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no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endParaRPr lang="en-US" altLang="zh-CN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BA75EC2-970F-2BF6-DC3F-1826229F11DE}"/>
              </a:ext>
            </a:extLst>
          </p:cNvPr>
          <p:cNvSpPr txBox="1"/>
          <p:nvPr/>
        </p:nvSpPr>
        <p:spPr>
          <a:xfrm>
            <a:off x="71226" y="1064221"/>
            <a:ext cx="3011695" cy="1578088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62439D25-5D69-0CD2-583A-CEA63626F52D}"/>
              </a:ext>
            </a:extLst>
          </p:cNvPr>
          <p:cNvSpPr/>
          <p:nvPr/>
        </p:nvSpPr>
        <p:spPr>
          <a:xfrm>
            <a:off x="1376031" y="1788654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确定</a:t>
            </a: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人员</a:t>
            </a:r>
            <a:endParaRPr lang="zh-CN" sz="2400" b="1" kern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298753E-0700-A8F4-D556-21D2E5E83103}"/>
              </a:ext>
            </a:extLst>
          </p:cNvPr>
          <p:cNvSpPr txBox="1"/>
          <p:nvPr/>
        </p:nvSpPr>
        <p:spPr>
          <a:xfrm>
            <a:off x="2963664" y="5093227"/>
            <a:ext cx="3011695" cy="1578088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no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形状&#10;&#10;中度可信度描述已自动生成">
            <a:extLst>
              <a:ext uri="{FF2B5EF4-FFF2-40B4-BE49-F238E27FC236}">
                <a16:creationId xmlns:a16="http://schemas.microsoft.com/office/drawing/2014/main" id="{4F354FE4-8CAD-C070-393C-E2913CA0A4B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753" y="4698608"/>
            <a:ext cx="4033868" cy="1559648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24883926-5717-A3ED-D69D-B63218D656D3}"/>
              </a:ext>
            </a:extLst>
          </p:cNvPr>
          <p:cNvSpPr txBox="1"/>
          <p:nvPr/>
        </p:nvSpPr>
        <p:spPr>
          <a:xfrm>
            <a:off x="8879818" y="5510156"/>
            <a:ext cx="3011695" cy="1578088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no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ACTIVITYIDEASACTIVITYIDEAS</a:t>
            </a:r>
          </a:p>
          <a:p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0E1F23A-635A-C7C5-0728-397C1E9C3B75}"/>
              </a:ext>
            </a:extLst>
          </p:cNvPr>
          <p:cNvSpPr/>
          <p:nvPr/>
        </p:nvSpPr>
        <p:spPr>
          <a:xfrm>
            <a:off x="7654844" y="1542850"/>
            <a:ext cx="3490051" cy="8043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AB3E094-9FFC-8599-C558-F09FA130E76F}"/>
              </a:ext>
            </a:extLst>
          </p:cNvPr>
          <p:cNvGrpSpPr/>
          <p:nvPr/>
        </p:nvGrpSpPr>
        <p:grpSpPr>
          <a:xfrm>
            <a:off x="6412117" y="1458778"/>
            <a:ext cx="972473" cy="972473"/>
            <a:chOff x="6412117" y="1458778"/>
            <a:chExt cx="972473" cy="972473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209FA8E-8841-7AE5-4BF9-56712DB79FFB}"/>
                </a:ext>
              </a:extLst>
            </p:cNvPr>
            <p:cNvSpPr/>
            <p:nvPr/>
          </p:nvSpPr>
          <p:spPr>
            <a:xfrm>
              <a:off x="6412117" y="1458778"/>
              <a:ext cx="972473" cy="9724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man-bust_83036">
              <a:extLst>
                <a:ext uri="{FF2B5EF4-FFF2-40B4-BE49-F238E27FC236}">
                  <a16:creationId xmlns:a16="http://schemas.microsoft.com/office/drawing/2014/main" id="{90771CBE-C17B-69EB-A9D3-B7F9830BB1CB}"/>
                </a:ext>
              </a:extLst>
            </p:cNvPr>
            <p:cNvSpPr/>
            <p:nvPr/>
          </p:nvSpPr>
          <p:spPr>
            <a:xfrm>
              <a:off x="6634240" y="1666417"/>
              <a:ext cx="528227" cy="557195"/>
            </a:xfrm>
            <a:custGeom>
              <a:avLst/>
              <a:gdLst>
                <a:gd name="T0" fmla="*/ 1801 w 3602"/>
                <a:gd name="T1" fmla="*/ 1492 h 3805"/>
                <a:gd name="T2" fmla="*/ 2547 w 3602"/>
                <a:gd name="T3" fmla="*/ 746 h 3805"/>
                <a:gd name="T4" fmla="*/ 1801 w 3602"/>
                <a:gd name="T5" fmla="*/ 0 h 3805"/>
                <a:gd name="T6" fmla="*/ 1188 w 3602"/>
                <a:gd name="T7" fmla="*/ 322 h 3805"/>
                <a:gd name="T8" fmla="*/ 1178 w 3602"/>
                <a:gd name="T9" fmla="*/ 337 h 3805"/>
                <a:gd name="T10" fmla="*/ 1056 w 3602"/>
                <a:gd name="T11" fmla="*/ 746 h 3805"/>
                <a:gd name="T12" fmla="*/ 1801 w 3602"/>
                <a:gd name="T13" fmla="*/ 1492 h 3805"/>
                <a:gd name="T14" fmla="*/ 1314 w 3602"/>
                <a:gd name="T15" fmla="*/ 612 h 3805"/>
                <a:gd name="T16" fmla="*/ 1801 w 3602"/>
                <a:gd name="T17" fmla="*/ 793 h 3805"/>
                <a:gd name="T18" fmla="*/ 2052 w 3602"/>
                <a:gd name="T19" fmla="*/ 750 h 3805"/>
                <a:gd name="T20" fmla="*/ 2125 w 3602"/>
                <a:gd name="T21" fmla="*/ 597 h 3805"/>
                <a:gd name="T22" fmla="*/ 1971 w 3602"/>
                <a:gd name="T23" fmla="*/ 524 h 3805"/>
                <a:gd name="T24" fmla="*/ 1801 w 3602"/>
                <a:gd name="T25" fmla="*/ 553 h 3805"/>
                <a:gd name="T26" fmla="*/ 1436 w 3602"/>
                <a:gd name="T27" fmla="*/ 397 h 3805"/>
                <a:gd name="T28" fmla="*/ 1801 w 3602"/>
                <a:gd name="T29" fmla="*/ 240 h 3805"/>
                <a:gd name="T30" fmla="*/ 2307 w 3602"/>
                <a:gd name="T31" fmla="*/ 746 h 3805"/>
                <a:gd name="T32" fmla="*/ 1801 w 3602"/>
                <a:gd name="T33" fmla="*/ 1252 h 3805"/>
                <a:gd name="T34" fmla="*/ 1296 w 3602"/>
                <a:gd name="T35" fmla="*/ 746 h 3805"/>
                <a:gd name="T36" fmla="*/ 1314 w 3602"/>
                <a:gd name="T37" fmla="*/ 612 h 3805"/>
                <a:gd name="T38" fmla="*/ 2544 w 3602"/>
                <a:gd name="T39" fmla="*/ 2806 h 3805"/>
                <a:gd name="T40" fmla="*/ 2544 w 3602"/>
                <a:gd name="T41" fmla="*/ 3669 h 3805"/>
                <a:gd name="T42" fmla="*/ 2544 w 3602"/>
                <a:gd name="T43" fmla="*/ 3669 h 3805"/>
                <a:gd name="T44" fmla="*/ 2424 w 3602"/>
                <a:gd name="T45" fmla="*/ 3789 h 3805"/>
                <a:gd name="T46" fmla="*/ 2422 w 3602"/>
                <a:gd name="T47" fmla="*/ 3789 h 3805"/>
                <a:gd name="T48" fmla="*/ 1181 w 3602"/>
                <a:gd name="T49" fmla="*/ 3789 h 3805"/>
                <a:gd name="T50" fmla="*/ 1106 w 3602"/>
                <a:gd name="T51" fmla="*/ 3764 h 3805"/>
                <a:gd name="T52" fmla="*/ 1059 w 3602"/>
                <a:gd name="T53" fmla="*/ 3669 h 3805"/>
                <a:gd name="T54" fmla="*/ 1059 w 3602"/>
                <a:gd name="T55" fmla="*/ 3666 h 3805"/>
                <a:gd name="T56" fmla="*/ 1059 w 3602"/>
                <a:gd name="T57" fmla="*/ 2806 h 3805"/>
                <a:gd name="T58" fmla="*/ 1179 w 3602"/>
                <a:gd name="T59" fmla="*/ 2686 h 3805"/>
                <a:gd name="T60" fmla="*/ 1299 w 3602"/>
                <a:gd name="T61" fmla="*/ 2806 h 3805"/>
                <a:gd name="T62" fmla="*/ 1299 w 3602"/>
                <a:gd name="T63" fmla="*/ 3549 h 3805"/>
                <a:gd name="T64" fmla="*/ 2304 w 3602"/>
                <a:gd name="T65" fmla="*/ 3549 h 3805"/>
                <a:gd name="T66" fmla="*/ 2304 w 3602"/>
                <a:gd name="T67" fmla="*/ 2806 h 3805"/>
                <a:gd name="T68" fmla="*/ 2424 w 3602"/>
                <a:gd name="T69" fmla="*/ 2686 h 3805"/>
                <a:gd name="T70" fmla="*/ 2544 w 3602"/>
                <a:gd name="T71" fmla="*/ 2806 h 3805"/>
                <a:gd name="T72" fmla="*/ 3514 w 3602"/>
                <a:gd name="T73" fmla="*/ 3779 h 3805"/>
                <a:gd name="T74" fmla="*/ 3466 w 3602"/>
                <a:gd name="T75" fmla="*/ 3789 h 3805"/>
                <a:gd name="T76" fmla="*/ 3356 w 3602"/>
                <a:gd name="T77" fmla="*/ 3716 h 3805"/>
                <a:gd name="T78" fmla="*/ 2971 w 3602"/>
                <a:gd name="T79" fmla="*/ 2825 h 3805"/>
                <a:gd name="T80" fmla="*/ 2057 w 3602"/>
                <a:gd name="T81" fmla="*/ 2063 h 3805"/>
                <a:gd name="T82" fmla="*/ 1546 w 3602"/>
                <a:gd name="T83" fmla="*/ 2063 h 3805"/>
                <a:gd name="T84" fmla="*/ 632 w 3602"/>
                <a:gd name="T85" fmla="*/ 2825 h 3805"/>
                <a:gd name="T86" fmla="*/ 247 w 3602"/>
                <a:gd name="T87" fmla="*/ 3716 h 3805"/>
                <a:gd name="T88" fmla="*/ 89 w 3602"/>
                <a:gd name="T89" fmla="*/ 3779 h 3805"/>
                <a:gd name="T90" fmla="*/ 27 w 3602"/>
                <a:gd name="T91" fmla="*/ 3621 h 3805"/>
                <a:gd name="T92" fmla="*/ 411 w 3602"/>
                <a:gd name="T93" fmla="*/ 2730 h 3805"/>
                <a:gd name="T94" fmla="*/ 810 w 3602"/>
                <a:gd name="T95" fmla="*/ 2111 h 3805"/>
                <a:gd name="T96" fmla="*/ 1546 w 3602"/>
                <a:gd name="T97" fmla="*/ 1823 h 3805"/>
                <a:gd name="T98" fmla="*/ 2057 w 3602"/>
                <a:gd name="T99" fmla="*/ 1823 h 3805"/>
                <a:gd name="T100" fmla="*/ 2793 w 3602"/>
                <a:gd name="T101" fmla="*/ 2111 h 3805"/>
                <a:gd name="T102" fmla="*/ 3191 w 3602"/>
                <a:gd name="T103" fmla="*/ 2730 h 3805"/>
                <a:gd name="T104" fmla="*/ 3576 w 3602"/>
                <a:gd name="T105" fmla="*/ 3621 h 3805"/>
                <a:gd name="T106" fmla="*/ 3514 w 3602"/>
                <a:gd name="T107" fmla="*/ 3779 h 3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02" h="3805">
                  <a:moveTo>
                    <a:pt x="1801" y="1492"/>
                  </a:moveTo>
                  <a:cubicBezTo>
                    <a:pt x="2213" y="1492"/>
                    <a:pt x="2547" y="1157"/>
                    <a:pt x="2547" y="746"/>
                  </a:cubicBezTo>
                  <a:cubicBezTo>
                    <a:pt x="2547" y="335"/>
                    <a:pt x="2213" y="0"/>
                    <a:pt x="1801" y="0"/>
                  </a:cubicBezTo>
                  <a:cubicBezTo>
                    <a:pt x="1548" y="0"/>
                    <a:pt x="1323" y="127"/>
                    <a:pt x="1188" y="322"/>
                  </a:cubicBezTo>
                  <a:cubicBezTo>
                    <a:pt x="1184" y="327"/>
                    <a:pt x="1181" y="332"/>
                    <a:pt x="1178" y="337"/>
                  </a:cubicBezTo>
                  <a:cubicBezTo>
                    <a:pt x="1101" y="455"/>
                    <a:pt x="1056" y="595"/>
                    <a:pt x="1056" y="746"/>
                  </a:cubicBezTo>
                  <a:cubicBezTo>
                    <a:pt x="1056" y="1157"/>
                    <a:pt x="1390" y="1492"/>
                    <a:pt x="1801" y="1492"/>
                  </a:cubicBezTo>
                  <a:close/>
                  <a:moveTo>
                    <a:pt x="1314" y="612"/>
                  </a:moveTo>
                  <a:cubicBezTo>
                    <a:pt x="1448" y="727"/>
                    <a:pt x="1620" y="793"/>
                    <a:pt x="1801" y="793"/>
                  </a:cubicBezTo>
                  <a:cubicBezTo>
                    <a:pt x="1887" y="793"/>
                    <a:pt x="1972" y="778"/>
                    <a:pt x="2052" y="750"/>
                  </a:cubicBezTo>
                  <a:cubicBezTo>
                    <a:pt x="2114" y="728"/>
                    <a:pt x="2147" y="659"/>
                    <a:pt x="2125" y="597"/>
                  </a:cubicBezTo>
                  <a:cubicBezTo>
                    <a:pt x="2102" y="534"/>
                    <a:pt x="2034" y="502"/>
                    <a:pt x="1971" y="524"/>
                  </a:cubicBezTo>
                  <a:cubicBezTo>
                    <a:pt x="1917" y="543"/>
                    <a:pt x="1860" y="553"/>
                    <a:pt x="1801" y="553"/>
                  </a:cubicBezTo>
                  <a:cubicBezTo>
                    <a:pt x="1662" y="553"/>
                    <a:pt x="1530" y="496"/>
                    <a:pt x="1436" y="397"/>
                  </a:cubicBezTo>
                  <a:cubicBezTo>
                    <a:pt x="1528" y="300"/>
                    <a:pt x="1658" y="240"/>
                    <a:pt x="1801" y="240"/>
                  </a:cubicBezTo>
                  <a:cubicBezTo>
                    <a:pt x="2080" y="240"/>
                    <a:pt x="2307" y="467"/>
                    <a:pt x="2307" y="746"/>
                  </a:cubicBezTo>
                  <a:cubicBezTo>
                    <a:pt x="2307" y="1025"/>
                    <a:pt x="2080" y="1252"/>
                    <a:pt x="1801" y="1252"/>
                  </a:cubicBezTo>
                  <a:cubicBezTo>
                    <a:pt x="1523" y="1252"/>
                    <a:pt x="1296" y="1025"/>
                    <a:pt x="1296" y="746"/>
                  </a:cubicBezTo>
                  <a:cubicBezTo>
                    <a:pt x="1296" y="699"/>
                    <a:pt x="1302" y="654"/>
                    <a:pt x="1314" y="612"/>
                  </a:cubicBezTo>
                  <a:close/>
                  <a:moveTo>
                    <a:pt x="2544" y="2806"/>
                  </a:moveTo>
                  <a:lnTo>
                    <a:pt x="2544" y="3669"/>
                  </a:lnTo>
                  <a:lnTo>
                    <a:pt x="2544" y="3669"/>
                  </a:lnTo>
                  <a:cubicBezTo>
                    <a:pt x="2544" y="3735"/>
                    <a:pt x="2490" y="3789"/>
                    <a:pt x="2424" y="3789"/>
                  </a:cubicBezTo>
                  <a:cubicBezTo>
                    <a:pt x="2423" y="3789"/>
                    <a:pt x="2422" y="3789"/>
                    <a:pt x="2422" y="3789"/>
                  </a:cubicBezTo>
                  <a:lnTo>
                    <a:pt x="1181" y="3789"/>
                  </a:lnTo>
                  <a:cubicBezTo>
                    <a:pt x="1153" y="3789"/>
                    <a:pt x="1127" y="3780"/>
                    <a:pt x="1106" y="3764"/>
                  </a:cubicBezTo>
                  <a:cubicBezTo>
                    <a:pt x="1077" y="3742"/>
                    <a:pt x="1059" y="3708"/>
                    <a:pt x="1059" y="3669"/>
                  </a:cubicBezTo>
                  <a:cubicBezTo>
                    <a:pt x="1059" y="3668"/>
                    <a:pt x="1059" y="3667"/>
                    <a:pt x="1059" y="3666"/>
                  </a:cubicBezTo>
                  <a:lnTo>
                    <a:pt x="1059" y="2806"/>
                  </a:lnTo>
                  <a:cubicBezTo>
                    <a:pt x="1059" y="2740"/>
                    <a:pt x="1113" y="2686"/>
                    <a:pt x="1179" y="2686"/>
                  </a:cubicBezTo>
                  <a:cubicBezTo>
                    <a:pt x="1245" y="2686"/>
                    <a:pt x="1299" y="2740"/>
                    <a:pt x="1299" y="2806"/>
                  </a:cubicBezTo>
                  <a:lnTo>
                    <a:pt x="1299" y="3549"/>
                  </a:lnTo>
                  <a:lnTo>
                    <a:pt x="2304" y="3549"/>
                  </a:lnTo>
                  <a:lnTo>
                    <a:pt x="2304" y="2806"/>
                  </a:lnTo>
                  <a:cubicBezTo>
                    <a:pt x="2304" y="2740"/>
                    <a:pt x="2358" y="2686"/>
                    <a:pt x="2424" y="2686"/>
                  </a:cubicBezTo>
                  <a:cubicBezTo>
                    <a:pt x="2490" y="2686"/>
                    <a:pt x="2544" y="2740"/>
                    <a:pt x="2544" y="2806"/>
                  </a:cubicBezTo>
                  <a:close/>
                  <a:moveTo>
                    <a:pt x="3514" y="3779"/>
                  </a:moveTo>
                  <a:cubicBezTo>
                    <a:pt x="3498" y="3786"/>
                    <a:pt x="3482" y="3789"/>
                    <a:pt x="3466" y="3789"/>
                  </a:cubicBezTo>
                  <a:cubicBezTo>
                    <a:pt x="3420" y="3789"/>
                    <a:pt x="3375" y="3762"/>
                    <a:pt x="3356" y="3716"/>
                  </a:cubicBezTo>
                  <a:lnTo>
                    <a:pt x="2971" y="2825"/>
                  </a:lnTo>
                  <a:cubicBezTo>
                    <a:pt x="2740" y="2291"/>
                    <a:pt x="2467" y="2063"/>
                    <a:pt x="2057" y="2063"/>
                  </a:cubicBezTo>
                  <a:lnTo>
                    <a:pt x="1546" y="2063"/>
                  </a:lnTo>
                  <a:cubicBezTo>
                    <a:pt x="1136" y="2063"/>
                    <a:pt x="862" y="2291"/>
                    <a:pt x="632" y="2825"/>
                  </a:cubicBezTo>
                  <a:lnTo>
                    <a:pt x="247" y="3716"/>
                  </a:lnTo>
                  <a:cubicBezTo>
                    <a:pt x="221" y="3777"/>
                    <a:pt x="150" y="3805"/>
                    <a:pt x="89" y="3779"/>
                  </a:cubicBezTo>
                  <a:cubicBezTo>
                    <a:pt x="28" y="3753"/>
                    <a:pt x="0" y="3682"/>
                    <a:pt x="27" y="3621"/>
                  </a:cubicBezTo>
                  <a:lnTo>
                    <a:pt x="411" y="2730"/>
                  </a:lnTo>
                  <a:cubicBezTo>
                    <a:pt x="531" y="2452"/>
                    <a:pt x="658" y="2255"/>
                    <a:pt x="810" y="2111"/>
                  </a:cubicBezTo>
                  <a:cubicBezTo>
                    <a:pt x="1011" y="1920"/>
                    <a:pt x="1258" y="1823"/>
                    <a:pt x="1546" y="1823"/>
                  </a:cubicBezTo>
                  <a:lnTo>
                    <a:pt x="2057" y="1823"/>
                  </a:lnTo>
                  <a:cubicBezTo>
                    <a:pt x="2344" y="1823"/>
                    <a:pt x="2592" y="1920"/>
                    <a:pt x="2793" y="2111"/>
                  </a:cubicBezTo>
                  <a:cubicBezTo>
                    <a:pt x="2945" y="2256"/>
                    <a:pt x="3071" y="2452"/>
                    <a:pt x="3191" y="2730"/>
                  </a:cubicBezTo>
                  <a:lnTo>
                    <a:pt x="3576" y="3621"/>
                  </a:lnTo>
                  <a:cubicBezTo>
                    <a:pt x="3602" y="3682"/>
                    <a:pt x="3574" y="3753"/>
                    <a:pt x="3514" y="37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5463C29E-2505-28FA-BFCF-99382F340511}"/>
              </a:ext>
            </a:extLst>
          </p:cNvPr>
          <p:cNvSpPr/>
          <p:nvPr/>
        </p:nvSpPr>
        <p:spPr>
          <a:xfrm>
            <a:off x="8058685" y="1705718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现场人员</a:t>
            </a:r>
            <a:endParaRPr lang="zh-CN" sz="2400" kern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FB8E56A3-0433-EE73-B9BA-D2FBA75D5F80}"/>
              </a:ext>
            </a:extLst>
          </p:cNvPr>
          <p:cNvSpPr/>
          <p:nvPr/>
        </p:nvSpPr>
        <p:spPr>
          <a:xfrm>
            <a:off x="10177683" y="1705718"/>
            <a:ext cx="63511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名</a:t>
            </a:r>
            <a:endParaRPr lang="zh-CN" sz="2400" kern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A39DA0A3-F903-C929-C69F-BF85A0577615}"/>
              </a:ext>
            </a:extLst>
          </p:cNvPr>
          <p:cNvSpPr/>
          <p:nvPr/>
        </p:nvSpPr>
        <p:spPr>
          <a:xfrm>
            <a:off x="6223820" y="2695965"/>
            <a:ext cx="3490051" cy="8043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E820417-A10F-DA83-F702-E32D570B7E87}"/>
              </a:ext>
            </a:extLst>
          </p:cNvPr>
          <p:cNvGrpSpPr/>
          <p:nvPr/>
        </p:nvGrpSpPr>
        <p:grpSpPr>
          <a:xfrm>
            <a:off x="4981093" y="2611893"/>
            <a:ext cx="972473" cy="972473"/>
            <a:chOff x="4981093" y="2611893"/>
            <a:chExt cx="972473" cy="972473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F83F5461-1D78-3075-8B3D-E1D535D8F8FF}"/>
                </a:ext>
              </a:extLst>
            </p:cNvPr>
            <p:cNvSpPr/>
            <p:nvPr/>
          </p:nvSpPr>
          <p:spPr>
            <a:xfrm>
              <a:off x="4981093" y="2611893"/>
              <a:ext cx="972473" cy="9724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man-bust_83036">
              <a:extLst>
                <a:ext uri="{FF2B5EF4-FFF2-40B4-BE49-F238E27FC236}">
                  <a16:creationId xmlns:a16="http://schemas.microsoft.com/office/drawing/2014/main" id="{E7E027AC-12C0-941E-27B2-FFCE29D8A231}"/>
                </a:ext>
              </a:extLst>
            </p:cNvPr>
            <p:cNvSpPr/>
            <p:nvPr/>
          </p:nvSpPr>
          <p:spPr>
            <a:xfrm>
              <a:off x="5222103" y="2819532"/>
              <a:ext cx="490452" cy="557195"/>
            </a:xfrm>
            <a:custGeom>
              <a:avLst/>
              <a:gdLst>
                <a:gd name="T0" fmla="*/ 299 w 5188"/>
                <a:gd name="T1" fmla="*/ 4854 h 5903"/>
                <a:gd name="T2" fmla="*/ 1392 w 5188"/>
                <a:gd name="T3" fmla="*/ 4987 h 5903"/>
                <a:gd name="T4" fmla="*/ 139 w 5188"/>
                <a:gd name="T5" fmla="*/ 5121 h 5903"/>
                <a:gd name="T6" fmla="*/ 8 w 5188"/>
                <a:gd name="T7" fmla="*/ 4960 h 5903"/>
                <a:gd name="T8" fmla="*/ 1184 w 5188"/>
                <a:gd name="T9" fmla="*/ 2436 h 5903"/>
                <a:gd name="T10" fmla="*/ 2519 w 5188"/>
                <a:gd name="T11" fmla="*/ 2873 h 5903"/>
                <a:gd name="T12" fmla="*/ 2302 w 5188"/>
                <a:gd name="T13" fmla="*/ 3028 h 5903"/>
                <a:gd name="T14" fmla="*/ 584 w 5188"/>
                <a:gd name="T15" fmla="*/ 3314 h 5903"/>
                <a:gd name="T16" fmla="*/ 531 w 5188"/>
                <a:gd name="T17" fmla="*/ 902 h 5903"/>
                <a:gd name="T18" fmla="*/ 1584 w 5188"/>
                <a:gd name="T19" fmla="*/ 4 h 5903"/>
                <a:gd name="T20" fmla="*/ 2159 w 5188"/>
                <a:gd name="T21" fmla="*/ 1843 h 5903"/>
                <a:gd name="T22" fmla="*/ 841 w 5188"/>
                <a:gd name="T23" fmla="*/ 1843 h 5903"/>
                <a:gd name="T24" fmla="*/ 1500 w 5188"/>
                <a:gd name="T25" fmla="*/ 634 h 5903"/>
                <a:gd name="T26" fmla="*/ 1500 w 5188"/>
                <a:gd name="T27" fmla="*/ 265 h 5903"/>
                <a:gd name="T28" fmla="*/ 1033 w 5188"/>
                <a:gd name="T29" fmla="*/ 1658 h 5903"/>
                <a:gd name="T30" fmla="*/ 1967 w 5188"/>
                <a:gd name="T31" fmla="*/ 1658 h 5903"/>
                <a:gd name="T32" fmla="*/ 2182 w 5188"/>
                <a:gd name="T33" fmla="*/ 764 h 5903"/>
                <a:gd name="T34" fmla="*/ 1500 w 5188"/>
                <a:gd name="T35" fmla="*/ 901 h 5903"/>
                <a:gd name="T36" fmla="*/ 817 w 5188"/>
                <a:gd name="T37" fmla="*/ 764 h 5903"/>
                <a:gd name="T38" fmla="*/ 1033 w 5188"/>
                <a:gd name="T39" fmla="*/ 1658 h 5903"/>
                <a:gd name="T40" fmla="*/ 1869 w 5188"/>
                <a:gd name="T41" fmla="*/ 5387 h 5903"/>
                <a:gd name="T42" fmla="*/ 1869 w 5188"/>
                <a:gd name="T43" fmla="*/ 5654 h 5903"/>
                <a:gd name="T44" fmla="*/ 2969 w 5188"/>
                <a:gd name="T45" fmla="*/ 5521 h 5903"/>
                <a:gd name="T46" fmla="*/ 2940 w 5188"/>
                <a:gd name="T47" fmla="*/ 4881 h 5903"/>
                <a:gd name="T48" fmla="*/ 2179 w 5188"/>
                <a:gd name="T49" fmla="*/ 3761 h 5903"/>
                <a:gd name="T50" fmla="*/ 4032 w 5188"/>
                <a:gd name="T51" fmla="*/ 4089 h 5903"/>
                <a:gd name="T52" fmla="*/ 4299 w 5188"/>
                <a:gd name="T53" fmla="*/ 4089 h 5903"/>
                <a:gd name="T54" fmla="*/ 4165 w 5188"/>
                <a:gd name="T55" fmla="*/ 3494 h 5903"/>
                <a:gd name="T56" fmla="*/ 1912 w 5188"/>
                <a:gd name="T57" fmla="*/ 3627 h 5903"/>
                <a:gd name="T58" fmla="*/ 2043 w 5188"/>
                <a:gd name="T59" fmla="*/ 5147 h 5903"/>
                <a:gd name="T60" fmla="*/ 3073 w 5188"/>
                <a:gd name="T61" fmla="*/ 5014 h 5903"/>
                <a:gd name="T62" fmla="*/ 5047 w 5188"/>
                <a:gd name="T63" fmla="*/ 5798 h 5903"/>
                <a:gd name="T64" fmla="*/ 4793 w 5188"/>
                <a:gd name="T65" fmla="*/ 5903 h 5903"/>
                <a:gd name="T66" fmla="*/ 4077 w 5188"/>
                <a:gd name="T67" fmla="*/ 5336 h 5903"/>
                <a:gd name="T68" fmla="*/ 3931 w 5188"/>
                <a:gd name="T69" fmla="*/ 5016 h 5903"/>
                <a:gd name="T70" fmla="*/ 3469 w 5188"/>
                <a:gd name="T71" fmla="*/ 5609 h 5903"/>
                <a:gd name="T72" fmla="*/ 3600 w 5188"/>
                <a:gd name="T73" fmla="*/ 5609 h 5903"/>
                <a:gd name="T74" fmla="*/ 3902 w 5188"/>
                <a:gd name="T75" fmla="*/ 5496 h 5903"/>
                <a:gd name="T76" fmla="*/ 3789 w 5188"/>
                <a:gd name="T77" fmla="*/ 5798 h 5903"/>
                <a:gd name="T78" fmla="*/ 3280 w 5188"/>
                <a:gd name="T79" fmla="*/ 5798 h 5903"/>
                <a:gd name="T80" fmla="*/ 3742 w 5188"/>
                <a:gd name="T81" fmla="*/ 4827 h 5903"/>
                <a:gd name="T82" fmla="*/ 3259 w 5188"/>
                <a:gd name="T83" fmla="*/ 4199 h 5903"/>
                <a:gd name="T84" fmla="*/ 3448 w 5188"/>
                <a:gd name="T85" fmla="*/ 4010 h 5903"/>
                <a:gd name="T86" fmla="*/ 4901 w 5188"/>
                <a:gd name="T87" fmla="*/ 4009 h 5903"/>
                <a:gd name="T88" fmla="*/ 5128 w 5188"/>
                <a:gd name="T89" fmla="*/ 4104 h 5903"/>
                <a:gd name="T90" fmla="*/ 4506 w 5188"/>
                <a:gd name="T91" fmla="*/ 4767 h 5903"/>
                <a:gd name="T92" fmla="*/ 5047 w 5188"/>
                <a:gd name="T93" fmla="*/ 5289 h 5903"/>
                <a:gd name="T94" fmla="*/ 4859 w 5188"/>
                <a:gd name="T95" fmla="*/ 5478 h 5903"/>
                <a:gd name="T96" fmla="*/ 4331 w 5188"/>
                <a:gd name="T97" fmla="*/ 4989 h 5903"/>
                <a:gd name="T98" fmla="*/ 4265 w 5188"/>
                <a:gd name="T99" fmla="*/ 5017 h 5903"/>
                <a:gd name="T100" fmla="*/ 4727 w 5188"/>
                <a:gd name="T101" fmla="*/ 5609 h 5903"/>
                <a:gd name="T102" fmla="*/ 4859 w 5188"/>
                <a:gd name="T103" fmla="*/ 5609 h 5903"/>
                <a:gd name="T104" fmla="*/ 4859 w 5188"/>
                <a:gd name="T105" fmla="*/ 5478 h 5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188" h="5903">
                  <a:moveTo>
                    <a:pt x="584" y="3314"/>
                  </a:moveTo>
                  <a:lnTo>
                    <a:pt x="299" y="4854"/>
                  </a:lnTo>
                  <a:lnTo>
                    <a:pt x="1258" y="4854"/>
                  </a:lnTo>
                  <a:cubicBezTo>
                    <a:pt x="1332" y="4854"/>
                    <a:pt x="1392" y="4914"/>
                    <a:pt x="1392" y="4987"/>
                  </a:cubicBezTo>
                  <a:cubicBezTo>
                    <a:pt x="1392" y="5061"/>
                    <a:pt x="1332" y="5121"/>
                    <a:pt x="1258" y="5121"/>
                  </a:cubicBezTo>
                  <a:lnTo>
                    <a:pt x="139" y="5121"/>
                  </a:lnTo>
                  <a:cubicBezTo>
                    <a:pt x="99" y="5121"/>
                    <a:pt x="62" y="5102"/>
                    <a:pt x="36" y="5071"/>
                  </a:cubicBezTo>
                  <a:cubicBezTo>
                    <a:pt x="11" y="5041"/>
                    <a:pt x="0" y="4999"/>
                    <a:pt x="8" y="4960"/>
                  </a:cubicBezTo>
                  <a:lnTo>
                    <a:pt x="322" y="3264"/>
                  </a:lnTo>
                  <a:cubicBezTo>
                    <a:pt x="399" y="2848"/>
                    <a:pt x="721" y="2539"/>
                    <a:pt x="1184" y="2436"/>
                  </a:cubicBezTo>
                  <a:cubicBezTo>
                    <a:pt x="1425" y="2383"/>
                    <a:pt x="1686" y="2392"/>
                    <a:pt x="1920" y="2462"/>
                  </a:cubicBezTo>
                  <a:cubicBezTo>
                    <a:pt x="2175" y="2538"/>
                    <a:pt x="2382" y="2680"/>
                    <a:pt x="2519" y="2873"/>
                  </a:cubicBezTo>
                  <a:cubicBezTo>
                    <a:pt x="2562" y="2933"/>
                    <a:pt x="2548" y="3016"/>
                    <a:pt x="2488" y="3059"/>
                  </a:cubicBezTo>
                  <a:cubicBezTo>
                    <a:pt x="2428" y="3101"/>
                    <a:pt x="2345" y="3088"/>
                    <a:pt x="2302" y="3028"/>
                  </a:cubicBezTo>
                  <a:cubicBezTo>
                    <a:pt x="2097" y="2740"/>
                    <a:pt x="1661" y="2604"/>
                    <a:pt x="1242" y="2697"/>
                  </a:cubicBezTo>
                  <a:cubicBezTo>
                    <a:pt x="1071" y="2734"/>
                    <a:pt x="666" y="2872"/>
                    <a:pt x="584" y="3314"/>
                  </a:cubicBezTo>
                  <a:close/>
                  <a:moveTo>
                    <a:pt x="841" y="1843"/>
                  </a:moveTo>
                  <a:cubicBezTo>
                    <a:pt x="689" y="1685"/>
                    <a:pt x="512" y="1394"/>
                    <a:pt x="531" y="902"/>
                  </a:cubicBezTo>
                  <a:cubicBezTo>
                    <a:pt x="552" y="332"/>
                    <a:pt x="1001" y="42"/>
                    <a:pt x="1431" y="2"/>
                  </a:cubicBezTo>
                  <a:cubicBezTo>
                    <a:pt x="1453" y="0"/>
                    <a:pt x="1557" y="1"/>
                    <a:pt x="1584" y="4"/>
                  </a:cubicBezTo>
                  <a:cubicBezTo>
                    <a:pt x="2009" y="49"/>
                    <a:pt x="2448" y="338"/>
                    <a:pt x="2469" y="902"/>
                  </a:cubicBezTo>
                  <a:cubicBezTo>
                    <a:pt x="2488" y="1394"/>
                    <a:pt x="2311" y="1685"/>
                    <a:pt x="2159" y="1843"/>
                  </a:cubicBezTo>
                  <a:cubicBezTo>
                    <a:pt x="1983" y="2025"/>
                    <a:pt x="1749" y="2125"/>
                    <a:pt x="1500" y="2125"/>
                  </a:cubicBezTo>
                  <a:cubicBezTo>
                    <a:pt x="1251" y="2125"/>
                    <a:pt x="1016" y="2025"/>
                    <a:pt x="841" y="1843"/>
                  </a:cubicBezTo>
                  <a:close/>
                  <a:moveTo>
                    <a:pt x="936" y="524"/>
                  </a:moveTo>
                  <a:cubicBezTo>
                    <a:pt x="1100" y="590"/>
                    <a:pt x="1295" y="628"/>
                    <a:pt x="1500" y="634"/>
                  </a:cubicBezTo>
                  <a:cubicBezTo>
                    <a:pt x="1705" y="628"/>
                    <a:pt x="1900" y="590"/>
                    <a:pt x="2064" y="524"/>
                  </a:cubicBezTo>
                  <a:cubicBezTo>
                    <a:pt x="1929" y="357"/>
                    <a:pt x="1713" y="273"/>
                    <a:pt x="1500" y="265"/>
                  </a:cubicBezTo>
                  <a:cubicBezTo>
                    <a:pt x="1287" y="273"/>
                    <a:pt x="1071" y="357"/>
                    <a:pt x="936" y="524"/>
                  </a:cubicBezTo>
                  <a:close/>
                  <a:moveTo>
                    <a:pt x="1033" y="1658"/>
                  </a:moveTo>
                  <a:cubicBezTo>
                    <a:pt x="1158" y="1787"/>
                    <a:pt x="1324" y="1859"/>
                    <a:pt x="1500" y="1859"/>
                  </a:cubicBezTo>
                  <a:cubicBezTo>
                    <a:pt x="1676" y="1859"/>
                    <a:pt x="1842" y="1787"/>
                    <a:pt x="1967" y="1658"/>
                  </a:cubicBezTo>
                  <a:cubicBezTo>
                    <a:pt x="2133" y="1485"/>
                    <a:pt x="2214" y="1227"/>
                    <a:pt x="2203" y="912"/>
                  </a:cubicBezTo>
                  <a:cubicBezTo>
                    <a:pt x="2201" y="859"/>
                    <a:pt x="2194" y="810"/>
                    <a:pt x="2182" y="764"/>
                  </a:cubicBezTo>
                  <a:cubicBezTo>
                    <a:pt x="1983" y="847"/>
                    <a:pt x="1748" y="895"/>
                    <a:pt x="1503" y="901"/>
                  </a:cubicBezTo>
                  <a:cubicBezTo>
                    <a:pt x="1502" y="901"/>
                    <a:pt x="1501" y="901"/>
                    <a:pt x="1500" y="901"/>
                  </a:cubicBezTo>
                  <a:cubicBezTo>
                    <a:pt x="1499" y="901"/>
                    <a:pt x="1498" y="901"/>
                    <a:pt x="1497" y="901"/>
                  </a:cubicBezTo>
                  <a:cubicBezTo>
                    <a:pt x="1252" y="895"/>
                    <a:pt x="1017" y="847"/>
                    <a:pt x="817" y="764"/>
                  </a:cubicBezTo>
                  <a:cubicBezTo>
                    <a:pt x="806" y="810"/>
                    <a:pt x="799" y="859"/>
                    <a:pt x="797" y="912"/>
                  </a:cubicBezTo>
                  <a:cubicBezTo>
                    <a:pt x="785" y="1227"/>
                    <a:pt x="867" y="1485"/>
                    <a:pt x="1033" y="1658"/>
                  </a:cubicBezTo>
                  <a:close/>
                  <a:moveTo>
                    <a:pt x="2836" y="5387"/>
                  </a:moveTo>
                  <a:lnTo>
                    <a:pt x="1869" y="5387"/>
                  </a:lnTo>
                  <a:cubicBezTo>
                    <a:pt x="1796" y="5387"/>
                    <a:pt x="1736" y="5447"/>
                    <a:pt x="1736" y="5521"/>
                  </a:cubicBezTo>
                  <a:cubicBezTo>
                    <a:pt x="1736" y="5594"/>
                    <a:pt x="1796" y="5654"/>
                    <a:pt x="1869" y="5654"/>
                  </a:cubicBezTo>
                  <a:lnTo>
                    <a:pt x="2836" y="5654"/>
                  </a:lnTo>
                  <a:cubicBezTo>
                    <a:pt x="2909" y="5654"/>
                    <a:pt x="2969" y="5594"/>
                    <a:pt x="2969" y="5521"/>
                  </a:cubicBezTo>
                  <a:cubicBezTo>
                    <a:pt x="2969" y="5447"/>
                    <a:pt x="2909" y="5387"/>
                    <a:pt x="2836" y="5387"/>
                  </a:cubicBezTo>
                  <a:close/>
                  <a:moveTo>
                    <a:pt x="2940" y="4881"/>
                  </a:moveTo>
                  <a:lnTo>
                    <a:pt x="2179" y="4881"/>
                  </a:lnTo>
                  <a:lnTo>
                    <a:pt x="2179" y="3761"/>
                  </a:lnTo>
                  <a:lnTo>
                    <a:pt x="4032" y="3761"/>
                  </a:lnTo>
                  <a:lnTo>
                    <a:pt x="4032" y="4089"/>
                  </a:lnTo>
                  <a:cubicBezTo>
                    <a:pt x="4032" y="4162"/>
                    <a:pt x="4092" y="4222"/>
                    <a:pt x="4166" y="4222"/>
                  </a:cubicBezTo>
                  <a:cubicBezTo>
                    <a:pt x="4239" y="4222"/>
                    <a:pt x="4299" y="4162"/>
                    <a:pt x="4299" y="4089"/>
                  </a:cubicBezTo>
                  <a:lnTo>
                    <a:pt x="4299" y="3627"/>
                  </a:lnTo>
                  <a:cubicBezTo>
                    <a:pt x="4299" y="3554"/>
                    <a:pt x="4239" y="3494"/>
                    <a:pt x="4165" y="3494"/>
                  </a:cubicBezTo>
                  <a:lnTo>
                    <a:pt x="2043" y="3494"/>
                  </a:lnTo>
                  <a:cubicBezTo>
                    <a:pt x="1969" y="3494"/>
                    <a:pt x="1912" y="3554"/>
                    <a:pt x="1912" y="3627"/>
                  </a:cubicBezTo>
                  <a:lnTo>
                    <a:pt x="1912" y="5016"/>
                  </a:lnTo>
                  <a:cubicBezTo>
                    <a:pt x="1912" y="5089"/>
                    <a:pt x="1969" y="5147"/>
                    <a:pt x="2043" y="5147"/>
                  </a:cubicBezTo>
                  <a:lnTo>
                    <a:pt x="2940" y="5147"/>
                  </a:lnTo>
                  <a:cubicBezTo>
                    <a:pt x="3013" y="5147"/>
                    <a:pt x="3073" y="5088"/>
                    <a:pt x="3073" y="5014"/>
                  </a:cubicBezTo>
                  <a:cubicBezTo>
                    <a:pt x="3073" y="4941"/>
                    <a:pt x="3013" y="4881"/>
                    <a:pt x="2940" y="4881"/>
                  </a:cubicBezTo>
                  <a:close/>
                  <a:moveTo>
                    <a:pt x="5047" y="5798"/>
                  </a:moveTo>
                  <a:cubicBezTo>
                    <a:pt x="5047" y="5799"/>
                    <a:pt x="5046" y="5800"/>
                    <a:pt x="5045" y="5800"/>
                  </a:cubicBezTo>
                  <a:cubicBezTo>
                    <a:pt x="4978" y="5867"/>
                    <a:pt x="4888" y="5903"/>
                    <a:pt x="4793" y="5903"/>
                  </a:cubicBezTo>
                  <a:cubicBezTo>
                    <a:pt x="4697" y="5903"/>
                    <a:pt x="4607" y="5866"/>
                    <a:pt x="4539" y="5798"/>
                  </a:cubicBezTo>
                  <a:lnTo>
                    <a:pt x="4077" y="5336"/>
                  </a:lnTo>
                  <a:cubicBezTo>
                    <a:pt x="3983" y="5242"/>
                    <a:pt x="3952" y="5110"/>
                    <a:pt x="3984" y="4990"/>
                  </a:cubicBezTo>
                  <a:cubicBezTo>
                    <a:pt x="3964" y="4993"/>
                    <a:pt x="3945" y="5002"/>
                    <a:pt x="3931" y="5016"/>
                  </a:cubicBezTo>
                  <a:lnTo>
                    <a:pt x="3469" y="5478"/>
                  </a:lnTo>
                  <a:cubicBezTo>
                    <a:pt x="3433" y="5514"/>
                    <a:pt x="3433" y="5573"/>
                    <a:pt x="3469" y="5609"/>
                  </a:cubicBezTo>
                  <a:cubicBezTo>
                    <a:pt x="3486" y="5627"/>
                    <a:pt x="3510" y="5636"/>
                    <a:pt x="3534" y="5636"/>
                  </a:cubicBezTo>
                  <a:cubicBezTo>
                    <a:pt x="3559" y="5636"/>
                    <a:pt x="3583" y="5627"/>
                    <a:pt x="3600" y="5609"/>
                  </a:cubicBezTo>
                  <a:lnTo>
                    <a:pt x="3714" y="5496"/>
                  </a:lnTo>
                  <a:cubicBezTo>
                    <a:pt x="3766" y="5444"/>
                    <a:pt x="3850" y="5444"/>
                    <a:pt x="3902" y="5496"/>
                  </a:cubicBezTo>
                  <a:cubicBezTo>
                    <a:pt x="3954" y="5548"/>
                    <a:pt x="3954" y="5632"/>
                    <a:pt x="3902" y="5684"/>
                  </a:cubicBezTo>
                  <a:lnTo>
                    <a:pt x="3789" y="5798"/>
                  </a:lnTo>
                  <a:cubicBezTo>
                    <a:pt x="3721" y="5866"/>
                    <a:pt x="3631" y="5903"/>
                    <a:pt x="3535" y="5903"/>
                  </a:cubicBezTo>
                  <a:cubicBezTo>
                    <a:pt x="3438" y="5903"/>
                    <a:pt x="3348" y="5866"/>
                    <a:pt x="3280" y="5798"/>
                  </a:cubicBezTo>
                  <a:cubicBezTo>
                    <a:pt x="3140" y="5658"/>
                    <a:pt x="3140" y="5430"/>
                    <a:pt x="3280" y="5289"/>
                  </a:cubicBezTo>
                  <a:lnTo>
                    <a:pt x="3742" y="4827"/>
                  </a:lnTo>
                  <a:cubicBezTo>
                    <a:pt x="3767" y="4802"/>
                    <a:pt x="3796" y="4781"/>
                    <a:pt x="3826" y="4765"/>
                  </a:cubicBezTo>
                  <a:lnTo>
                    <a:pt x="3259" y="4199"/>
                  </a:lnTo>
                  <a:cubicBezTo>
                    <a:pt x="3207" y="4146"/>
                    <a:pt x="3207" y="4062"/>
                    <a:pt x="3259" y="4010"/>
                  </a:cubicBezTo>
                  <a:cubicBezTo>
                    <a:pt x="3312" y="3958"/>
                    <a:pt x="3396" y="3958"/>
                    <a:pt x="3448" y="4010"/>
                  </a:cubicBezTo>
                  <a:lnTo>
                    <a:pt x="4165" y="4727"/>
                  </a:lnTo>
                  <a:lnTo>
                    <a:pt x="4901" y="4009"/>
                  </a:lnTo>
                  <a:cubicBezTo>
                    <a:pt x="4954" y="3957"/>
                    <a:pt x="5039" y="3958"/>
                    <a:pt x="5090" y="4011"/>
                  </a:cubicBezTo>
                  <a:cubicBezTo>
                    <a:pt x="5115" y="4037"/>
                    <a:pt x="5128" y="4071"/>
                    <a:pt x="5128" y="4104"/>
                  </a:cubicBezTo>
                  <a:cubicBezTo>
                    <a:pt x="5128" y="4139"/>
                    <a:pt x="5114" y="4174"/>
                    <a:pt x="5088" y="4200"/>
                  </a:cubicBezTo>
                  <a:lnTo>
                    <a:pt x="4506" y="4767"/>
                  </a:lnTo>
                  <a:cubicBezTo>
                    <a:pt x="4535" y="4783"/>
                    <a:pt x="4561" y="4803"/>
                    <a:pt x="4585" y="4827"/>
                  </a:cubicBezTo>
                  <a:lnTo>
                    <a:pt x="5047" y="5289"/>
                  </a:lnTo>
                  <a:cubicBezTo>
                    <a:pt x="5188" y="5430"/>
                    <a:pt x="5188" y="5658"/>
                    <a:pt x="5047" y="5798"/>
                  </a:cubicBezTo>
                  <a:close/>
                  <a:moveTo>
                    <a:pt x="4859" y="5478"/>
                  </a:moveTo>
                  <a:lnTo>
                    <a:pt x="4397" y="5016"/>
                  </a:lnTo>
                  <a:cubicBezTo>
                    <a:pt x="4380" y="4999"/>
                    <a:pt x="4356" y="4989"/>
                    <a:pt x="4331" y="4989"/>
                  </a:cubicBezTo>
                  <a:cubicBezTo>
                    <a:pt x="4306" y="4989"/>
                    <a:pt x="4283" y="4999"/>
                    <a:pt x="4266" y="5016"/>
                  </a:cubicBezTo>
                  <a:cubicBezTo>
                    <a:pt x="4265" y="5016"/>
                    <a:pt x="4265" y="5017"/>
                    <a:pt x="4265" y="5017"/>
                  </a:cubicBezTo>
                  <a:cubicBezTo>
                    <a:pt x="4229" y="5053"/>
                    <a:pt x="4230" y="5112"/>
                    <a:pt x="4265" y="5147"/>
                  </a:cubicBezTo>
                  <a:lnTo>
                    <a:pt x="4727" y="5609"/>
                  </a:lnTo>
                  <a:cubicBezTo>
                    <a:pt x="4745" y="5627"/>
                    <a:pt x="4768" y="5636"/>
                    <a:pt x="4793" y="5636"/>
                  </a:cubicBezTo>
                  <a:cubicBezTo>
                    <a:pt x="4818" y="5636"/>
                    <a:pt x="4841" y="5627"/>
                    <a:pt x="4859" y="5609"/>
                  </a:cubicBezTo>
                  <a:cubicBezTo>
                    <a:pt x="4859" y="5609"/>
                    <a:pt x="4860" y="5609"/>
                    <a:pt x="4860" y="5608"/>
                  </a:cubicBezTo>
                  <a:cubicBezTo>
                    <a:pt x="4895" y="5572"/>
                    <a:pt x="4895" y="5514"/>
                    <a:pt x="4859" y="54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11349F00-10E9-EF5B-9D93-866FB274302C}"/>
              </a:ext>
            </a:extLst>
          </p:cNvPr>
          <p:cNvSpPr/>
          <p:nvPr/>
        </p:nvSpPr>
        <p:spPr>
          <a:xfrm>
            <a:off x="6627661" y="2858833"/>
            <a:ext cx="137730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技术人员</a:t>
            </a:r>
            <a:endParaRPr lang="zh-CN" sz="2400" kern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37DDC932-EE86-AA5A-30A8-1A2AB71EB868}"/>
              </a:ext>
            </a:extLst>
          </p:cNvPr>
          <p:cNvSpPr/>
          <p:nvPr/>
        </p:nvSpPr>
        <p:spPr>
          <a:xfrm>
            <a:off x="8746659" y="2858833"/>
            <a:ext cx="63511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名</a:t>
            </a:r>
            <a:endParaRPr lang="zh-CN" sz="2400" kern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821E5293-699B-EFD1-7253-4B748069DB45}"/>
              </a:ext>
            </a:extLst>
          </p:cNvPr>
          <p:cNvSpPr/>
          <p:nvPr/>
        </p:nvSpPr>
        <p:spPr>
          <a:xfrm>
            <a:off x="7255070" y="3967080"/>
            <a:ext cx="3490051" cy="8043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028F021-9862-C7E1-1EF2-DCBBB3E14EF2}"/>
              </a:ext>
            </a:extLst>
          </p:cNvPr>
          <p:cNvGrpSpPr/>
          <p:nvPr/>
        </p:nvGrpSpPr>
        <p:grpSpPr>
          <a:xfrm>
            <a:off x="6012343" y="3883008"/>
            <a:ext cx="972473" cy="972473"/>
            <a:chOff x="6012343" y="3883008"/>
            <a:chExt cx="972473" cy="972473"/>
          </a:xfrm>
        </p:grpSpPr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035297AF-D4CE-579E-321D-3B57D66A7E83}"/>
                </a:ext>
              </a:extLst>
            </p:cNvPr>
            <p:cNvSpPr/>
            <p:nvPr/>
          </p:nvSpPr>
          <p:spPr>
            <a:xfrm>
              <a:off x="6012343" y="3883008"/>
              <a:ext cx="972473" cy="9724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man-bust_83036">
              <a:extLst>
                <a:ext uri="{FF2B5EF4-FFF2-40B4-BE49-F238E27FC236}">
                  <a16:creationId xmlns:a16="http://schemas.microsoft.com/office/drawing/2014/main" id="{2C9BB06B-7A33-55DB-EE16-725CE0953382}"/>
                </a:ext>
              </a:extLst>
            </p:cNvPr>
            <p:cNvSpPr/>
            <p:nvPr/>
          </p:nvSpPr>
          <p:spPr>
            <a:xfrm>
              <a:off x="6219981" y="4091068"/>
              <a:ext cx="557195" cy="556353"/>
            </a:xfrm>
            <a:custGeom>
              <a:avLst/>
              <a:gdLst>
                <a:gd name="connsiteX0" fmla="*/ 480011 w 607639"/>
                <a:gd name="connsiteY0" fmla="*/ 415570 h 606722"/>
                <a:gd name="connsiteX1" fmla="*/ 480011 w 607639"/>
                <a:gd name="connsiteY1" fmla="*/ 485330 h 606722"/>
                <a:gd name="connsiteX2" fmla="*/ 577201 w 607639"/>
                <a:gd name="connsiteY2" fmla="*/ 485330 h 606722"/>
                <a:gd name="connsiteX3" fmla="*/ 577201 w 607639"/>
                <a:gd name="connsiteY3" fmla="*/ 415570 h 606722"/>
                <a:gd name="connsiteX4" fmla="*/ 93000 w 607639"/>
                <a:gd name="connsiteY4" fmla="*/ 348989 h 606722"/>
                <a:gd name="connsiteX5" fmla="*/ 103146 w 607639"/>
                <a:gd name="connsiteY5" fmla="*/ 354721 h 606722"/>
                <a:gd name="connsiteX6" fmla="*/ 197487 w 607639"/>
                <a:gd name="connsiteY6" fmla="*/ 475858 h 606722"/>
                <a:gd name="connsiteX7" fmla="*/ 291829 w 607639"/>
                <a:gd name="connsiteY7" fmla="*/ 354721 h 606722"/>
                <a:gd name="connsiteX8" fmla="*/ 301931 w 607639"/>
                <a:gd name="connsiteY8" fmla="*/ 348989 h 606722"/>
                <a:gd name="connsiteX9" fmla="*/ 313100 w 607639"/>
                <a:gd name="connsiteY9" fmla="*/ 352055 h 606722"/>
                <a:gd name="connsiteX10" fmla="*/ 315770 w 607639"/>
                <a:gd name="connsiteY10" fmla="*/ 373385 h 606722"/>
                <a:gd name="connsiteX11" fmla="*/ 209413 w 607639"/>
                <a:gd name="connsiteY11" fmla="*/ 509897 h 606722"/>
                <a:gd name="connsiteX12" fmla="*/ 197487 w 607639"/>
                <a:gd name="connsiteY12" fmla="*/ 515763 h 606722"/>
                <a:gd name="connsiteX13" fmla="*/ 185472 w 607639"/>
                <a:gd name="connsiteY13" fmla="*/ 509897 h 606722"/>
                <a:gd name="connsiteX14" fmla="*/ 79115 w 607639"/>
                <a:gd name="connsiteY14" fmla="*/ 373385 h 606722"/>
                <a:gd name="connsiteX15" fmla="*/ 81785 w 607639"/>
                <a:gd name="connsiteY15" fmla="*/ 352055 h 606722"/>
                <a:gd name="connsiteX16" fmla="*/ 93000 w 607639"/>
                <a:gd name="connsiteY16" fmla="*/ 348989 h 606722"/>
                <a:gd name="connsiteX17" fmla="*/ 394925 w 607639"/>
                <a:gd name="connsiteY17" fmla="*/ 242724 h 606722"/>
                <a:gd name="connsiteX18" fmla="*/ 364576 w 607639"/>
                <a:gd name="connsiteY18" fmla="*/ 409527 h 606722"/>
                <a:gd name="connsiteX19" fmla="*/ 412014 w 607639"/>
                <a:gd name="connsiteY19" fmla="*/ 409527 h 606722"/>
                <a:gd name="connsiteX20" fmla="*/ 425364 w 607639"/>
                <a:gd name="connsiteY20" fmla="*/ 576330 h 606722"/>
                <a:gd name="connsiteX21" fmla="*/ 486063 w 607639"/>
                <a:gd name="connsiteY21" fmla="*/ 576330 h 606722"/>
                <a:gd name="connsiteX22" fmla="*/ 490958 w 607639"/>
                <a:gd name="connsiteY22" fmla="*/ 515723 h 606722"/>
                <a:gd name="connsiteX23" fmla="*/ 480011 w 607639"/>
                <a:gd name="connsiteY23" fmla="*/ 515723 h 606722"/>
                <a:gd name="connsiteX24" fmla="*/ 449661 w 607639"/>
                <a:gd name="connsiteY24" fmla="*/ 485330 h 606722"/>
                <a:gd name="connsiteX25" fmla="*/ 449661 w 607639"/>
                <a:gd name="connsiteY25" fmla="*/ 415570 h 606722"/>
                <a:gd name="connsiteX26" fmla="*/ 480011 w 607639"/>
                <a:gd name="connsiteY26" fmla="*/ 385266 h 606722"/>
                <a:gd name="connsiteX27" fmla="*/ 542401 w 607639"/>
                <a:gd name="connsiteY27" fmla="*/ 385266 h 606722"/>
                <a:gd name="connsiteX28" fmla="*/ 516502 w 607639"/>
                <a:gd name="connsiteY28" fmla="*/ 242724 h 606722"/>
                <a:gd name="connsiteX29" fmla="*/ 470933 w 607639"/>
                <a:gd name="connsiteY29" fmla="*/ 242724 h 606722"/>
                <a:gd name="connsiteX30" fmla="*/ 470933 w 607639"/>
                <a:gd name="connsiteY30" fmla="*/ 334968 h 606722"/>
                <a:gd name="connsiteX31" fmla="*/ 455713 w 607639"/>
                <a:gd name="connsiteY31" fmla="*/ 350164 h 606722"/>
                <a:gd name="connsiteX32" fmla="*/ 440494 w 607639"/>
                <a:gd name="connsiteY32" fmla="*/ 334968 h 606722"/>
                <a:gd name="connsiteX33" fmla="*/ 440494 w 607639"/>
                <a:gd name="connsiteY33" fmla="*/ 242724 h 606722"/>
                <a:gd name="connsiteX34" fmla="*/ 394925 w 607639"/>
                <a:gd name="connsiteY34" fmla="*/ 212332 h 606722"/>
                <a:gd name="connsiteX35" fmla="*/ 516502 w 607639"/>
                <a:gd name="connsiteY35" fmla="*/ 212332 h 606722"/>
                <a:gd name="connsiteX36" fmla="*/ 546406 w 607639"/>
                <a:gd name="connsiteY36" fmla="*/ 237304 h 606722"/>
                <a:gd name="connsiteX37" fmla="*/ 573285 w 607639"/>
                <a:gd name="connsiteY37" fmla="*/ 385266 h 606722"/>
                <a:gd name="connsiteX38" fmla="*/ 577201 w 607639"/>
                <a:gd name="connsiteY38" fmla="*/ 385266 h 606722"/>
                <a:gd name="connsiteX39" fmla="*/ 607639 w 607639"/>
                <a:gd name="connsiteY39" fmla="*/ 415570 h 606722"/>
                <a:gd name="connsiteX40" fmla="*/ 607639 w 607639"/>
                <a:gd name="connsiteY40" fmla="*/ 485330 h 606722"/>
                <a:gd name="connsiteX41" fmla="*/ 577201 w 607639"/>
                <a:gd name="connsiteY41" fmla="*/ 515723 h 606722"/>
                <a:gd name="connsiteX42" fmla="*/ 521397 w 607639"/>
                <a:gd name="connsiteY42" fmla="*/ 515723 h 606722"/>
                <a:gd name="connsiteX43" fmla="*/ 516413 w 607639"/>
                <a:gd name="connsiteY43" fmla="*/ 578729 h 606722"/>
                <a:gd name="connsiteX44" fmla="*/ 486063 w 607639"/>
                <a:gd name="connsiteY44" fmla="*/ 606722 h 606722"/>
                <a:gd name="connsiteX45" fmla="*/ 425364 w 607639"/>
                <a:gd name="connsiteY45" fmla="*/ 606722 h 606722"/>
                <a:gd name="connsiteX46" fmla="*/ 395014 w 607639"/>
                <a:gd name="connsiteY46" fmla="*/ 578729 h 606722"/>
                <a:gd name="connsiteX47" fmla="*/ 383978 w 607639"/>
                <a:gd name="connsiteY47" fmla="*/ 439831 h 606722"/>
                <a:gd name="connsiteX48" fmla="*/ 364576 w 607639"/>
                <a:gd name="connsiteY48" fmla="*/ 439831 h 606722"/>
                <a:gd name="connsiteX49" fmla="*/ 341257 w 607639"/>
                <a:gd name="connsiteY49" fmla="*/ 428989 h 606722"/>
                <a:gd name="connsiteX50" fmla="*/ 334671 w 607639"/>
                <a:gd name="connsiteY50" fmla="*/ 404106 h 606722"/>
                <a:gd name="connsiteX51" fmla="*/ 365021 w 607639"/>
                <a:gd name="connsiteY51" fmla="*/ 237304 h 606722"/>
                <a:gd name="connsiteX52" fmla="*/ 394925 w 607639"/>
                <a:gd name="connsiteY52" fmla="*/ 212332 h 606722"/>
                <a:gd name="connsiteX53" fmla="*/ 197502 w 607639"/>
                <a:gd name="connsiteY53" fmla="*/ 212332 h 606722"/>
                <a:gd name="connsiteX54" fmla="*/ 329497 w 607639"/>
                <a:gd name="connsiteY54" fmla="*/ 263164 h 606722"/>
                <a:gd name="connsiteX55" fmla="*/ 322821 w 607639"/>
                <a:gd name="connsiteY55" fmla="*/ 299599 h 606722"/>
                <a:gd name="connsiteX56" fmla="*/ 197502 w 607639"/>
                <a:gd name="connsiteY56" fmla="*/ 242724 h 606722"/>
                <a:gd name="connsiteX57" fmla="*/ 30350 w 607639"/>
                <a:gd name="connsiteY57" fmla="*/ 409527 h 606722"/>
                <a:gd name="connsiteX58" fmla="*/ 197502 w 607639"/>
                <a:gd name="connsiteY58" fmla="*/ 576330 h 606722"/>
                <a:gd name="connsiteX59" fmla="*/ 353439 w 607639"/>
                <a:gd name="connsiteY59" fmla="*/ 468979 h 606722"/>
                <a:gd name="connsiteX60" fmla="*/ 355842 w 607639"/>
                <a:gd name="connsiteY60" fmla="*/ 469601 h 606722"/>
                <a:gd name="connsiteX61" fmla="*/ 360025 w 607639"/>
                <a:gd name="connsiteY61" fmla="*/ 521410 h 606722"/>
                <a:gd name="connsiteX62" fmla="*/ 197502 w 607639"/>
                <a:gd name="connsiteY62" fmla="*/ 606722 h 606722"/>
                <a:gd name="connsiteX63" fmla="*/ 0 w 607639"/>
                <a:gd name="connsiteY63" fmla="*/ 409527 h 606722"/>
                <a:gd name="connsiteX64" fmla="*/ 197502 w 607639"/>
                <a:gd name="connsiteY64" fmla="*/ 212332 h 606722"/>
                <a:gd name="connsiteX65" fmla="*/ 455677 w 607639"/>
                <a:gd name="connsiteY65" fmla="*/ 30302 h 606722"/>
                <a:gd name="connsiteX66" fmla="*/ 394890 w 607639"/>
                <a:gd name="connsiteY66" fmla="*/ 90994 h 606722"/>
                <a:gd name="connsiteX67" fmla="*/ 455677 w 607639"/>
                <a:gd name="connsiteY67" fmla="*/ 151686 h 606722"/>
                <a:gd name="connsiteX68" fmla="*/ 516463 w 607639"/>
                <a:gd name="connsiteY68" fmla="*/ 90994 h 606722"/>
                <a:gd name="connsiteX69" fmla="*/ 455677 w 607639"/>
                <a:gd name="connsiteY69" fmla="*/ 30302 h 606722"/>
                <a:gd name="connsiteX70" fmla="*/ 455677 w 607639"/>
                <a:gd name="connsiteY70" fmla="*/ 0 h 606722"/>
                <a:gd name="connsiteX71" fmla="*/ 546812 w 607639"/>
                <a:gd name="connsiteY71" fmla="*/ 90994 h 606722"/>
                <a:gd name="connsiteX72" fmla="*/ 455677 w 607639"/>
                <a:gd name="connsiteY72" fmla="*/ 181988 h 606722"/>
                <a:gd name="connsiteX73" fmla="*/ 364541 w 607639"/>
                <a:gd name="connsiteY73" fmla="*/ 90994 h 606722"/>
                <a:gd name="connsiteX74" fmla="*/ 455677 w 607639"/>
                <a:gd name="connsiteY74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7639" h="606722">
                  <a:moveTo>
                    <a:pt x="480011" y="415570"/>
                  </a:moveTo>
                  <a:lnTo>
                    <a:pt x="480011" y="485330"/>
                  </a:lnTo>
                  <a:lnTo>
                    <a:pt x="577201" y="485330"/>
                  </a:lnTo>
                  <a:lnTo>
                    <a:pt x="577201" y="415570"/>
                  </a:lnTo>
                  <a:close/>
                  <a:moveTo>
                    <a:pt x="93000" y="348989"/>
                  </a:moveTo>
                  <a:cubicBezTo>
                    <a:pt x="96871" y="349477"/>
                    <a:pt x="100565" y="351433"/>
                    <a:pt x="103146" y="354721"/>
                  </a:cubicBezTo>
                  <a:lnTo>
                    <a:pt x="197487" y="475858"/>
                  </a:lnTo>
                  <a:lnTo>
                    <a:pt x="291829" y="354721"/>
                  </a:lnTo>
                  <a:cubicBezTo>
                    <a:pt x="294410" y="351433"/>
                    <a:pt x="298081" y="349477"/>
                    <a:pt x="301931" y="348989"/>
                  </a:cubicBezTo>
                  <a:cubicBezTo>
                    <a:pt x="305780" y="348500"/>
                    <a:pt x="309807" y="349478"/>
                    <a:pt x="313100" y="352055"/>
                  </a:cubicBezTo>
                  <a:cubicBezTo>
                    <a:pt x="319775" y="357210"/>
                    <a:pt x="320932" y="366719"/>
                    <a:pt x="315770" y="373385"/>
                  </a:cubicBezTo>
                  <a:lnTo>
                    <a:pt x="209413" y="509897"/>
                  </a:lnTo>
                  <a:cubicBezTo>
                    <a:pt x="206565" y="513541"/>
                    <a:pt x="202115" y="515763"/>
                    <a:pt x="197487" y="515763"/>
                  </a:cubicBezTo>
                  <a:cubicBezTo>
                    <a:pt x="192770" y="515763"/>
                    <a:pt x="188320" y="513541"/>
                    <a:pt x="185472" y="509897"/>
                  </a:cubicBezTo>
                  <a:lnTo>
                    <a:pt x="79115" y="373385"/>
                  </a:lnTo>
                  <a:cubicBezTo>
                    <a:pt x="73953" y="366719"/>
                    <a:pt x="75199" y="357210"/>
                    <a:pt x="81785" y="352055"/>
                  </a:cubicBezTo>
                  <a:cubicBezTo>
                    <a:pt x="85078" y="349478"/>
                    <a:pt x="89128" y="348500"/>
                    <a:pt x="93000" y="348989"/>
                  </a:cubicBezTo>
                  <a:close/>
                  <a:moveTo>
                    <a:pt x="394925" y="242724"/>
                  </a:moveTo>
                  <a:lnTo>
                    <a:pt x="364576" y="409527"/>
                  </a:lnTo>
                  <a:lnTo>
                    <a:pt x="412014" y="409527"/>
                  </a:lnTo>
                  <a:lnTo>
                    <a:pt x="425364" y="576330"/>
                  </a:lnTo>
                  <a:lnTo>
                    <a:pt x="486063" y="576330"/>
                  </a:lnTo>
                  <a:lnTo>
                    <a:pt x="490958" y="515723"/>
                  </a:lnTo>
                  <a:lnTo>
                    <a:pt x="480011" y="515723"/>
                  </a:lnTo>
                  <a:cubicBezTo>
                    <a:pt x="463279" y="515723"/>
                    <a:pt x="449661" y="502126"/>
                    <a:pt x="449661" y="485330"/>
                  </a:cubicBezTo>
                  <a:lnTo>
                    <a:pt x="449661" y="415570"/>
                  </a:lnTo>
                  <a:cubicBezTo>
                    <a:pt x="449661" y="398863"/>
                    <a:pt x="463279" y="385266"/>
                    <a:pt x="480011" y="385266"/>
                  </a:cubicBezTo>
                  <a:lnTo>
                    <a:pt x="542401" y="385266"/>
                  </a:lnTo>
                  <a:lnTo>
                    <a:pt x="516502" y="242724"/>
                  </a:lnTo>
                  <a:lnTo>
                    <a:pt x="470933" y="242724"/>
                  </a:lnTo>
                  <a:lnTo>
                    <a:pt x="470933" y="334968"/>
                  </a:lnTo>
                  <a:cubicBezTo>
                    <a:pt x="470933" y="343321"/>
                    <a:pt x="464080" y="350164"/>
                    <a:pt x="455713" y="350164"/>
                  </a:cubicBezTo>
                  <a:cubicBezTo>
                    <a:pt x="447347" y="350164"/>
                    <a:pt x="440494" y="343321"/>
                    <a:pt x="440494" y="334968"/>
                  </a:cubicBezTo>
                  <a:lnTo>
                    <a:pt x="440494" y="242724"/>
                  </a:lnTo>
                  <a:close/>
                  <a:moveTo>
                    <a:pt x="394925" y="212332"/>
                  </a:moveTo>
                  <a:lnTo>
                    <a:pt x="516502" y="212332"/>
                  </a:lnTo>
                  <a:cubicBezTo>
                    <a:pt x="531187" y="212332"/>
                    <a:pt x="543736" y="222818"/>
                    <a:pt x="546406" y="237304"/>
                  </a:cubicBezTo>
                  <a:lnTo>
                    <a:pt x="573285" y="385266"/>
                  </a:lnTo>
                  <a:lnTo>
                    <a:pt x="577201" y="385266"/>
                  </a:lnTo>
                  <a:cubicBezTo>
                    <a:pt x="594022" y="385266"/>
                    <a:pt x="607639" y="398863"/>
                    <a:pt x="607639" y="415570"/>
                  </a:cubicBezTo>
                  <a:lnTo>
                    <a:pt x="607639" y="485330"/>
                  </a:lnTo>
                  <a:cubicBezTo>
                    <a:pt x="607639" y="502126"/>
                    <a:pt x="594022" y="515723"/>
                    <a:pt x="577201" y="515723"/>
                  </a:cubicBezTo>
                  <a:lnTo>
                    <a:pt x="521397" y="515723"/>
                  </a:lnTo>
                  <a:lnTo>
                    <a:pt x="516413" y="578729"/>
                  </a:lnTo>
                  <a:cubicBezTo>
                    <a:pt x="515167" y="594547"/>
                    <a:pt x="501905" y="606722"/>
                    <a:pt x="486063" y="606722"/>
                  </a:cubicBezTo>
                  <a:lnTo>
                    <a:pt x="425364" y="606722"/>
                  </a:lnTo>
                  <a:cubicBezTo>
                    <a:pt x="409522" y="606722"/>
                    <a:pt x="396349" y="594547"/>
                    <a:pt x="395014" y="578729"/>
                  </a:cubicBezTo>
                  <a:lnTo>
                    <a:pt x="383978" y="439831"/>
                  </a:lnTo>
                  <a:lnTo>
                    <a:pt x="364576" y="439831"/>
                  </a:lnTo>
                  <a:cubicBezTo>
                    <a:pt x="355587" y="439831"/>
                    <a:pt x="347043" y="435832"/>
                    <a:pt x="341257" y="428989"/>
                  </a:cubicBezTo>
                  <a:cubicBezTo>
                    <a:pt x="335472" y="422057"/>
                    <a:pt x="333069" y="412993"/>
                    <a:pt x="334671" y="404106"/>
                  </a:cubicBezTo>
                  <a:lnTo>
                    <a:pt x="365021" y="237304"/>
                  </a:lnTo>
                  <a:cubicBezTo>
                    <a:pt x="367691" y="222818"/>
                    <a:pt x="380240" y="212332"/>
                    <a:pt x="394925" y="212332"/>
                  </a:cubicBezTo>
                  <a:close/>
                  <a:moveTo>
                    <a:pt x="197502" y="212332"/>
                  </a:moveTo>
                  <a:cubicBezTo>
                    <a:pt x="248324" y="212332"/>
                    <a:pt x="294429" y="231705"/>
                    <a:pt x="329497" y="263164"/>
                  </a:cubicBezTo>
                  <a:lnTo>
                    <a:pt x="322821" y="299599"/>
                  </a:lnTo>
                  <a:cubicBezTo>
                    <a:pt x="292203" y="264763"/>
                    <a:pt x="247434" y="242724"/>
                    <a:pt x="197502" y="242724"/>
                  </a:cubicBezTo>
                  <a:cubicBezTo>
                    <a:pt x="105382" y="242724"/>
                    <a:pt x="30350" y="317550"/>
                    <a:pt x="30350" y="409527"/>
                  </a:cubicBezTo>
                  <a:cubicBezTo>
                    <a:pt x="30350" y="501504"/>
                    <a:pt x="105382" y="576330"/>
                    <a:pt x="197502" y="576330"/>
                  </a:cubicBezTo>
                  <a:cubicBezTo>
                    <a:pt x="268617" y="576330"/>
                    <a:pt x="329319" y="531630"/>
                    <a:pt x="353439" y="468979"/>
                  </a:cubicBezTo>
                  <a:cubicBezTo>
                    <a:pt x="354240" y="469157"/>
                    <a:pt x="355041" y="469423"/>
                    <a:pt x="355842" y="469601"/>
                  </a:cubicBezTo>
                  <a:lnTo>
                    <a:pt x="360025" y="521410"/>
                  </a:lnTo>
                  <a:cubicBezTo>
                    <a:pt x="324334" y="572864"/>
                    <a:pt x="264879" y="606722"/>
                    <a:pt x="197502" y="606722"/>
                  </a:cubicBezTo>
                  <a:cubicBezTo>
                    <a:pt x="88382" y="606722"/>
                    <a:pt x="0" y="518389"/>
                    <a:pt x="0" y="409527"/>
                  </a:cubicBezTo>
                  <a:cubicBezTo>
                    <a:pt x="0" y="300665"/>
                    <a:pt x="88382" y="212332"/>
                    <a:pt x="197502" y="212332"/>
                  </a:cubicBezTo>
                  <a:close/>
                  <a:moveTo>
                    <a:pt x="455677" y="30302"/>
                  </a:moveTo>
                  <a:cubicBezTo>
                    <a:pt x="422124" y="30302"/>
                    <a:pt x="394890" y="57493"/>
                    <a:pt x="394890" y="90994"/>
                  </a:cubicBezTo>
                  <a:cubicBezTo>
                    <a:pt x="394890" y="124495"/>
                    <a:pt x="422124" y="151686"/>
                    <a:pt x="455677" y="151686"/>
                  </a:cubicBezTo>
                  <a:cubicBezTo>
                    <a:pt x="489230" y="151686"/>
                    <a:pt x="516463" y="124495"/>
                    <a:pt x="516463" y="90994"/>
                  </a:cubicBezTo>
                  <a:cubicBezTo>
                    <a:pt x="516463" y="57493"/>
                    <a:pt x="489230" y="30302"/>
                    <a:pt x="455677" y="30302"/>
                  </a:cubicBezTo>
                  <a:close/>
                  <a:moveTo>
                    <a:pt x="455677" y="0"/>
                  </a:moveTo>
                  <a:cubicBezTo>
                    <a:pt x="505961" y="0"/>
                    <a:pt x="546812" y="40787"/>
                    <a:pt x="546812" y="90994"/>
                  </a:cubicBezTo>
                  <a:cubicBezTo>
                    <a:pt x="546812" y="141201"/>
                    <a:pt x="505961" y="181988"/>
                    <a:pt x="455677" y="181988"/>
                  </a:cubicBezTo>
                  <a:cubicBezTo>
                    <a:pt x="405392" y="181988"/>
                    <a:pt x="364541" y="141201"/>
                    <a:pt x="364541" y="90994"/>
                  </a:cubicBezTo>
                  <a:cubicBezTo>
                    <a:pt x="364541" y="40787"/>
                    <a:pt x="405392" y="0"/>
                    <a:pt x="45567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0881B23B-7552-07A9-AA65-A1300267BEE5}"/>
              </a:ext>
            </a:extLst>
          </p:cNvPr>
          <p:cNvSpPr/>
          <p:nvPr/>
        </p:nvSpPr>
        <p:spPr>
          <a:xfrm>
            <a:off x="7658911" y="4129948"/>
            <a:ext cx="1069524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志愿者</a:t>
            </a:r>
            <a:endParaRPr lang="zh-CN" sz="2400" kern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37A5D5DF-ABF0-3968-844B-1D4CCC30BDE7}"/>
              </a:ext>
            </a:extLst>
          </p:cNvPr>
          <p:cNvSpPr/>
          <p:nvPr/>
        </p:nvSpPr>
        <p:spPr>
          <a:xfrm>
            <a:off x="9777909" y="4129948"/>
            <a:ext cx="635110" cy="4785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名</a:t>
            </a:r>
            <a:endParaRPr lang="zh-CN" sz="2400" kern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C0C9CA86-EACD-D616-949F-107396FC6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一、活动思路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9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5C298BFA-72C5-0D52-1E14-3E30AE98FCE9}"/>
              </a:ext>
            </a:extLst>
          </p:cNvPr>
          <p:cNvGrpSpPr/>
          <p:nvPr/>
        </p:nvGrpSpPr>
        <p:grpSpPr>
          <a:xfrm>
            <a:off x="1289642" y="1596334"/>
            <a:ext cx="3248875" cy="1975663"/>
            <a:chOff x="3597412" y="938246"/>
            <a:chExt cx="3248875" cy="1975663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7C76EB76-6972-7474-1CA1-846A40E4842F}"/>
                </a:ext>
              </a:extLst>
            </p:cNvPr>
            <p:cNvSpPr/>
            <p:nvPr/>
          </p:nvSpPr>
          <p:spPr>
            <a:xfrm rot="19635582">
              <a:off x="3631829" y="1558959"/>
              <a:ext cx="2307772" cy="7982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C216829F-DEAD-CCD9-CCA1-EC1707290EBA}"/>
                </a:ext>
              </a:extLst>
            </p:cNvPr>
            <p:cNvSpPr/>
            <p:nvPr/>
          </p:nvSpPr>
          <p:spPr>
            <a:xfrm rot="19635582">
              <a:off x="3918856" y="1659999"/>
              <a:ext cx="2307772" cy="798286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FF097C6C-197F-6963-B403-F36B3207EAD0}"/>
                </a:ext>
              </a:extLst>
            </p:cNvPr>
            <p:cNvSpPr txBox="1"/>
            <p:nvPr/>
          </p:nvSpPr>
          <p:spPr>
            <a:xfrm>
              <a:off x="3597412" y="938246"/>
              <a:ext cx="2694969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noAutofit/>
            </a:bodyPr>
            <a:lstStyle/>
            <a:p>
              <a:r>
                <a:rPr lang="en-US" altLang="zh-CN" sz="8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FIVE</a:t>
              </a:r>
              <a:endParaRPr lang="zh-CN" altLang="en-US" sz="8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BA345FD0-3278-611D-ADDC-0240E049D857}"/>
                </a:ext>
              </a:extLst>
            </p:cNvPr>
            <p:cNvSpPr/>
            <p:nvPr/>
          </p:nvSpPr>
          <p:spPr>
            <a:xfrm rot="19635582">
              <a:off x="4142307" y="1776109"/>
              <a:ext cx="2307772" cy="7982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D011DF83-F65B-C4ED-C70C-DA5CC6750F80}"/>
                </a:ext>
              </a:extLst>
            </p:cNvPr>
            <p:cNvGrpSpPr/>
            <p:nvPr/>
          </p:nvGrpSpPr>
          <p:grpSpPr>
            <a:xfrm>
              <a:off x="5563726" y="1612233"/>
              <a:ext cx="1282561" cy="1301676"/>
              <a:chOff x="5277895" y="1674280"/>
              <a:chExt cx="1282561" cy="1301676"/>
            </a:xfrm>
          </p:grpSpPr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CC30C207-0D26-01F4-8269-EBA5D73A96A7}"/>
                  </a:ext>
                </a:extLst>
              </p:cNvPr>
              <p:cNvSpPr/>
              <p:nvPr/>
            </p:nvSpPr>
            <p:spPr>
              <a:xfrm>
                <a:off x="6095999" y="1674280"/>
                <a:ext cx="464457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五</a:t>
                </a:r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3DA9B9DD-79E1-8B0D-2089-802F9ED44608}"/>
                  </a:ext>
                </a:extLst>
              </p:cNvPr>
              <p:cNvSpPr/>
              <p:nvPr/>
            </p:nvSpPr>
            <p:spPr>
              <a:xfrm>
                <a:off x="5806155" y="2163322"/>
                <a:ext cx="457172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件</a:t>
                </a:r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6D66B87D-C22C-A044-E620-0C04B14AD07F}"/>
                  </a:ext>
                </a:extLst>
              </p:cNvPr>
              <p:cNvSpPr/>
              <p:nvPr/>
            </p:nvSpPr>
            <p:spPr>
              <a:xfrm>
                <a:off x="5277895" y="2497363"/>
                <a:ext cx="453970" cy="478593"/>
              </a:xfrm>
              <a:custGeom>
                <a:avLst/>
                <a:gdLst>
                  <a:gd name="connsiteX0" fmla="*/ 0 w 8258268"/>
                  <a:gd name="connsiteY0" fmla="*/ 0 h 562513"/>
                  <a:gd name="connsiteX1" fmla="*/ 8258268 w 8258268"/>
                  <a:gd name="connsiteY1" fmla="*/ 0 h 562513"/>
                  <a:gd name="connsiteX2" fmla="*/ 8258268 w 8258268"/>
                  <a:gd name="connsiteY2" fmla="*/ 562513 h 562513"/>
                  <a:gd name="connsiteX3" fmla="*/ 0 w 8258268"/>
                  <a:gd name="connsiteY3" fmla="*/ 562513 h 562513"/>
                  <a:gd name="connsiteX4" fmla="*/ 0 w 8258268"/>
                  <a:gd name="connsiteY4" fmla="*/ 0 h 562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268" h="562513">
                    <a:moveTo>
                      <a:pt x="0" y="0"/>
                    </a:moveTo>
                    <a:lnTo>
                      <a:pt x="8258268" y="0"/>
                    </a:lnTo>
                    <a:lnTo>
                      <a:pt x="8258268" y="562513"/>
                    </a:lnTo>
                    <a:lnTo>
                      <a:pt x="0" y="562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none" lIns="72390" tIns="72390" rIns="72390" bIns="72390" numCol="1" spcCol="1270" anchor="ctr" anchorCtr="0">
                <a:noAutofit/>
              </a:bodyPr>
              <a:lstStyle/>
              <a:p>
                <a:pPr marL="0" lvl="0" indent="0" algn="l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kern="120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事</a:t>
                </a:r>
              </a:p>
            </p:txBody>
          </p:sp>
        </p:grpSp>
      </p:grp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24C84F35-11E2-BCEB-989B-569A3B46D1A5}"/>
              </a:ext>
            </a:extLst>
          </p:cNvPr>
          <p:cNvSpPr/>
          <p:nvPr/>
        </p:nvSpPr>
        <p:spPr>
          <a:xfrm rot="19635582">
            <a:off x="-1143588" y="1971850"/>
            <a:ext cx="7206314" cy="2941282"/>
          </a:xfrm>
          <a:custGeom>
            <a:avLst/>
            <a:gdLst>
              <a:gd name="connsiteX0" fmla="*/ 6693182 w 7206314"/>
              <a:gd name="connsiteY0" fmla="*/ 769646 h 2941282"/>
              <a:gd name="connsiteX1" fmla="*/ 7206314 w 7206314"/>
              <a:gd name="connsiteY1" fmla="*/ 1470641 h 2941282"/>
              <a:gd name="connsiteX2" fmla="*/ 2954825 w 7206314"/>
              <a:gd name="connsiteY2" fmla="*/ 2941282 h 2941282"/>
              <a:gd name="connsiteX3" fmla="*/ 250483 w 7206314"/>
              <a:gd name="connsiteY3" fmla="*/ 2605459 h 2941282"/>
              <a:gd name="connsiteX4" fmla="*/ 0 w 7206314"/>
              <a:gd name="connsiteY4" fmla="*/ 2526711 h 2941282"/>
              <a:gd name="connsiteX5" fmla="*/ 1572509 w 7206314"/>
              <a:gd name="connsiteY5" fmla="*/ 81063 h 2941282"/>
              <a:gd name="connsiteX6" fmla="*/ 1690562 w 7206314"/>
              <a:gd name="connsiteY6" fmla="*/ 66117 h 2941282"/>
              <a:gd name="connsiteX7" fmla="*/ 2954825 w 7206314"/>
              <a:gd name="connsiteY7" fmla="*/ 0 h 2941282"/>
              <a:gd name="connsiteX8" fmla="*/ 6693182 w 7206314"/>
              <a:gd name="connsiteY8" fmla="*/ 769646 h 294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6314" h="2941282">
                <a:moveTo>
                  <a:pt x="6693182" y="769646"/>
                </a:moveTo>
                <a:cubicBezTo>
                  <a:pt x="7020430" y="978026"/>
                  <a:pt x="7206314" y="1216825"/>
                  <a:pt x="7206314" y="1470641"/>
                </a:cubicBezTo>
                <a:cubicBezTo>
                  <a:pt x="7206314" y="2282854"/>
                  <a:pt x="5302858" y="2941282"/>
                  <a:pt x="2954825" y="2941282"/>
                </a:cubicBezTo>
                <a:cubicBezTo>
                  <a:pt x="1927561" y="2941282"/>
                  <a:pt x="985391" y="2815255"/>
                  <a:pt x="250483" y="2605459"/>
                </a:cubicBezTo>
                <a:lnTo>
                  <a:pt x="0" y="2526711"/>
                </a:lnTo>
                <a:lnTo>
                  <a:pt x="1572509" y="81063"/>
                </a:lnTo>
                <a:lnTo>
                  <a:pt x="1690562" y="66117"/>
                </a:lnTo>
                <a:cubicBezTo>
                  <a:pt x="2089942" y="23148"/>
                  <a:pt x="2514569" y="0"/>
                  <a:pt x="2954825" y="0"/>
                </a:cubicBezTo>
                <a:cubicBezTo>
                  <a:pt x="4569098" y="0"/>
                  <a:pt x="5973238" y="311210"/>
                  <a:pt x="6693182" y="76964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93D9516E-C6E2-1E90-8A23-917F57D032EA}"/>
              </a:ext>
            </a:extLst>
          </p:cNvPr>
          <p:cNvSpPr/>
          <p:nvPr/>
        </p:nvSpPr>
        <p:spPr>
          <a:xfrm rot="19635582">
            <a:off x="-516461" y="1788831"/>
            <a:ext cx="12683758" cy="4868458"/>
          </a:xfrm>
          <a:custGeom>
            <a:avLst/>
            <a:gdLst>
              <a:gd name="connsiteX0" fmla="*/ 11834414 w 12683758"/>
              <a:gd name="connsiteY0" fmla="*/ 1273931 h 4868458"/>
              <a:gd name="connsiteX1" fmla="*/ 12683758 w 12683758"/>
              <a:gd name="connsiteY1" fmla="*/ 2434229 h 4868458"/>
              <a:gd name="connsiteX2" fmla="*/ 5646625 w 12683758"/>
              <a:gd name="connsiteY2" fmla="*/ 4868458 h 4868458"/>
              <a:gd name="connsiteX3" fmla="*/ 5247228 w 12683758"/>
              <a:gd name="connsiteY3" fmla="*/ 4863004 h 4868458"/>
              <a:gd name="connsiteX4" fmla="*/ 0 w 12683758"/>
              <a:gd name="connsiteY4" fmla="*/ 1489130 h 4868458"/>
              <a:gd name="connsiteX5" fmla="*/ 446857 w 12683758"/>
              <a:gd name="connsiteY5" fmla="*/ 794154 h 4868458"/>
              <a:gd name="connsiteX6" fmla="*/ 670621 w 12683758"/>
              <a:gd name="connsiteY6" fmla="*/ 712969 h 4868458"/>
              <a:gd name="connsiteX7" fmla="*/ 5646625 w 12683758"/>
              <a:gd name="connsiteY7" fmla="*/ 0 h 4868458"/>
              <a:gd name="connsiteX8" fmla="*/ 11834414 w 12683758"/>
              <a:gd name="connsiteY8" fmla="*/ 1273931 h 486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83758" h="4868458">
                <a:moveTo>
                  <a:pt x="11834414" y="1273931"/>
                </a:moveTo>
                <a:cubicBezTo>
                  <a:pt x="12376079" y="1618845"/>
                  <a:pt x="12683758" y="2014108"/>
                  <a:pt x="12683758" y="2434229"/>
                </a:cubicBezTo>
                <a:cubicBezTo>
                  <a:pt x="12683758" y="3778617"/>
                  <a:pt x="9533126" y="4868458"/>
                  <a:pt x="5646625" y="4868458"/>
                </a:cubicBezTo>
                <a:lnTo>
                  <a:pt x="5247228" y="4863004"/>
                </a:lnTo>
                <a:lnTo>
                  <a:pt x="0" y="1489130"/>
                </a:lnTo>
                <a:lnTo>
                  <a:pt x="446857" y="794154"/>
                </a:lnTo>
                <a:lnTo>
                  <a:pt x="670621" y="712969"/>
                </a:lnTo>
                <a:cubicBezTo>
                  <a:pt x="1944091" y="272461"/>
                  <a:pt x="3703374" y="0"/>
                  <a:pt x="5646625" y="0"/>
                </a:cubicBezTo>
                <a:cubicBezTo>
                  <a:pt x="8318594" y="0"/>
                  <a:pt x="10642751" y="515121"/>
                  <a:pt x="11834414" y="1273931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ACE6EE72-5FFF-7ABA-91AB-E763916F2633}"/>
              </a:ext>
            </a:extLst>
          </p:cNvPr>
          <p:cNvSpPr/>
          <p:nvPr/>
        </p:nvSpPr>
        <p:spPr>
          <a:xfrm rot="19635582">
            <a:off x="-246709" y="2393076"/>
            <a:ext cx="11362897" cy="4824605"/>
          </a:xfrm>
          <a:custGeom>
            <a:avLst/>
            <a:gdLst>
              <a:gd name="connsiteX0" fmla="*/ 10513553 w 11362897"/>
              <a:gd name="connsiteY0" fmla="*/ 1273931 h 4824605"/>
              <a:gd name="connsiteX1" fmla="*/ 11362897 w 11362897"/>
              <a:gd name="connsiteY1" fmla="*/ 2434229 h 4824605"/>
              <a:gd name="connsiteX2" fmla="*/ 5743991 w 11362897"/>
              <a:gd name="connsiteY2" fmla="*/ 4819003 h 4824605"/>
              <a:gd name="connsiteX3" fmla="*/ 5637884 w 11362897"/>
              <a:gd name="connsiteY3" fmla="*/ 4824605 h 4824605"/>
              <a:gd name="connsiteX4" fmla="*/ 0 w 11362897"/>
              <a:gd name="connsiteY4" fmla="*/ 1199545 h 4824605"/>
              <a:gd name="connsiteX5" fmla="*/ 522730 w 11362897"/>
              <a:gd name="connsiteY5" fmla="*/ 386568 h 4824605"/>
              <a:gd name="connsiteX6" fmla="*/ 676755 w 11362897"/>
              <a:gd name="connsiteY6" fmla="*/ 352412 h 4824605"/>
              <a:gd name="connsiteX7" fmla="*/ 4325764 w 11362897"/>
              <a:gd name="connsiteY7" fmla="*/ 0 h 4824605"/>
              <a:gd name="connsiteX8" fmla="*/ 10513553 w 11362897"/>
              <a:gd name="connsiteY8" fmla="*/ 1273931 h 482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62897" h="4824605">
                <a:moveTo>
                  <a:pt x="10513553" y="1273931"/>
                </a:moveTo>
                <a:cubicBezTo>
                  <a:pt x="11055218" y="1618845"/>
                  <a:pt x="11362897" y="2014108"/>
                  <a:pt x="11362897" y="2434229"/>
                </a:cubicBezTo>
                <a:cubicBezTo>
                  <a:pt x="11362897" y="3610569"/>
                  <a:pt x="8950694" y="4592021"/>
                  <a:pt x="5743991" y="4819003"/>
                </a:cubicBezTo>
                <a:lnTo>
                  <a:pt x="5637884" y="4824605"/>
                </a:lnTo>
                <a:lnTo>
                  <a:pt x="0" y="1199545"/>
                </a:lnTo>
                <a:lnTo>
                  <a:pt x="522730" y="386568"/>
                </a:lnTo>
                <a:lnTo>
                  <a:pt x="676755" y="352412"/>
                </a:lnTo>
                <a:cubicBezTo>
                  <a:pt x="1740748" y="128780"/>
                  <a:pt x="2989779" y="0"/>
                  <a:pt x="4325764" y="0"/>
                </a:cubicBezTo>
                <a:cubicBezTo>
                  <a:pt x="6997733" y="0"/>
                  <a:pt x="9321890" y="515120"/>
                  <a:pt x="10513553" y="1273931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AA11CDE-CADE-C09A-03FE-A13729061FC9}"/>
              </a:ext>
            </a:extLst>
          </p:cNvPr>
          <p:cNvGrpSpPr/>
          <p:nvPr/>
        </p:nvGrpSpPr>
        <p:grpSpPr>
          <a:xfrm>
            <a:off x="5824538" y="1889459"/>
            <a:ext cx="3196273" cy="834571"/>
            <a:chOff x="5824538" y="1889459"/>
            <a:chExt cx="3196273" cy="834571"/>
          </a:xfrm>
        </p:grpSpPr>
        <p:sp>
          <p:nvSpPr>
            <p:cNvPr id="80" name="矩形: 圆角 79">
              <a:extLst>
                <a:ext uri="{FF2B5EF4-FFF2-40B4-BE49-F238E27FC236}">
                  <a16:creationId xmlns:a16="http://schemas.microsoft.com/office/drawing/2014/main" id="{5B36BE5D-B288-4A5A-790D-2FC63BB23E9D}"/>
                </a:ext>
              </a:extLst>
            </p:cNvPr>
            <p:cNvSpPr/>
            <p:nvPr/>
          </p:nvSpPr>
          <p:spPr>
            <a:xfrm>
              <a:off x="5824538" y="2072844"/>
              <a:ext cx="3196273" cy="54869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9300">
                  <a:srgbClr val="8474EB"/>
                </a:gs>
                <a:gs pos="0">
                  <a:schemeClr val="accent5">
                    <a:lumMod val="67000"/>
                  </a:schemeClr>
                </a:gs>
                <a:gs pos="10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A343F4C-97A3-D83A-A4B4-CD5797BDCD2C}"/>
                </a:ext>
              </a:extLst>
            </p:cNvPr>
            <p:cNvSpPr/>
            <p:nvPr/>
          </p:nvSpPr>
          <p:spPr>
            <a:xfrm>
              <a:off x="7165885" y="2107098"/>
              <a:ext cx="984991" cy="596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30545" tIns="130545" rIns="130545" bIns="13054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What</a:t>
              </a:r>
              <a:endPara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58" name="图片 57" descr="图片包含 游戏机&#10;&#10;描述已自动生成">
              <a:extLst>
                <a:ext uri="{FF2B5EF4-FFF2-40B4-BE49-F238E27FC236}">
                  <a16:creationId xmlns:a16="http://schemas.microsoft.com/office/drawing/2014/main" id="{3B7C1861-6AD9-3153-644A-6EAC6F673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434" y="1889459"/>
              <a:ext cx="834571" cy="834571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67EF3E8-40AA-12CA-EBAC-2F79767F045E}"/>
              </a:ext>
            </a:extLst>
          </p:cNvPr>
          <p:cNvGrpSpPr/>
          <p:nvPr/>
        </p:nvGrpSpPr>
        <p:grpSpPr>
          <a:xfrm>
            <a:off x="5824538" y="2659163"/>
            <a:ext cx="3747671" cy="834571"/>
            <a:chOff x="5824538" y="2659163"/>
            <a:chExt cx="3747671" cy="834571"/>
          </a:xfrm>
        </p:grpSpPr>
        <p:sp>
          <p:nvSpPr>
            <p:cNvPr id="81" name="矩形: 圆角 80">
              <a:extLst>
                <a:ext uri="{FF2B5EF4-FFF2-40B4-BE49-F238E27FC236}">
                  <a16:creationId xmlns:a16="http://schemas.microsoft.com/office/drawing/2014/main" id="{2F987E8B-549A-A9CB-93DB-D73F7F08CA63}"/>
                </a:ext>
              </a:extLst>
            </p:cNvPr>
            <p:cNvSpPr/>
            <p:nvPr/>
          </p:nvSpPr>
          <p:spPr>
            <a:xfrm>
              <a:off x="5824538" y="2845612"/>
              <a:ext cx="3747671" cy="54869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6900">
                  <a:srgbClr val="7461E8"/>
                </a:gs>
                <a:gs pos="0">
                  <a:schemeClr val="accent5">
                    <a:lumMod val="67000"/>
                  </a:schemeClr>
                </a:gs>
                <a:gs pos="10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AB38B36-F57C-429F-0069-F483A7857EE0}"/>
                </a:ext>
              </a:extLst>
            </p:cNvPr>
            <p:cNvSpPr/>
            <p:nvPr/>
          </p:nvSpPr>
          <p:spPr>
            <a:xfrm>
              <a:off x="6798359" y="2867171"/>
              <a:ext cx="879193" cy="596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30545" tIns="130545" rIns="130545" bIns="13054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Why</a:t>
              </a:r>
              <a:endPara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76" name="图片 75" descr="图片包含 游戏机&#10;&#10;描述已自动生成">
              <a:extLst>
                <a:ext uri="{FF2B5EF4-FFF2-40B4-BE49-F238E27FC236}">
                  <a16:creationId xmlns:a16="http://schemas.microsoft.com/office/drawing/2014/main" id="{DCBF1D76-DC26-DC1F-9B2F-A0738A5B7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233" y="2659163"/>
              <a:ext cx="834571" cy="834571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516431DC-7306-6227-7807-F5D09B8A8180}"/>
              </a:ext>
            </a:extLst>
          </p:cNvPr>
          <p:cNvGrpSpPr/>
          <p:nvPr/>
        </p:nvGrpSpPr>
        <p:grpSpPr>
          <a:xfrm>
            <a:off x="4813644" y="3428867"/>
            <a:ext cx="4207167" cy="834571"/>
            <a:chOff x="4813644" y="3428867"/>
            <a:chExt cx="4207167" cy="834571"/>
          </a:xfrm>
        </p:grpSpPr>
        <p:sp>
          <p:nvSpPr>
            <p:cNvPr id="82" name="矩形: 圆角 81">
              <a:extLst>
                <a:ext uri="{FF2B5EF4-FFF2-40B4-BE49-F238E27FC236}">
                  <a16:creationId xmlns:a16="http://schemas.microsoft.com/office/drawing/2014/main" id="{D206B119-EC34-848C-5463-A14E899A9773}"/>
                </a:ext>
              </a:extLst>
            </p:cNvPr>
            <p:cNvSpPr/>
            <p:nvPr/>
          </p:nvSpPr>
          <p:spPr>
            <a:xfrm>
              <a:off x="4813644" y="3618380"/>
              <a:ext cx="4207167" cy="54869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9600">
                  <a:srgbClr val="7765E9"/>
                </a:gs>
                <a:gs pos="0">
                  <a:schemeClr val="accent5">
                    <a:lumMod val="67000"/>
                  </a:schemeClr>
                </a:gs>
                <a:gs pos="10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4F2FC3B-EE25-F39A-10DB-F4A132067C99}"/>
                </a:ext>
              </a:extLst>
            </p:cNvPr>
            <p:cNvSpPr/>
            <p:nvPr/>
          </p:nvSpPr>
          <p:spPr>
            <a:xfrm>
              <a:off x="6158126" y="3627244"/>
              <a:ext cx="1585604" cy="596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30545" tIns="130545" rIns="130545" bIns="13054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Forwhom</a:t>
              </a:r>
              <a:endPara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77" name="图片 76" descr="图片包含 游戏机&#10;&#10;描述已自动生成">
              <a:extLst>
                <a:ext uri="{FF2B5EF4-FFF2-40B4-BE49-F238E27FC236}">
                  <a16:creationId xmlns:a16="http://schemas.microsoft.com/office/drawing/2014/main" id="{E15A3E97-AC7F-1461-9EC4-868B7EA4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321" y="3428867"/>
              <a:ext cx="834571" cy="834571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67BF9B9-8989-F49C-9266-8613D3D297AA}"/>
              </a:ext>
            </a:extLst>
          </p:cNvPr>
          <p:cNvGrpSpPr/>
          <p:nvPr/>
        </p:nvGrpSpPr>
        <p:grpSpPr>
          <a:xfrm>
            <a:off x="4074060" y="4198571"/>
            <a:ext cx="4286169" cy="834571"/>
            <a:chOff x="4074060" y="4198571"/>
            <a:chExt cx="4286169" cy="834571"/>
          </a:xfrm>
        </p:grpSpPr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F9F5CFD7-0FE1-AE60-8755-AA38268E548D}"/>
                </a:ext>
              </a:extLst>
            </p:cNvPr>
            <p:cNvSpPr/>
            <p:nvPr/>
          </p:nvSpPr>
          <p:spPr>
            <a:xfrm>
              <a:off x="4074060" y="4391148"/>
              <a:ext cx="4286169" cy="54869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3100">
                  <a:srgbClr val="7C6BEA"/>
                </a:gs>
                <a:gs pos="0">
                  <a:schemeClr val="accent5">
                    <a:lumMod val="67000"/>
                  </a:schemeClr>
                </a:gs>
                <a:gs pos="10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E37A09A-1F1A-3856-EF85-F6DFFD239895}"/>
                </a:ext>
              </a:extLst>
            </p:cNvPr>
            <p:cNvSpPr/>
            <p:nvPr/>
          </p:nvSpPr>
          <p:spPr>
            <a:xfrm>
              <a:off x="5604351" y="4387317"/>
              <a:ext cx="873550" cy="596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30545" tIns="130545" rIns="130545" bIns="13054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How</a:t>
              </a:r>
              <a:endPara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78" name="图片 77" descr="图片包含 游戏机&#10;&#10;描述已自动生成">
              <a:extLst>
                <a:ext uri="{FF2B5EF4-FFF2-40B4-BE49-F238E27FC236}">
                  <a16:creationId xmlns:a16="http://schemas.microsoft.com/office/drawing/2014/main" id="{384D39B7-D649-F7DA-EE0C-3555ADEF2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096" y="4198571"/>
              <a:ext cx="834571" cy="834571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BE0BF99-7604-F69A-FE92-4337B22FD1AA}"/>
              </a:ext>
            </a:extLst>
          </p:cNvPr>
          <p:cNvGrpSpPr/>
          <p:nvPr/>
        </p:nvGrpSpPr>
        <p:grpSpPr>
          <a:xfrm>
            <a:off x="3098741" y="4968276"/>
            <a:ext cx="4976926" cy="834571"/>
            <a:chOff x="3098741" y="4968276"/>
            <a:chExt cx="4976926" cy="834571"/>
          </a:xfrm>
        </p:grpSpPr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AA158407-EC39-6B8A-4BC6-B1BA4742E3E0}"/>
                </a:ext>
              </a:extLst>
            </p:cNvPr>
            <p:cNvSpPr/>
            <p:nvPr/>
          </p:nvSpPr>
          <p:spPr>
            <a:xfrm>
              <a:off x="3098741" y="5163918"/>
              <a:ext cx="4976926" cy="548697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9600">
                  <a:srgbClr val="7765E9"/>
                </a:gs>
                <a:gs pos="0">
                  <a:schemeClr val="accent5">
                    <a:lumMod val="67000"/>
                  </a:schemeClr>
                </a:gs>
                <a:gs pos="10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F29C1F4-E62E-D565-5325-2C65DBCEE7BE}"/>
                </a:ext>
              </a:extLst>
            </p:cNvPr>
            <p:cNvSpPr/>
            <p:nvPr/>
          </p:nvSpPr>
          <p:spPr>
            <a:xfrm>
              <a:off x="4611870" y="5147389"/>
              <a:ext cx="2084458" cy="596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30545" tIns="130545" rIns="130545" bIns="130545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Howtodowell</a:t>
              </a:r>
              <a:endPara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79" name="图片 78" descr="图片包含 游戏机&#10;&#10;描述已自动生成">
              <a:extLst>
                <a:ext uri="{FF2B5EF4-FFF2-40B4-BE49-F238E27FC236}">
                  <a16:creationId xmlns:a16="http://schemas.microsoft.com/office/drawing/2014/main" id="{E8BB8634-8E71-CDCD-3BD9-787BE898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721" y="4968276"/>
              <a:ext cx="834571" cy="834571"/>
            </a:xfrm>
            <a:prstGeom prst="rect">
              <a:avLst/>
            </a:prstGeom>
          </p:spPr>
        </p:pic>
      </p:grpSp>
      <p:sp>
        <p:nvSpPr>
          <p:cNvPr id="9" name="标题 8">
            <a:extLst>
              <a:ext uri="{FF2B5EF4-FFF2-40B4-BE49-F238E27FC236}">
                <a16:creationId xmlns:a16="http://schemas.microsoft.com/office/drawing/2014/main" id="{524B7B62-3443-77AA-4358-9F5DAEF7D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一、活动思路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8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77903654-7BD3-E8DF-0B38-C165AD5CBAAF}"/>
              </a:ext>
            </a:extLst>
          </p:cNvPr>
          <p:cNvSpPr/>
          <p:nvPr/>
        </p:nvSpPr>
        <p:spPr>
          <a:xfrm>
            <a:off x="740250" y="3515219"/>
            <a:ext cx="3385774" cy="2523912"/>
          </a:xfrm>
          <a:prstGeom prst="roundRect">
            <a:avLst>
              <a:gd name="adj" fmla="val 3525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D80A3C8-52A2-B073-A4B4-74E0B38A0BC2}"/>
              </a:ext>
            </a:extLst>
          </p:cNvPr>
          <p:cNvSpPr/>
          <p:nvPr/>
        </p:nvSpPr>
        <p:spPr>
          <a:xfrm>
            <a:off x="623888" y="3210419"/>
            <a:ext cx="3457170" cy="2577134"/>
          </a:xfrm>
          <a:prstGeom prst="roundRect">
            <a:avLst>
              <a:gd name="adj" fmla="val 35252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0000">
                <a:schemeClr val="bg1">
                  <a:lumMod val="95000"/>
                </a:schemeClr>
              </a:gs>
              <a:gs pos="100000">
                <a:schemeClr val="bg1"/>
              </a:gs>
              <a:gs pos="79000">
                <a:schemeClr val="bg1">
                  <a:lumMod val="65000"/>
                </a:schemeClr>
              </a:gs>
              <a:gs pos="51000">
                <a:schemeClr val="bg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A7A1162-E6B9-5EF9-80F2-2B5877526D87}"/>
              </a:ext>
            </a:extLst>
          </p:cNvPr>
          <p:cNvSpPr/>
          <p:nvPr/>
        </p:nvSpPr>
        <p:spPr>
          <a:xfrm rot="19337664">
            <a:off x="4018902" y="2324067"/>
            <a:ext cx="7298128" cy="2762250"/>
          </a:xfrm>
          <a:prstGeom prst="ellipse">
            <a:avLst/>
          </a:prstGeom>
          <a:blipFill dpi="0" rotWithShape="0">
            <a:blip r:embed="rId2"/>
            <a:srcRect/>
            <a:stretch>
              <a:fillRect l="-24582" r="-2444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8719228-F650-E76D-8B86-4D7D5E2898F2}"/>
              </a:ext>
            </a:extLst>
          </p:cNvPr>
          <p:cNvGrpSpPr/>
          <p:nvPr/>
        </p:nvGrpSpPr>
        <p:grpSpPr>
          <a:xfrm>
            <a:off x="3700700" y="2385831"/>
            <a:ext cx="7934531" cy="2086338"/>
            <a:chOff x="917699" y="4200864"/>
            <a:chExt cx="2946345" cy="774724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37D9EEA-71B3-0AA8-D57B-319BA6DCC3ED}"/>
                </a:ext>
              </a:extLst>
            </p:cNvPr>
            <p:cNvSpPr/>
            <p:nvPr userDrawn="1"/>
          </p:nvSpPr>
          <p:spPr>
            <a:xfrm rot="9583950" flipH="1">
              <a:off x="917699" y="4269184"/>
              <a:ext cx="2946345" cy="706404"/>
            </a:xfrm>
            <a:prstGeom prst="ellipse">
              <a:avLst/>
            </a:prstGeom>
            <a:noFill/>
            <a:ln w="41275" cap="flat" cmpd="sng" algn="ctr">
              <a:gradFill>
                <a:gsLst>
                  <a:gs pos="0">
                    <a:schemeClr val="accent1"/>
                  </a:gs>
                  <a:gs pos="63000">
                    <a:srgbClr val="FFFFFF"/>
                  </a:gs>
                  <a:gs pos="85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39700" algn="ctr" rotWithShape="0">
                <a:schemeClr val="bg1"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F8012B6A-CB69-2341-E5BC-8657A52075DF}"/>
                </a:ext>
              </a:extLst>
            </p:cNvPr>
            <p:cNvSpPr>
              <a:spLocks/>
            </p:cNvSpPr>
            <p:nvPr userDrawn="1"/>
          </p:nvSpPr>
          <p:spPr>
            <a:xfrm>
              <a:off x="3341148" y="4200864"/>
              <a:ext cx="438248" cy="499210"/>
            </a:xfrm>
            <a:custGeom>
              <a:avLst/>
              <a:gdLst>
                <a:gd name="connsiteX0" fmla="*/ 406195 w 812390"/>
                <a:gd name="connsiteY0" fmla="*/ 0 h 925392"/>
                <a:gd name="connsiteX1" fmla="*/ 0 w 812390"/>
                <a:gd name="connsiteY1" fmla="*/ 453534 h 925392"/>
                <a:gd name="connsiteX2" fmla="*/ 406195 w 812390"/>
                <a:gd name="connsiteY2" fmla="*/ 925392 h 925392"/>
                <a:gd name="connsiteX3" fmla="*/ 812391 w 812390"/>
                <a:gd name="connsiteY3" fmla="*/ 453534 h 925392"/>
                <a:gd name="connsiteX4" fmla="*/ 406195 w 812390"/>
                <a:gd name="connsiteY4" fmla="*/ 0 h 92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90" h="925392">
                  <a:moveTo>
                    <a:pt x="406195" y="0"/>
                  </a:moveTo>
                  <a:cubicBezTo>
                    <a:pt x="406195" y="379854"/>
                    <a:pt x="333660" y="461169"/>
                    <a:pt x="0" y="453534"/>
                  </a:cubicBezTo>
                  <a:cubicBezTo>
                    <a:pt x="333660" y="461169"/>
                    <a:pt x="406195" y="545539"/>
                    <a:pt x="406195" y="925392"/>
                  </a:cubicBezTo>
                  <a:cubicBezTo>
                    <a:pt x="406195" y="545539"/>
                    <a:pt x="478730" y="460787"/>
                    <a:pt x="812391" y="453534"/>
                  </a:cubicBezTo>
                  <a:cubicBezTo>
                    <a:pt x="479112" y="461169"/>
                    <a:pt x="406195" y="379854"/>
                    <a:pt x="406195" y="0"/>
                  </a:cubicBezTo>
                  <a:close/>
                </a:path>
              </a:pathLst>
            </a:custGeom>
            <a:solidFill>
              <a:schemeClr val="accent1"/>
            </a:solidFill>
            <a:ln w="3801" cap="flat">
              <a:noFill/>
              <a:prstDash val="solid"/>
              <a:miter/>
            </a:ln>
            <a:effectLst>
              <a:outerShdw blurRad="203200" algn="ctr" rotWithShape="0">
                <a:schemeClr val="bg1">
                  <a:alpha val="66000"/>
                </a:schemeClr>
              </a:outerShdw>
            </a:effectLst>
          </p:spPr>
          <p:txBody>
            <a:bodyPr wrap="none" rtlCol="0" anchor="ctr">
              <a:noAutofit/>
            </a:bodyPr>
            <a:lstStyle/>
            <a:p>
              <a:endParaRPr lang="zh-CN" altLang="en-US">
                <a:gradFill>
                  <a:gsLst>
                    <a:gs pos="0">
                      <a:schemeClr val="accent1">
                        <a:alpha val="82000"/>
                      </a:schemeClr>
                    </a:gs>
                    <a:gs pos="99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11F5358-E810-282D-E1A1-6F2E0F71B448}"/>
              </a:ext>
            </a:extLst>
          </p:cNvPr>
          <p:cNvGrpSpPr/>
          <p:nvPr/>
        </p:nvGrpSpPr>
        <p:grpSpPr>
          <a:xfrm flipH="1">
            <a:off x="3853100" y="2538231"/>
            <a:ext cx="7934531" cy="2086338"/>
            <a:chOff x="917699" y="4200864"/>
            <a:chExt cx="2946345" cy="774724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47567D30-886B-1C83-6660-02286F608051}"/>
                </a:ext>
              </a:extLst>
            </p:cNvPr>
            <p:cNvSpPr/>
            <p:nvPr userDrawn="1"/>
          </p:nvSpPr>
          <p:spPr>
            <a:xfrm rot="9583950" flipH="1">
              <a:off x="917699" y="4269184"/>
              <a:ext cx="2946345" cy="706404"/>
            </a:xfrm>
            <a:prstGeom prst="ellipse">
              <a:avLst/>
            </a:prstGeom>
            <a:noFill/>
            <a:ln w="41275" cap="flat" cmpd="sng" algn="ctr">
              <a:gradFill>
                <a:gsLst>
                  <a:gs pos="0">
                    <a:schemeClr val="accent1"/>
                  </a:gs>
                  <a:gs pos="63000">
                    <a:srgbClr val="FFFFFF"/>
                  </a:gs>
                  <a:gs pos="85000">
                    <a:schemeClr val="bg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139700" algn="ctr" rotWithShape="0">
                <a:schemeClr val="bg1">
                  <a:alpha val="9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E5FA4067-5EF7-8D6C-F6F6-837203FDB223}"/>
                </a:ext>
              </a:extLst>
            </p:cNvPr>
            <p:cNvSpPr>
              <a:spLocks/>
            </p:cNvSpPr>
            <p:nvPr userDrawn="1"/>
          </p:nvSpPr>
          <p:spPr>
            <a:xfrm>
              <a:off x="3341148" y="4200864"/>
              <a:ext cx="438248" cy="499210"/>
            </a:xfrm>
            <a:custGeom>
              <a:avLst/>
              <a:gdLst>
                <a:gd name="connsiteX0" fmla="*/ 406195 w 812390"/>
                <a:gd name="connsiteY0" fmla="*/ 0 h 925392"/>
                <a:gd name="connsiteX1" fmla="*/ 0 w 812390"/>
                <a:gd name="connsiteY1" fmla="*/ 453534 h 925392"/>
                <a:gd name="connsiteX2" fmla="*/ 406195 w 812390"/>
                <a:gd name="connsiteY2" fmla="*/ 925392 h 925392"/>
                <a:gd name="connsiteX3" fmla="*/ 812391 w 812390"/>
                <a:gd name="connsiteY3" fmla="*/ 453534 h 925392"/>
                <a:gd name="connsiteX4" fmla="*/ 406195 w 812390"/>
                <a:gd name="connsiteY4" fmla="*/ 0 h 92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90" h="925392">
                  <a:moveTo>
                    <a:pt x="406195" y="0"/>
                  </a:moveTo>
                  <a:cubicBezTo>
                    <a:pt x="406195" y="379854"/>
                    <a:pt x="333660" y="461169"/>
                    <a:pt x="0" y="453534"/>
                  </a:cubicBezTo>
                  <a:cubicBezTo>
                    <a:pt x="333660" y="461169"/>
                    <a:pt x="406195" y="545539"/>
                    <a:pt x="406195" y="925392"/>
                  </a:cubicBezTo>
                  <a:cubicBezTo>
                    <a:pt x="406195" y="545539"/>
                    <a:pt x="478730" y="460787"/>
                    <a:pt x="812391" y="453534"/>
                  </a:cubicBezTo>
                  <a:cubicBezTo>
                    <a:pt x="479112" y="461169"/>
                    <a:pt x="406195" y="379854"/>
                    <a:pt x="406195" y="0"/>
                  </a:cubicBezTo>
                  <a:close/>
                </a:path>
              </a:pathLst>
            </a:custGeom>
            <a:solidFill>
              <a:schemeClr val="accent1"/>
            </a:solidFill>
            <a:ln w="3801" cap="flat">
              <a:noFill/>
              <a:prstDash val="solid"/>
              <a:miter/>
            </a:ln>
            <a:effectLst>
              <a:outerShdw blurRad="203200" algn="ctr" rotWithShape="0">
                <a:schemeClr val="bg1">
                  <a:alpha val="66000"/>
                </a:schemeClr>
              </a:outerShdw>
            </a:effectLst>
          </p:spPr>
          <p:txBody>
            <a:bodyPr wrap="none" rtlCol="0" anchor="ctr">
              <a:noAutofit/>
            </a:bodyPr>
            <a:lstStyle/>
            <a:p>
              <a:endParaRPr lang="zh-CN" altLang="en-US">
                <a:gradFill>
                  <a:gsLst>
                    <a:gs pos="0">
                      <a:schemeClr val="accent1">
                        <a:alpha val="82000"/>
                      </a:schemeClr>
                    </a:gs>
                    <a:gs pos="99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B073DCA-CE5C-A32D-9907-046A9DB6B853}"/>
              </a:ext>
            </a:extLst>
          </p:cNvPr>
          <p:cNvGrpSpPr/>
          <p:nvPr/>
        </p:nvGrpSpPr>
        <p:grpSpPr>
          <a:xfrm>
            <a:off x="462120" y="1485901"/>
            <a:ext cx="2455607" cy="1403349"/>
            <a:chOff x="771646" y="1930400"/>
            <a:chExt cx="2455607" cy="1403349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5ED6A63F-2059-EBEB-D012-12D75464AC60}"/>
                </a:ext>
              </a:extLst>
            </p:cNvPr>
            <p:cNvSpPr/>
            <p:nvPr/>
          </p:nvSpPr>
          <p:spPr>
            <a:xfrm rot="20569576">
              <a:off x="828387" y="2179736"/>
              <a:ext cx="2398866" cy="889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B8FE1F83-7FFC-ECAA-20DD-BF36713AD068}"/>
                </a:ext>
              </a:extLst>
            </p:cNvPr>
            <p:cNvSpPr>
              <a:spLocks/>
            </p:cNvSpPr>
            <p:nvPr/>
          </p:nvSpPr>
          <p:spPr>
            <a:xfrm rot="20908984" flipH="1">
              <a:off x="1116093" y="1930400"/>
              <a:ext cx="674521" cy="768350"/>
            </a:xfrm>
            <a:custGeom>
              <a:avLst/>
              <a:gdLst>
                <a:gd name="connsiteX0" fmla="*/ 406195 w 812390"/>
                <a:gd name="connsiteY0" fmla="*/ 0 h 925392"/>
                <a:gd name="connsiteX1" fmla="*/ 0 w 812390"/>
                <a:gd name="connsiteY1" fmla="*/ 453534 h 925392"/>
                <a:gd name="connsiteX2" fmla="*/ 406195 w 812390"/>
                <a:gd name="connsiteY2" fmla="*/ 925392 h 925392"/>
                <a:gd name="connsiteX3" fmla="*/ 812391 w 812390"/>
                <a:gd name="connsiteY3" fmla="*/ 453534 h 925392"/>
                <a:gd name="connsiteX4" fmla="*/ 406195 w 812390"/>
                <a:gd name="connsiteY4" fmla="*/ 0 h 92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90" h="925392">
                  <a:moveTo>
                    <a:pt x="406195" y="0"/>
                  </a:moveTo>
                  <a:cubicBezTo>
                    <a:pt x="406195" y="379854"/>
                    <a:pt x="333660" y="461169"/>
                    <a:pt x="0" y="453534"/>
                  </a:cubicBezTo>
                  <a:cubicBezTo>
                    <a:pt x="333660" y="461169"/>
                    <a:pt x="406195" y="545539"/>
                    <a:pt x="406195" y="925392"/>
                  </a:cubicBezTo>
                  <a:cubicBezTo>
                    <a:pt x="406195" y="545539"/>
                    <a:pt x="478730" y="460787"/>
                    <a:pt x="812391" y="453534"/>
                  </a:cubicBezTo>
                  <a:cubicBezTo>
                    <a:pt x="479112" y="461169"/>
                    <a:pt x="406195" y="379854"/>
                    <a:pt x="406195" y="0"/>
                  </a:cubicBezTo>
                  <a:close/>
                </a:path>
              </a:pathLst>
            </a:custGeom>
            <a:solidFill>
              <a:schemeClr val="accent1"/>
            </a:solidFill>
            <a:ln w="3801" cap="flat">
              <a:noFill/>
              <a:prstDash val="solid"/>
              <a:miter/>
            </a:ln>
            <a:effectLst>
              <a:outerShdw blurRad="203200" algn="ctr" rotWithShape="0">
                <a:schemeClr val="bg1">
                  <a:alpha val="66000"/>
                </a:schemeClr>
              </a:outerShdw>
            </a:effectLst>
          </p:spPr>
          <p:txBody>
            <a:bodyPr wrap="none" rtlCol="0" anchor="ctr">
              <a:noAutofit/>
            </a:bodyPr>
            <a:lstStyle/>
            <a:p>
              <a:endParaRPr lang="zh-CN" altLang="en-US">
                <a:gradFill>
                  <a:gsLst>
                    <a:gs pos="0">
                      <a:schemeClr val="accent1">
                        <a:alpha val="82000"/>
                      </a:schemeClr>
                    </a:gs>
                    <a:gs pos="99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B97C008D-37B6-7245-64A6-2B3839324295}"/>
                </a:ext>
              </a:extLst>
            </p:cNvPr>
            <p:cNvSpPr/>
            <p:nvPr/>
          </p:nvSpPr>
          <p:spPr>
            <a:xfrm rot="1426440">
              <a:off x="771646" y="2444749"/>
              <a:ext cx="2398866" cy="889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C8004854-2BE5-5F5E-3EC7-6E088476AC6A}"/>
                </a:ext>
              </a:extLst>
            </p:cNvPr>
            <p:cNvSpPr/>
            <p:nvPr/>
          </p:nvSpPr>
          <p:spPr>
            <a:xfrm>
              <a:off x="1672187" y="2433302"/>
              <a:ext cx="1069524" cy="478593"/>
            </a:xfrm>
            <a:custGeom>
              <a:avLst/>
              <a:gdLst>
                <a:gd name="connsiteX0" fmla="*/ 0 w 8258268"/>
                <a:gd name="connsiteY0" fmla="*/ 0 h 562513"/>
                <a:gd name="connsiteX1" fmla="*/ 8258268 w 8258268"/>
                <a:gd name="connsiteY1" fmla="*/ 0 h 562513"/>
                <a:gd name="connsiteX2" fmla="*/ 8258268 w 8258268"/>
                <a:gd name="connsiteY2" fmla="*/ 562513 h 562513"/>
                <a:gd name="connsiteX3" fmla="*/ 0 w 8258268"/>
                <a:gd name="connsiteY3" fmla="*/ 562513 h 562513"/>
                <a:gd name="connsiteX4" fmla="*/ 0 w 8258268"/>
                <a:gd name="connsiteY4" fmla="*/ 0 h 56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8268" h="562513">
                  <a:moveTo>
                    <a:pt x="0" y="0"/>
                  </a:moveTo>
                  <a:lnTo>
                    <a:pt x="8258268" y="0"/>
                  </a:lnTo>
                  <a:lnTo>
                    <a:pt x="8258268" y="562513"/>
                  </a:lnTo>
                  <a:lnTo>
                    <a:pt x="0" y="5625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390" tIns="72390" rIns="72390" bIns="72390" numCol="1" spcCol="127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赞助商</a:t>
              </a:r>
              <a:endParaRPr lang="zh-CN" sz="2400" b="1" kern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9E9E735D-8AA7-0EE3-7B3F-E529FC72FEE4}"/>
              </a:ext>
            </a:extLst>
          </p:cNvPr>
          <p:cNvSpPr/>
          <p:nvPr/>
        </p:nvSpPr>
        <p:spPr>
          <a:xfrm>
            <a:off x="1371419" y="3671011"/>
            <a:ext cx="2284600" cy="4231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现场饮品</a:t>
            </a:r>
            <a:r>
              <a:rPr lang="en-US" altLang="zh-CN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——10</a:t>
            </a:r>
            <a:r>
              <a: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提</a:t>
            </a:r>
            <a:endParaRPr lang="zh-CN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13B5FD56-D366-BE6C-2F98-65782377A9B3}"/>
              </a:ext>
            </a:extLst>
          </p:cNvPr>
          <p:cNvSpPr/>
          <p:nvPr/>
        </p:nvSpPr>
        <p:spPr>
          <a:xfrm>
            <a:off x="1377042" y="4283786"/>
            <a:ext cx="2284600" cy="4231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礼品盲盒</a:t>
            </a:r>
            <a:r>
              <a:rPr lang="en-US" altLang="zh-CN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——20</a:t>
            </a:r>
            <a:r>
              <a: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套</a:t>
            </a:r>
            <a:endParaRPr lang="zh-CN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5A90AC86-5520-471B-6F3A-9C01437283A9}"/>
              </a:ext>
            </a:extLst>
          </p:cNvPr>
          <p:cNvSpPr/>
          <p:nvPr/>
        </p:nvSpPr>
        <p:spPr>
          <a:xfrm>
            <a:off x="1385120" y="4896561"/>
            <a:ext cx="2178802" cy="423193"/>
          </a:xfrm>
          <a:custGeom>
            <a:avLst/>
            <a:gdLst>
              <a:gd name="connsiteX0" fmla="*/ 0 w 8258268"/>
              <a:gd name="connsiteY0" fmla="*/ 0 h 562513"/>
              <a:gd name="connsiteX1" fmla="*/ 8258268 w 8258268"/>
              <a:gd name="connsiteY1" fmla="*/ 0 h 562513"/>
              <a:gd name="connsiteX2" fmla="*/ 8258268 w 8258268"/>
              <a:gd name="connsiteY2" fmla="*/ 562513 h 562513"/>
              <a:gd name="connsiteX3" fmla="*/ 0 w 8258268"/>
              <a:gd name="connsiteY3" fmla="*/ 562513 h 562513"/>
              <a:gd name="connsiteX4" fmla="*/ 0 w 8258268"/>
              <a:gd name="connsiteY4" fmla="*/ 0 h 5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8268" h="562513">
                <a:moveTo>
                  <a:pt x="0" y="0"/>
                </a:moveTo>
                <a:lnTo>
                  <a:pt x="8258268" y="0"/>
                </a:lnTo>
                <a:lnTo>
                  <a:pt x="8258268" y="562513"/>
                </a:lnTo>
                <a:lnTo>
                  <a:pt x="0" y="56251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72390" tIns="72390" rIns="72390" bIns="72390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优惠券</a:t>
            </a:r>
            <a:r>
              <a:rPr lang="en-US" altLang="zh-CN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——100</a:t>
            </a:r>
            <a:r>
              <a: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个</a:t>
            </a:r>
            <a:endParaRPr lang="zh-CN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CEBCF48-F299-5372-57F0-16F7B529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一、活动思路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ACTIVITYIDEAS</a:t>
            </a:r>
            <a:endParaRPr lang="zh-CN" altLang="en-US" sz="2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7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b9918201-a71b-4e22-aa44-c0652b2c4e98&quot;,&quot;Name&quot;:&quot;ml&quot;,&quot;Kind&quot;:&quot;Custom&quot;,&quot;OldGuidesSetting&quot;:{&quot;HeaderHeight&quot;:8.0,&quot;FooterHeight&quot;:8.0,&quot;SideMargin&quot;:5.0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23139;#23215;#4479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8852;#401535;#370917;#370776;#16647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8852;#401535;#370917;#370776;#16647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8852;#401535;#370917;#370776;#16647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8852;#401535;#370917;#370776;#166476;#75526;#371148;#375233;#28504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8852;#401535;#370917;#370776;#166476;#144031;#141102;#137902;#35671;"/>
</p:tagLst>
</file>

<file path=ppt/theme/theme1.xml><?xml version="1.0" encoding="utf-8"?>
<a:theme xmlns:a="http://schemas.openxmlformats.org/drawingml/2006/main" name="Office 主题​​">
  <a:themeElements>
    <a:clrScheme name="自定义 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62CE6"/>
      </a:accent1>
      <a:accent2>
        <a:srgbClr val="FF6B42"/>
      </a:accent2>
      <a:accent3>
        <a:srgbClr val="5BA3EB"/>
      </a:accent3>
      <a:accent4>
        <a:srgbClr val="06BB9A"/>
      </a:accent4>
      <a:accent5>
        <a:srgbClr val="8E7EF0"/>
      </a:accent5>
      <a:accent6>
        <a:srgbClr val="F4B919"/>
      </a:accent6>
      <a:hlink>
        <a:srgbClr val="4472C4"/>
      </a:hlink>
      <a:folHlink>
        <a:srgbClr val="BFBFBF"/>
      </a:folHlink>
    </a:clrScheme>
    <a:fontScheme name="微软官方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784</Words>
  <Application>Microsoft Office PowerPoint</Application>
  <PresentationFormat>宽屏</PresentationFormat>
  <Paragraphs>287</Paragraphs>
  <Slides>31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6" baseType="lpstr">
      <vt:lpstr>Microsoft YaHei Light</vt:lpstr>
      <vt:lpstr>Arial</vt:lpstr>
      <vt:lpstr>微软雅黑</vt:lpstr>
      <vt:lpstr>微软雅黑</vt:lpstr>
      <vt:lpstr>Office 主题​​</vt:lpstr>
      <vt:lpstr>#活动策划</vt:lpstr>
      <vt:lpstr>PowerPoint 演示文稿</vt:lpstr>
      <vt:lpstr>活动思路</vt:lpstr>
      <vt:lpstr>一、活动思路ACTIVITYIDEAS</vt:lpstr>
      <vt:lpstr>一、活动思路ACTIVITYIDEAS</vt:lpstr>
      <vt:lpstr>一、活动思路ACTIVITYIDEAS</vt:lpstr>
      <vt:lpstr>一、活动思路ACTIVITYIDEAS</vt:lpstr>
      <vt:lpstr>一、活动思路ACTIVITYIDEAS</vt:lpstr>
      <vt:lpstr>一、活动思路ACTIVITYIDEAS</vt:lpstr>
      <vt:lpstr>一、活动思路ACTIVITYIDEAS</vt:lpstr>
      <vt:lpstr>PowerPoint 演示文稿</vt:lpstr>
      <vt:lpstr>二、活动流程ACTIVITYPROCESS</vt:lpstr>
      <vt:lpstr>二、活动流程ACTIVITYPROCESS</vt:lpstr>
      <vt:lpstr>二、活动流程ACTIVITYPROCESS</vt:lpstr>
      <vt:lpstr>二、活动流程ACTIVITYPROCESS</vt:lpstr>
      <vt:lpstr>二、活动流程ACTIVITYPROCESS</vt:lpstr>
      <vt:lpstr>二、活动流程ACTIVITYPROCESS</vt:lpstr>
      <vt:lpstr>PowerPoint 演示文稿</vt:lpstr>
      <vt:lpstr>三、活动奖项ACTIVITYAWARDS</vt:lpstr>
      <vt:lpstr>三、活动奖项ACTIVITYAWARDS</vt:lpstr>
      <vt:lpstr>三、活动奖项ACTIVITYAWARDS</vt:lpstr>
      <vt:lpstr>三、活动奖项ACTIVITYAWARDS</vt:lpstr>
      <vt:lpstr>三、活动奖项ACTIVITYAWARDS</vt:lpstr>
      <vt:lpstr>PowerPoint 演示文稿</vt:lpstr>
      <vt:lpstr>四、活动回顾ACTIVITYREVIEW</vt:lpstr>
      <vt:lpstr>四、活动回顾ACTIVITYREVIEW</vt:lpstr>
      <vt:lpstr>四、活动回顾ACTIVITYREVIEW</vt:lpstr>
      <vt:lpstr>四、活动回顾ACTIVITYREVIEW</vt:lpstr>
      <vt:lpstr>四、活动回顾ACTIVITYREVIEW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wang menglin</dc:creator>
  <cp:lastModifiedBy>wang menglin</cp:lastModifiedBy>
  <cp:revision>82</cp:revision>
  <dcterms:created xsi:type="dcterms:W3CDTF">2022-06-04T07:03:30Z</dcterms:created>
  <dcterms:modified xsi:type="dcterms:W3CDTF">2022-07-06T02:53:31Z</dcterms:modified>
</cp:coreProperties>
</file>