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85" r:id="rId5"/>
  </p:sldMasterIdLst>
  <p:notesMasterIdLst>
    <p:notesMasterId r:id="rId23"/>
  </p:notesMasterIdLst>
  <p:handoutMasterIdLst>
    <p:handoutMasterId r:id="rId24"/>
  </p:handoutMasterIdLst>
  <p:sldIdLst>
    <p:sldId id="270" r:id="rId6"/>
    <p:sldId id="260" r:id="rId7"/>
    <p:sldId id="277" r:id="rId8"/>
    <p:sldId id="262" r:id="rId9"/>
    <p:sldId id="263" r:id="rId10"/>
    <p:sldId id="278" r:id="rId11"/>
    <p:sldId id="264" r:id="rId12"/>
    <p:sldId id="265" r:id="rId13"/>
    <p:sldId id="266" r:id="rId14"/>
    <p:sldId id="267" r:id="rId15"/>
    <p:sldId id="273" r:id="rId16"/>
    <p:sldId id="268" r:id="rId17"/>
    <p:sldId id="272" r:id="rId18"/>
    <p:sldId id="274" r:id="rId19"/>
    <p:sldId id="269" r:id="rId20"/>
    <p:sldId id="27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2F2F2"/>
    <a:srgbClr val="462340"/>
    <a:srgbClr val="4B374B"/>
    <a:srgbClr val="4A726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3696"/>
  </p:normalViewPr>
  <p:slideViewPr>
    <p:cSldViewPr snapToGrid="0">
      <p:cViewPr varScale="1">
        <p:scale>
          <a:sx n="82" d="100"/>
          <a:sy n="82" d="100"/>
        </p:scale>
        <p:origin x="120" y="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1F9995-ABA5-4B84-A110-13D73B936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C55C-A306-4A55-B35A-6BA5203CC3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B64A6-5383-4553-9650-AE943B3D4590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C51AC-ACC0-4B35-8350-D8EA48E4E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F829-76AE-4D6B-A09B-E771F87F6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CB224-3C4D-493C-AEF6-51FAC3CC7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E0DF2-F06A-4107-A20D-CF99C15F57D9}" type="datetimeFigureOut">
              <a:rPr lang="en-US" noProof="0" smtClean="0"/>
              <a:t>10/10/2019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9F48-E3F7-4432-94C0-BC9DA42EACB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91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13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00940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47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D117CE-38D2-4C42-9DB4-4A2E280B0DDF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537828-887B-41E4-BAE4-D56B689E999B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CB14C0-E2E4-43A3-BF4F-3245EC9D047E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0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F7B2FA-9CC6-4114-86A4-1AFC7AB8DC4E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EB9D3-1AE0-4506-94BF-5A0560B20E83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F5E30-7D94-4346-8B55-79B1AFC2304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16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Cu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BDC404-2F32-43B2-8FF8-F44E737B7739}"/>
              </a:ext>
            </a:extLst>
          </p:cNvPr>
          <p:cNvSpPr/>
          <p:nvPr userDrawn="1"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7D3D51C-EF1C-4FF2-AB62-ADC1DF32A28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AD67CF-75C0-4B27-B3F2-C99382A990DA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D26E31-DFC7-4619-9B7C-D90ABC8CCB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3">
            <a:extLst>
              <a:ext uri="{FF2B5EF4-FFF2-40B4-BE49-F238E27FC236}">
                <a16:creationId xmlns:a16="http://schemas.microsoft.com/office/drawing/2014/main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57D515-267D-428B-AD8D-9917FC8D1170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0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1726A-1E0A-434B-A802-4FCC15A82D01}"/>
              </a:ext>
            </a:extLst>
          </p:cNvPr>
          <p:cNvSpPr/>
          <p:nvPr userDrawn="1"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3248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4B03F13-A59A-4526-9D17-27A3B8C63BCD}"/>
              </a:ext>
            </a:extLst>
          </p:cNvPr>
          <p:cNvSpPr/>
          <p:nvPr userDrawn="1"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A1E45B6-C7EC-4687-B8D8-10D1DBC47018}"/>
              </a:ext>
            </a:extLst>
          </p:cNvPr>
          <p:cNvSpPr/>
          <p:nvPr userDrawn="1"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810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64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7777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143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2701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ABD40F-74C4-48BF-BEBE-FD456D424166}"/>
              </a:ext>
            </a:extLst>
          </p:cNvPr>
          <p:cNvSpPr/>
          <p:nvPr userDrawn="1"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8BAA80-2B02-4FB1-AE39-6D8426AB4FB7}"/>
              </a:ext>
            </a:extLst>
          </p:cNvPr>
          <p:cNvSpPr/>
          <p:nvPr userDrawn="1"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4932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1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169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office.com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119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zh-CN" altLang="en-US" noProof="0"/>
              <a:t>单击此处编辑母版文本样式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zh-CN" altLang="en-US" noProof="0"/>
              <a:t>单击此处编辑母版文本样式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E37E15-2CF4-46CD-A97E-2366CDF20E8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zh-CN" altLang="en-US" noProof="0"/>
              <a:t>单击此处编辑母版文本样式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zh-CN" altLang="en-US" noProof="0"/>
              <a:t>单击此处编辑母版文本样式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1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zh-CN" altLang="en-US" noProof="0"/>
              <a:t>单击此处编辑母版文本样式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zh-CN" altLang="en-US" noProof="0"/>
              <a:t>单击此处编辑母版文本样式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5E165C-C0B1-4DBC-9626-FFD61EB2A3C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zh-CN" altLang="en-US" noProof="0"/>
              <a:t>单击此处编辑母版文本样式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zh-CN" altLang="en-US" noProof="0"/>
              <a:t>单击此处编辑母版文本样式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E096E-920F-4CEE-BF9A-07CA664FED2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i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0396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4762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A1F076-A89C-4CB0-B989-3D0025F57611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3D765-86AA-4427-A0B6-8B18C4317F1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6A1F9-49AB-4FE6-BBD0-DD68FF6EB75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5" r:id="rId3"/>
    <p:sldLayoutId id="2147483666" r:id="rId4"/>
    <p:sldLayoutId id="2147483671" r:id="rId5"/>
    <p:sldLayoutId id="2147483663" r:id="rId6"/>
    <p:sldLayoutId id="2147483664" r:id="rId7"/>
    <p:sldLayoutId id="2147483660" r:id="rId8"/>
    <p:sldLayoutId id="2147483675" r:id="rId9"/>
    <p:sldLayoutId id="2147483661" r:id="rId10"/>
    <p:sldLayoutId id="2147483655" r:id="rId11"/>
    <p:sldLayoutId id="2147483667" r:id="rId12"/>
    <p:sldLayoutId id="2147483670" r:id="rId13"/>
    <p:sldLayoutId id="2147483672" r:id="rId14"/>
    <p:sldLayoutId id="2147483668" r:id="rId15"/>
    <p:sldLayoutId id="2147483669" r:id="rId16"/>
    <p:sldLayoutId id="2147483676" r:id="rId17"/>
    <p:sldLayoutId id="2147483677" r:id="rId18"/>
    <p:sldLayoutId id="2147483679" r:id="rId19"/>
    <p:sldLayoutId id="2147483680" r:id="rId20"/>
    <p:sldLayoutId id="2147483682" r:id="rId21"/>
    <p:sldLayoutId id="2147483683" r:id="rId22"/>
    <p:sldLayoutId id="214748368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78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ed umbrella">
            <a:extLst>
              <a:ext uri="{FF2B5EF4-FFF2-40B4-BE49-F238E27FC236}">
                <a16:creationId xmlns:a16="http://schemas.microsoft.com/office/drawing/2014/main" id="{30FFF511-4CAB-A64C-A5DD-3E2A803547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1EF75A3-C09D-4991-B66E-2CADD8AFE1EC}"/>
              </a:ext>
            </a:extLst>
          </p:cNvPr>
          <p:cNvSpPr/>
          <p:nvPr/>
        </p:nvSpPr>
        <p:spPr>
          <a:xfrm>
            <a:off x="5254934" y="626558"/>
            <a:ext cx="1682133" cy="413354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Logo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1BF7DBB-67AA-4599-B44E-07D280BDF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TITLE</a:t>
            </a:r>
          </a:p>
        </p:txBody>
      </p:sp>
      <p:cxnSp>
        <p:nvCxnSpPr>
          <p:cNvPr id="17" name="Straight Connector 16" descr="divider line">
            <a:extLst>
              <a:ext uri="{FF2B5EF4-FFF2-40B4-BE49-F238E27FC236}">
                <a16:creationId xmlns:a16="http://schemas.microsoft.com/office/drawing/2014/main" id="{BA62D616-C355-46BC-B4B6-8254E2BE6EE7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13">
            <a:extLst>
              <a:ext uri="{FF2B5EF4-FFF2-40B4-BE49-F238E27FC236}">
                <a16:creationId xmlns:a16="http://schemas.microsoft.com/office/drawing/2014/main" id="{F5E856BA-8A49-437A-AC08-57B28491C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ECF636-D45E-4307-9E3A-89A2B5960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140" y="5795479"/>
            <a:ext cx="2915816" cy="258532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0619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ed typewriter">
            <a:extLst>
              <a:ext uri="{FF2B5EF4-FFF2-40B4-BE49-F238E27FC236}">
                <a16:creationId xmlns:a16="http://schemas.microsoft.com/office/drawing/2014/main" id="{BDF09815-0DB2-284D-A9E2-349BCC910C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ELIT.4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</a:t>
            </a:r>
            <a:br>
              <a:rPr lang="en-US" dirty="0"/>
            </a:br>
            <a:r>
              <a:rPr lang="en-US" dirty="0"/>
              <a:t>massa. Fusce posuere, magna </a:t>
            </a:r>
            <a:br>
              <a:rPr lang="en-US" dirty="0"/>
            </a:br>
            <a:r>
              <a:rPr lang="en-US" dirty="0"/>
              <a:t>sed pulvinar ultricies, purus lectus malesuada libero, sit amet commodo magna eros quis urna.</a:t>
            </a:r>
          </a:p>
          <a:p>
            <a:r>
              <a:rPr lang="en-US" dirty="0"/>
              <a:t>Nunc viverra imperdiet enim. </a:t>
            </a:r>
            <a:br>
              <a:rPr lang="en-US" dirty="0"/>
            </a:br>
            <a:r>
              <a:rPr lang="en-US" dirty="0"/>
              <a:t>Fusce est. Vivamus a tellus.</a:t>
            </a:r>
          </a:p>
          <a:p>
            <a:r>
              <a:rPr lang="en-US" dirty="0"/>
              <a:t>Pellentesque habitant morbi tristique senectus et netus et malesuada fames ac turpis egestas. Proin pharetra </a:t>
            </a:r>
            <a:br>
              <a:rPr lang="en-US" dirty="0"/>
            </a:br>
            <a:r>
              <a:rPr lang="en-US" dirty="0"/>
              <a:t>nonummy pede. Mauris et orci.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B00A2-8957-4883-BF2C-980043E124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</a:t>
            </a:r>
            <a:br>
              <a:rPr lang="en-US" dirty="0"/>
            </a:br>
            <a:r>
              <a:rPr lang="en-US" dirty="0"/>
              <a:t>massa. Fusce posuere, magna </a:t>
            </a:r>
            <a:br>
              <a:rPr lang="en-US" dirty="0"/>
            </a:br>
            <a:r>
              <a:rPr lang="en-US" dirty="0"/>
              <a:t>sed pulvinar ultricies, purus lectus malesuada libero, sit amet commodo magna eros quis urna.</a:t>
            </a:r>
          </a:p>
          <a:p>
            <a:r>
              <a:rPr lang="en-US" dirty="0"/>
              <a:t>Nunc viverra imperdiet enim. </a:t>
            </a:r>
            <a:br>
              <a:rPr lang="en-US" dirty="0"/>
            </a:br>
            <a:r>
              <a:rPr lang="en-US" dirty="0"/>
              <a:t>Fusce est. Vivamus a tellus.</a:t>
            </a:r>
          </a:p>
          <a:p>
            <a:r>
              <a:rPr lang="en-US" dirty="0"/>
              <a:t>Pellentesque habitant morbi tristique senectus et netus et malesuada fames ac turpis egestas. Proin pharetra </a:t>
            </a:r>
            <a:br>
              <a:rPr lang="en-US" dirty="0"/>
            </a:br>
            <a:r>
              <a:rPr lang="en-US" dirty="0"/>
              <a:t>nonummy pede. Mauris et orci.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A00AE9C-1AA0-4C74-B1A1-888D976F28BD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4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closeup of back of car">
            <a:extLst>
              <a:ext uri="{FF2B5EF4-FFF2-40B4-BE49-F238E27FC236}">
                <a16:creationId xmlns:a16="http://schemas.microsoft.com/office/drawing/2014/main" id="{B76024DF-019D-DB4D-A346-9138396F62E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ELIT.5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DD05D36-183A-4C55-8859-F64B5CBF7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40192"/>
              </p:ext>
            </p:extLst>
          </p:nvPr>
        </p:nvGraphicFramePr>
        <p:xfrm>
          <a:off x="5215796" y="2673231"/>
          <a:ext cx="6250491" cy="3114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3497">
                  <a:extLst>
                    <a:ext uri="{9D8B030D-6E8A-4147-A177-3AD203B41FA5}">
                      <a16:colId xmlns:a16="http://schemas.microsoft.com/office/drawing/2014/main" val="2538384577"/>
                    </a:ext>
                  </a:extLst>
                </a:gridCol>
                <a:gridCol w="2083497">
                  <a:extLst>
                    <a:ext uri="{9D8B030D-6E8A-4147-A177-3AD203B41FA5}">
                      <a16:colId xmlns:a16="http://schemas.microsoft.com/office/drawing/2014/main" val="1729089853"/>
                    </a:ext>
                  </a:extLst>
                </a:gridCol>
                <a:gridCol w="2083497">
                  <a:extLst>
                    <a:ext uri="{9D8B030D-6E8A-4147-A177-3AD203B41FA5}">
                      <a16:colId xmlns:a16="http://schemas.microsoft.com/office/drawing/2014/main" val="1019205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Title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Title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Tilte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7841444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Text here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7765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2427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119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1696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198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 here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339064"/>
                  </a:ext>
                </a:extLst>
              </a:tr>
            </a:tbl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1BA3328-3ABC-4A8F-A13B-D35E9B7658E3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1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onan holding camera">
            <a:extLst>
              <a:ext uri="{FF2B5EF4-FFF2-40B4-BE49-F238E27FC236}">
                <a16:creationId xmlns:a16="http://schemas.microsoft.com/office/drawing/2014/main" id="{F808FE38-E4EA-A441-BE95-7C43BE506B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2910EC0-02EA-4D17-8424-64B22947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</a:t>
            </a:r>
            <a:br>
              <a:rPr lang="en-US" dirty="0"/>
            </a:br>
            <a:r>
              <a:rPr lang="en-US" sz="2800" b="0" i="1" dirty="0"/>
              <a:t>Lorem ipsum dolor sit amet, consectetuer adipiscing elit. Maecenas porttitor congue massa. Fusce posuere, magna sed pulvinar ultricies, purus lectus malesuada libero, sit amet commodo magna eros quis urna.01</a:t>
            </a:r>
            <a:endParaRPr lang="en-US" b="0" i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6682AD-BC87-4462-B85A-D575249567D1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Logo here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868C1F9-4EEB-470B-92F7-C9DC6AF0FF7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6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og wearing ">
            <a:extLst>
              <a:ext uri="{FF2B5EF4-FFF2-40B4-BE49-F238E27FC236}">
                <a16:creationId xmlns:a16="http://schemas.microsoft.com/office/drawing/2014/main" id="{C82E84C0-3F8B-5A4C-8DA3-AB9BEB5121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62502" y="1539126"/>
            <a:ext cx="3421745" cy="342174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2910EC0-02EA-4D17-8424-64B22947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</a:t>
            </a:r>
            <a:br>
              <a:rPr lang="en-US" dirty="0"/>
            </a:br>
            <a:r>
              <a:rPr lang="en-US" sz="2800" b="0" i="1" dirty="0"/>
              <a:t>Lorem ipsum dolor sit amet, consectetuer adipiscing elit. Maecenas porttitor congue massa. Fusce posuere, magna sed pulvinar ultricies, purus lectus malesuada libero, sit amet commodo magna eros quis urna.02</a:t>
            </a:r>
            <a:endParaRPr lang="en-US" b="0" i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585D30-ADD3-403E-B097-1A606B9BCB8E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E90A7E6-8214-4B8D-9F7F-0BE3175CBE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dog portrait funny expression">
            <a:extLst>
              <a:ext uri="{FF2B5EF4-FFF2-40B4-BE49-F238E27FC236}">
                <a16:creationId xmlns:a16="http://schemas.microsoft.com/office/drawing/2014/main" id="{FDC60EB8-8563-A04B-B4E8-DE80832D31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46BE206-C4BE-4BB3-9114-F18129E1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70" y="4752155"/>
            <a:ext cx="9355687" cy="1310968"/>
          </a:xfrm>
        </p:spPr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9FF0B67-8327-4649-B70F-C5371FB6AB2B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4BDA5F0-D940-4649-AA56-1C6A6E6F817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3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scattered hearts">
            <a:extLst>
              <a:ext uri="{FF2B5EF4-FFF2-40B4-BE49-F238E27FC236}">
                <a16:creationId xmlns:a16="http://schemas.microsoft.com/office/drawing/2014/main" id="{92BB8B2D-E401-2647-9892-95951D9CF0B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34323A-4440-4925-884C-BF32AF969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pic>
        <p:nvPicPr>
          <p:cNvPr id="25" name="Graphic 24" descr="User" title="Icon - Presenter Name">
            <a:extLst>
              <a:ext uri="{FF2B5EF4-FFF2-40B4-BE49-F238E27FC236}">
                <a16:creationId xmlns:a16="http://schemas.microsoft.com/office/drawing/2014/main" id="{8AD9F4DD-CCDA-4C5B-AC7A-71E96FD45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D95FE79-CFF8-4D94-9DEC-570635FF4F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Name</a:t>
            </a:r>
            <a:endParaRPr lang="en-GB" dirty="0"/>
          </a:p>
        </p:txBody>
      </p:sp>
      <p:pic>
        <p:nvPicPr>
          <p:cNvPr id="27" name="Graphic 26" descr="Smart Phone" title="Icon - Presenter Phone Number">
            <a:extLst>
              <a:ext uri="{FF2B5EF4-FFF2-40B4-BE49-F238E27FC236}">
                <a16:creationId xmlns:a16="http://schemas.microsoft.com/office/drawing/2014/main" id="{7F57AED0-2F73-4435-986B-E6D6B090F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6FFB8C8-0373-4CC1-AEBD-2339FD8075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Phone</a:t>
            </a:r>
            <a:endParaRPr lang="en-GB" dirty="0"/>
          </a:p>
        </p:txBody>
      </p:sp>
      <p:pic>
        <p:nvPicPr>
          <p:cNvPr id="26" name="Graphic 25" descr="Envelope" title="Icon Presenter Email">
            <a:extLst>
              <a:ext uri="{FF2B5EF4-FFF2-40B4-BE49-F238E27FC236}">
                <a16:creationId xmlns:a16="http://schemas.microsoft.com/office/drawing/2014/main" id="{D4984F9A-48C8-4F0D-AFBE-978FEBD86F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471D5D2B-28B9-4922-9CA2-09EE845FC8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Email</a:t>
            </a:r>
            <a:endParaRPr lang="en-GB" dirty="0"/>
          </a:p>
        </p:txBody>
      </p:sp>
      <p:pic>
        <p:nvPicPr>
          <p:cNvPr id="28" name="Graphic 27" descr="Link">
            <a:extLst>
              <a:ext uri="{FF2B5EF4-FFF2-40B4-BE49-F238E27FC236}">
                <a16:creationId xmlns:a16="http://schemas.microsoft.com/office/drawing/2014/main" id="{73A362A9-D05E-4043-BA3E-8CCCD7280B5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2E8D0D1-0417-4634-A042-83CCE253F3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Website</a:t>
            </a:r>
            <a:endParaRPr lang="en-GB" dirty="0"/>
          </a:p>
        </p:txBody>
      </p:sp>
      <p:cxnSp>
        <p:nvCxnSpPr>
          <p:cNvPr id="24" name="Straight Connector 23" descr="divider line">
            <a:extLst>
              <a:ext uri="{FF2B5EF4-FFF2-40B4-BE49-F238E27FC236}">
                <a16:creationId xmlns:a16="http://schemas.microsoft.com/office/drawing/2014/main" id="{88ABE268-9B2A-4899-AC85-147AE076489C}"/>
              </a:ext>
            </a:extLst>
          </p:cNvPr>
          <p:cNvCxnSpPr/>
          <p:nvPr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88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bstract blue and red lines">
            <a:extLst>
              <a:ext uri="{FF2B5EF4-FFF2-40B4-BE49-F238E27FC236}">
                <a16:creationId xmlns:a16="http://schemas.microsoft.com/office/drawing/2014/main" id="{3EEC4240-EFB3-C948-9A50-7B6C9A8EDD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34323A-4440-4925-884C-BF32AF969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  <p:pic>
        <p:nvPicPr>
          <p:cNvPr id="25" name="Graphic 24" descr="User" title="Icon - Presenter Name">
            <a:extLst>
              <a:ext uri="{FF2B5EF4-FFF2-40B4-BE49-F238E27FC236}">
                <a16:creationId xmlns:a16="http://schemas.microsoft.com/office/drawing/2014/main" id="{8AD9F4DD-CCDA-4C5B-AC7A-71E96FD45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3D523DE-8D84-445C-9EB1-833C86FAEF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Name</a:t>
            </a:r>
            <a:endParaRPr lang="en-GB" dirty="0"/>
          </a:p>
        </p:txBody>
      </p:sp>
      <p:pic>
        <p:nvPicPr>
          <p:cNvPr id="27" name="Graphic 26" descr="Smart Phone" title="Icon - Presenter Phone Number">
            <a:extLst>
              <a:ext uri="{FF2B5EF4-FFF2-40B4-BE49-F238E27FC236}">
                <a16:creationId xmlns:a16="http://schemas.microsoft.com/office/drawing/2014/main" id="{7F57AED0-2F73-4435-986B-E6D6B090F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702F440-372E-43AF-810E-53CF9C3562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Phone</a:t>
            </a:r>
            <a:endParaRPr lang="en-GB" dirty="0"/>
          </a:p>
        </p:txBody>
      </p:sp>
      <p:pic>
        <p:nvPicPr>
          <p:cNvPr id="26" name="Graphic 25" descr="Envelope" title="Icon Presenter Email">
            <a:extLst>
              <a:ext uri="{FF2B5EF4-FFF2-40B4-BE49-F238E27FC236}">
                <a16:creationId xmlns:a16="http://schemas.microsoft.com/office/drawing/2014/main" id="{D4984F9A-48C8-4F0D-AFBE-978FEBD86F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28F8604-5C94-4C39-98B7-2B8786FCB5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Email</a:t>
            </a:r>
            <a:endParaRPr lang="en-GB" dirty="0"/>
          </a:p>
        </p:txBody>
      </p:sp>
      <p:pic>
        <p:nvPicPr>
          <p:cNvPr id="28" name="Graphic 27" descr="Link">
            <a:extLst>
              <a:ext uri="{FF2B5EF4-FFF2-40B4-BE49-F238E27FC236}">
                <a16:creationId xmlns:a16="http://schemas.microsoft.com/office/drawing/2014/main" id="{73A362A9-D05E-4043-BA3E-8CCCD7280B5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C46AEC3-BADD-4FB8-820D-E3753FED3A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Website</a:t>
            </a:r>
            <a:endParaRPr lang="en-GB" dirty="0"/>
          </a:p>
        </p:txBody>
      </p:sp>
      <p:cxnSp>
        <p:nvCxnSpPr>
          <p:cNvPr id="24" name="Straight Connector 23" descr="divider line">
            <a:extLst>
              <a:ext uri="{FF2B5EF4-FFF2-40B4-BE49-F238E27FC236}">
                <a16:creationId xmlns:a16="http://schemas.microsoft.com/office/drawing/2014/main" id="{88ABE268-9B2A-4899-AC85-147AE076489C}"/>
              </a:ext>
            </a:extLst>
          </p:cNvPr>
          <p:cNvCxnSpPr/>
          <p:nvPr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201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54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033A0FF-37A3-4191-A81D-E09755B8C68B}"/>
              </a:ext>
            </a:extLst>
          </p:cNvPr>
          <p:cNvSpPr/>
          <p:nvPr/>
        </p:nvSpPr>
        <p:spPr>
          <a:xfrm>
            <a:off x="711201" y="896684"/>
            <a:ext cx="1802782" cy="655928"/>
          </a:xfrm>
          <a:prstGeom prst="roundRect">
            <a:avLst>
              <a:gd name="adj" fmla="val 8785"/>
            </a:avLst>
          </a:prstGeom>
          <a:solidFill>
            <a:srgbClr val="F2F2F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 01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  <a:endParaRPr lang="en-GB" dirty="0"/>
          </a:p>
        </p:txBody>
      </p:sp>
      <p:pic>
        <p:nvPicPr>
          <p:cNvPr id="10" name="Picture Placeholder 9" descr="closeup modern building">
            <a:extLst>
              <a:ext uri="{FF2B5EF4-FFF2-40B4-BE49-F238E27FC236}">
                <a16:creationId xmlns:a16="http://schemas.microsoft.com/office/drawing/2014/main" id="{F4D18FF8-AA04-4E4F-9ABD-D7320616C6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4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033A0FF-37A3-4191-A81D-E09755B8C68B}"/>
              </a:ext>
            </a:extLst>
          </p:cNvPr>
          <p:cNvSpPr/>
          <p:nvPr/>
        </p:nvSpPr>
        <p:spPr>
          <a:xfrm>
            <a:off x="711201" y="896684"/>
            <a:ext cx="1802782" cy="655928"/>
          </a:xfrm>
          <a:prstGeom prst="roundRect">
            <a:avLst>
              <a:gd name="adj" fmla="val 8785"/>
            </a:avLst>
          </a:prstGeom>
          <a:solidFill>
            <a:srgbClr val="F2F2F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 01.1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08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38B81FA-4591-4538-9775-7EEE32A9C2C3}"/>
              </a:ext>
            </a:extLst>
          </p:cNvPr>
          <p:cNvSpPr/>
          <p:nvPr/>
        </p:nvSpPr>
        <p:spPr>
          <a:xfrm>
            <a:off x="711201" y="896684"/>
            <a:ext cx="1802782" cy="655928"/>
          </a:xfrm>
          <a:prstGeom prst="roundRect">
            <a:avLst>
              <a:gd name="adj" fmla="val 8785"/>
            </a:avLst>
          </a:prstGeom>
          <a:solidFill>
            <a:schemeClr val="accent3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Logo here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 02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  <a:endParaRPr lang="en-GB" dirty="0"/>
          </a:p>
        </p:txBody>
      </p:sp>
      <p:pic>
        <p:nvPicPr>
          <p:cNvPr id="14" name="Picture Placeholder 13" descr="person looking down red shoes">
            <a:extLst>
              <a:ext uri="{FF2B5EF4-FFF2-40B4-BE49-F238E27FC236}">
                <a16:creationId xmlns:a16="http://schemas.microsoft.com/office/drawing/2014/main" id="{0636CA69-779E-BF41-9053-091902E02B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973" y="335810"/>
            <a:ext cx="5010912" cy="5010912"/>
          </a:xfrm>
        </p:spPr>
      </p:pic>
    </p:spTree>
    <p:extLst>
      <p:ext uri="{BB962C8B-B14F-4D97-AF65-F5344CB8AC3E}">
        <p14:creationId xmlns:p14="http://schemas.microsoft.com/office/powerpoint/2010/main" val="186587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E62E09-7004-4A2E-958A-28DD809A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CONGUE.1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21A584-7071-4718-B256-83681FB5F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dirty="0"/>
              <a:t>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C44787C-9D69-4EC9-82E9-036DCB1D4982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rgbClr val="F2F2F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</a:p>
        </p:txBody>
      </p:sp>
      <p:pic>
        <p:nvPicPr>
          <p:cNvPr id="5" name="Picture Placeholder 4" descr="closeup of old-car wheels">
            <a:extLst>
              <a:ext uri="{FF2B5EF4-FFF2-40B4-BE49-F238E27FC236}">
                <a16:creationId xmlns:a16="http://schemas.microsoft.com/office/drawing/2014/main" id="{CA775DB0-EB24-DB4C-AB2C-20FB50C4B6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" b="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841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E62E09-7004-4A2E-958A-28DD809A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CONGUE.2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21A584-7071-4718-B256-83681FB5F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dirty="0"/>
              <a:t>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C44787C-9D69-4EC9-82E9-036DCB1D4982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rgbClr val="F2F2F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</a:p>
        </p:txBody>
      </p:sp>
      <p:pic>
        <p:nvPicPr>
          <p:cNvPr id="6" name="Picture Placeholder 5" descr="person holding umbrella in front of red door">
            <a:extLst>
              <a:ext uri="{FF2B5EF4-FFF2-40B4-BE49-F238E27FC236}">
                <a16:creationId xmlns:a16="http://schemas.microsoft.com/office/drawing/2014/main" id="{293AAE8D-77DF-48AD-9316-297E522678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0" b="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671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APPEARS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dirty="0"/>
              <a:t>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F7D456B-7C3B-486F-804B-C2860F61E5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dirty="0"/>
              <a:t>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en-US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A736EEA-C797-4C08-B4D5-E836C0BCE331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</a:p>
        </p:txBody>
      </p:sp>
      <p:pic>
        <p:nvPicPr>
          <p:cNvPr id="6" name="Picture Placeholder 5" descr="red abstract image">
            <a:extLst>
              <a:ext uri="{FF2B5EF4-FFF2-40B4-BE49-F238E27FC236}">
                <a16:creationId xmlns:a16="http://schemas.microsoft.com/office/drawing/2014/main" id="{1D287659-9DB1-C84A-9E42-4CCE0445FA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</p:spPr>
        <p:txBody>
          <a:bodyPr/>
          <a:lstStyle/>
          <a:p>
            <a:fld id="{DCB4E619-4CA9-4A22-920F-20396BF5047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9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dirty="0"/>
              <a:t>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F7D456B-7C3B-486F-804B-C2860F61E5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dirty="0"/>
              <a:t>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8FB8D6-355E-437F-8BC2-549633E47FD4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rgbClr val="F2F2F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</a:p>
        </p:txBody>
      </p:sp>
      <p:pic>
        <p:nvPicPr>
          <p:cNvPr id="5" name="Picture Placeholder 4" descr="double happiness Chinese symbol">
            <a:extLst>
              <a:ext uri="{FF2B5EF4-FFF2-40B4-BE49-F238E27FC236}">
                <a16:creationId xmlns:a16="http://schemas.microsoft.com/office/drawing/2014/main" id="{91439F9D-68BB-5041-93B0-C3C42E89D7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3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reptile portrait">
            <a:extLst>
              <a:ext uri="{FF2B5EF4-FFF2-40B4-BE49-F238E27FC236}">
                <a16:creationId xmlns:a16="http://schemas.microsoft.com/office/drawing/2014/main" id="{3A2CE605-99AC-D24C-98E0-471FD27626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"/>
            <a:ext cx="4546212" cy="6179311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ELIT.3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</a:t>
            </a:r>
            <a:br>
              <a:rPr lang="en-US" dirty="0"/>
            </a:br>
            <a:r>
              <a:rPr lang="en-US" dirty="0"/>
              <a:t>massa. Fusce posuere, magna </a:t>
            </a:r>
            <a:br>
              <a:rPr lang="en-US" dirty="0"/>
            </a:br>
            <a:r>
              <a:rPr lang="en-US" dirty="0"/>
              <a:t>sed pulvinar ultricies, purus lectus malesuada libero, sit amet commodo magna eros quis urna.</a:t>
            </a:r>
          </a:p>
          <a:p>
            <a:r>
              <a:rPr lang="en-US" dirty="0"/>
              <a:t>Nunc viverra imperdiet enim. </a:t>
            </a:r>
            <a:br>
              <a:rPr lang="en-US" dirty="0"/>
            </a:br>
            <a:r>
              <a:rPr lang="en-US" dirty="0"/>
              <a:t>Fusce est. Vivamus a tellus.</a:t>
            </a:r>
          </a:p>
          <a:p>
            <a:r>
              <a:rPr lang="en-US" dirty="0"/>
              <a:t>Pellentesque habitant morbi tristique senectus et netus et malesuada fames ac turpis egestas. Proin pharetra </a:t>
            </a:r>
            <a:br>
              <a:rPr lang="en-US" dirty="0"/>
            </a:br>
            <a:r>
              <a:rPr lang="en-US" dirty="0"/>
              <a:t>nonummy pede. Mauris et orci.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B00A2-8957-4883-BF2C-980043E124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</a:t>
            </a:r>
            <a:br>
              <a:rPr lang="en-US" dirty="0"/>
            </a:br>
            <a:r>
              <a:rPr lang="en-US" dirty="0"/>
              <a:t>massa. Fusce posuere, magna </a:t>
            </a:r>
            <a:br>
              <a:rPr lang="en-US" dirty="0"/>
            </a:br>
            <a:r>
              <a:rPr lang="en-US" dirty="0"/>
              <a:t>sed pulvinar ultricies, purus lectus malesuada libero, sit amet commodo magna eros quis urna.</a:t>
            </a:r>
          </a:p>
          <a:p>
            <a:r>
              <a:rPr lang="en-US" dirty="0"/>
              <a:t>Nunc viverra imperdiet enim. </a:t>
            </a:r>
            <a:br>
              <a:rPr lang="en-US" dirty="0"/>
            </a:br>
            <a:r>
              <a:rPr lang="en-US" dirty="0"/>
              <a:t>Fusce est. Vivamus a tellus.</a:t>
            </a:r>
          </a:p>
          <a:p>
            <a:r>
              <a:rPr lang="en-US" dirty="0"/>
              <a:t>Pellentesque habitant morbi tristique senectus et netus et malesuada fames ac turpis egestas. Proin pharetra </a:t>
            </a:r>
            <a:br>
              <a:rPr lang="en-US" dirty="0"/>
            </a:br>
            <a:r>
              <a:rPr lang="en-US" dirty="0"/>
              <a:t>nonummy pede. Mauris et orci.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90299DC-93E7-4276-B2CA-3EAC7970D19A}"/>
              </a:ext>
            </a:extLst>
          </p:cNvPr>
          <p:cNvSpPr/>
          <p:nvPr/>
        </p:nvSpPr>
        <p:spPr>
          <a:xfrm>
            <a:off x="640079" y="6327866"/>
            <a:ext cx="1150621" cy="393610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here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10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580736" id="{B5021D85-411D-49D1-9752-3CF5F93A2E3A}" vid="{5CEE3AF8-2F07-4F52-97B0-158EF57E245B}"/>
    </a:ext>
  </a:extLst>
</a:theme>
</file>

<file path=ppt/theme/theme2.xml><?xml version="1.0" encoding="utf-8"?>
<a:theme xmlns:a="http://schemas.openxmlformats.org/drawingml/2006/main" name="1_OfficePLUS">
  <a:themeElements>
    <a:clrScheme name="沉稳红模板配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00000"/>
      </a:accent1>
      <a:accent2>
        <a:srgbClr val="9A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D520B0621022B4CA37193CEB4BD4006" ma:contentTypeVersion="13" ma:contentTypeDescription="新建文档。" ma:contentTypeScope="" ma:versionID="70bddc0927d8e252f617fb4201fa0890">
  <xsd:schema xmlns:xsd="http://www.w3.org/2001/XMLSchema" xmlns:xs="http://www.w3.org/2001/XMLSchema" xmlns:p="http://schemas.microsoft.com/office/2006/metadata/properties" xmlns:ns2="45e91f00-0250-4a60-970e-f6ee534b485a" xmlns:ns3="03902022-5f07-415b-99da-02f7a843c2d0" targetNamespace="http://schemas.microsoft.com/office/2006/metadata/properties" ma:root="true" ma:fieldsID="caccd20f85bbeebe29786e0e2215112a" ns2:_="" ns3:_="">
    <xsd:import namespace="45e91f00-0250-4a60-970e-f6ee534b485a"/>
    <xsd:import namespace="03902022-5f07-415b-99da-02f7a843c2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1f00-0250-4a60-970e-f6ee534b4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享对象详细信息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上次共享用户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上次共享时间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02022-5f07-415b-99da-02f7a843c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3902022-5f07-415b-99da-02f7a843c2d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246239-C081-4630-98A0-651A2ECCD3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91f00-0250-4a60-970e-f6ee534b485a"/>
    <ds:schemaRef ds:uri="03902022-5f07-415b-99da-02f7a843c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8F95F1-64A1-4047-9BA0-D956C2834297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03902022-5f07-415b-99da-02f7a843c2d0"/>
  </ds:schemaRefs>
</ds:datastoreItem>
</file>

<file path=customXml/itemProps3.xml><?xml version="1.0" encoding="utf-8"?>
<ds:datastoreItem xmlns:ds="http://schemas.openxmlformats.org/officeDocument/2006/customXml" ds:itemID="{5466AFDE-A9D6-4DD8-B471-43BFA03A3F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汇报展示-年轻潮流-红白</Template>
  <TotalTime>0</TotalTime>
  <Words>1013</Words>
  <Application>Microsoft Office PowerPoint</Application>
  <PresentationFormat>宽屏</PresentationFormat>
  <Paragraphs>102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Segoe UI Light</vt:lpstr>
      <vt:lpstr>Office 主题​​</vt:lpstr>
      <vt:lpstr>1_OfficePLUS</vt:lpstr>
      <vt:lpstr>TITLE</vt:lpstr>
      <vt:lpstr>Section Header 01</vt:lpstr>
      <vt:lpstr>Section Header 01.1</vt:lpstr>
      <vt:lpstr>Section Header 02</vt:lpstr>
      <vt:lpstr>LOREM IPSUM DOLOR SIT AMET, CONSECTETUER ADIPISCING ELIT. MAECENAS PORTTITOR CONGUE.1</vt:lpstr>
      <vt:lpstr>LOREM IPSUM DOLOR SIT AMET, CONSECTETUER ADIPISCING ELIT. MAECENAS PORTTITOR CONGUE.2</vt:lpstr>
      <vt:lpstr>TITLE APPEARS HERE</vt:lpstr>
      <vt:lpstr>LOREM IPSUM DOLOR SIT AMET, CONSECTETUER ADIPISCING ELIT. </vt:lpstr>
      <vt:lpstr>LOREM IPSUM DOLOR SIT AMET, CONSECTETUER ADIPISCING ELIT.3 </vt:lpstr>
      <vt:lpstr>LOREM IPSUM DOLOR SIT AMET, CONSECTETUER ADIPISCING ELIT.4 </vt:lpstr>
      <vt:lpstr>LOREM IPSUM DOLOR SIT AMET, CONSECTETUER ADIPISCING ELIT.5</vt:lpstr>
      <vt:lpstr>Quote  Lorem ipsum dolor sit amet, consectetuer adipiscing elit. Maecenas porttitor congue massa. Fusce posuere, magna sed pulvinar ultricies, purus lectus malesuada libero, sit amet commodo magna eros quis urna.01</vt:lpstr>
      <vt:lpstr>Quote  Lorem ipsum dolor sit amet, consectetuer adipiscing elit. Maecenas porttitor congue massa. Fusce posuere, magna sed pulvinar ultricies, purus lectus malesuada libero, sit amet commodo magna eros quis urna.02</vt:lpstr>
      <vt:lpstr>Lorem ipsum dolor sit amet, consectetuer adipiscing elit. Maecenas porttitor congue massa. Fusce posuere, magna sed pulvinar ultricies, purus lectus malesuada libero, sit amet</vt:lpstr>
      <vt:lpstr>THANK YOU</vt:lpstr>
      <vt:lpstr>THANK YOU!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2019-08-22T09:15:02Z</dcterms:created>
  <dcterms:modified xsi:type="dcterms:W3CDTF">2019-10-10T02:16:52Z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0x0101004D520B0621022B4CA37193CEB4BD4006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t-weiszh@microsoft.com</vt:lpwstr>
  </property>
  <property fmtid="{D5CDD505-2E9C-101B-9397-08002B2CF9AE}" pid="6" name="MSIP_Label_f42aa342-8706-4288-bd11-ebb85995028c_SetDate">
    <vt:lpwstr>2019-08-22T09:15:28.3746564Z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272f9b45-1d8a-4465-979e-719c8ad5efb4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