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  <p:sldMasterId id="2147483696" r:id="rId2"/>
  </p:sldMasterIdLst>
  <p:notesMasterIdLst>
    <p:notesMasterId r:id="rId27"/>
  </p:notesMasterIdLst>
  <p:sldIdLst>
    <p:sldId id="283" r:id="rId3"/>
    <p:sldId id="278" r:id="rId4"/>
    <p:sldId id="28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80" r:id="rId21"/>
    <p:sldId id="279" r:id="rId22"/>
    <p:sldId id="284" r:id="rId23"/>
    <p:sldId id="314" r:id="rId24"/>
    <p:sldId id="285" r:id="rId25"/>
    <p:sldId id="286" r:id="rId26"/>
  </p:sldIdLst>
  <p:sldSz cx="12192000" cy="6858000"/>
  <p:notesSz cx="6858000" cy="9144000"/>
  <p:defaultTextStyle>
    <a:defPPr>
      <a:defRPr lang="zh-CN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模板设计" id="{C99D7059-E7DB-4819-990A-2BBF7E6A37DC}">
          <p14:sldIdLst>
            <p14:sldId id="283"/>
            <p14:sldId id="278"/>
            <p14:sldId id="282"/>
            <p14:sldId id="263"/>
            <p14:sldId id="264"/>
            <p14:sldId id="265"/>
            <p14:sldId id="266"/>
            <p14:sldId id="267"/>
            <p14:sldId id="268"/>
            <p14:sldId id="270"/>
            <p14:sldId id="269"/>
            <p14:sldId id="271"/>
            <p14:sldId id="272"/>
            <p14:sldId id="273"/>
            <p14:sldId id="274"/>
            <p14:sldId id="275"/>
            <p14:sldId id="276"/>
            <p14:sldId id="277"/>
            <p14:sldId id="280"/>
            <p14:sldId id="279"/>
            <p14:sldId id="284"/>
          </p14:sldIdLst>
        </p14:section>
        <p14:section name="使用技巧" id="{2FCEE6D9-B0C1-4D37-859A-B50DA2A96A5E}">
          <p14:sldIdLst>
            <p14:sldId id="314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orient="horz" pos="346" userDrawn="1">
          <p15:clr>
            <a:srgbClr val="A4A3A4"/>
          </p15:clr>
        </p15:guide>
        <p15:guide id="6" orient="horz" pos="3974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C59A"/>
    <a:srgbClr val="E1D0AD"/>
    <a:srgbClr val="C8A86D"/>
    <a:srgbClr val="332813"/>
    <a:srgbClr val="22272A"/>
    <a:srgbClr val="292F33"/>
    <a:srgbClr val="DAC39A"/>
    <a:srgbClr val="F8F4EC"/>
    <a:srgbClr val="DFCCA9"/>
    <a:srgbClr val="1A1F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743690-2A3F-4A8D-AC3E-76C0585AC5BF}" v="1" dt="2019-07-18T01:55:44.488"/>
    <p1510:client id="{F60DD811-48BF-4605-92EE-13550A566849}" v="19" dt="2019-07-17T10:24:50.0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0"/>
    <p:restoredTop sz="94679"/>
  </p:normalViewPr>
  <p:slideViewPr>
    <p:cSldViewPr snapToGrid="0">
      <p:cViewPr>
        <p:scale>
          <a:sx n="66" d="100"/>
          <a:sy n="66" d="100"/>
        </p:scale>
        <p:origin x="427" y="240"/>
      </p:cViewPr>
      <p:guideLst>
        <p:guide orient="horz" pos="2137"/>
        <p:guide pos="3840"/>
        <p:guide pos="438"/>
        <p:guide orient="horz" pos="346"/>
        <p:guide orient="horz" pos="3974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6.pn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 w="15875" cap="flat" cmpd="sng" algn="ctr">
              <a:noFill/>
              <a:miter lim="800000"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83-47F7-A5A5-B20D6A40029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blipFill>
              <a:blip xmlns:r="http://schemas.openxmlformats.org/officeDocument/2006/relationships" r:embed="rId4"/>
              <a:stretch>
                <a:fillRect/>
              </a:stretch>
            </a:blipFill>
            <a:ln w="12700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miter lim="800000"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83-47F7-A5A5-B20D6A4002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1224967528"/>
        <c:axId val="1224965560"/>
      </c:barChart>
      <c:catAx>
        <c:axId val="1224967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24965560"/>
        <c:crosses val="autoZero"/>
        <c:auto val="1"/>
        <c:lblAlgn val="ctr"/>
        <c:lblOffset val="100"/>
        <c:noMultiLvlLbl val="0"/>
      </c:catAx>
      <c:valAx>
        <c:axId val="1224965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24967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>
              <a:lumMod val="95000"/>
            </a:schemeClr>
          </a:solidFill>
        </a:defRPr>
      </a:pPr>
      <a:endParaRPr lang="zh-CN"/>
    </a:p>
  </c:txPr>
  <c:externalData r:id="rId5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19222391732283467"/>
          <c:y val="0.19128348390294456"/>
          <c:w val="0.61555216535433066"/>
          <c:h val="0.670939689548741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88D-498F-B59A-BF3C3A51F8D4}"/>
              </c:ext>
            </c:extLst>
          </c:dPt>
          <c:dPt>
            <c:idx val="1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10-4327-A995-15F7EDA76864}"/>
              </c:ext>
            </c:extLst>
          </c:dPt>
          <c:dPt>
            <c:idx val="2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A10-4327-A995-15F7EDA76864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10-4327-A995-15F7EDA76864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AA10-4327-A995-15F7EDA768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10-4327-A995-15F7EDA7686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>
              <a:lumMod val="95000"/>
            </a:schemeClr>
          </a:solidFill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  <a:tailEnd type="oval"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4D-46E0-8987-2DF6476794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0800000" scaled="1"/>
                <a:tileRect/>
              </a:gradFill>
              <a:round/>
              <a:tailEnd type="oval"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4D-46E0-8987-2DF6476794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79767552"/>
        <c:axId val="2079763288"/>
      </c:lineChart>
      <c:catAx>
        <c:axId val="207976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79763288"/>
        <c:crosses val="autoZero"/>
        <c:auto val="1"/>
        <c:lblAlgn val="ctr"/>
        <c:lblOffset val="100"/>
        <c:noMultiLvlLbl val="0"/>
      </c:catAx>
      <c:valAx>
        <c:axId val="2079763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7976755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1E7D3-8E86-46F9-BE74-3E0F11EDA0CC}" type="datetimeFigureOut">
              <a:rPr lang="zh-CN" altLang="en-US" smtClean="0"/>
              <a:t>2021/12/14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DDBD1-E7F7-485E-B73F-E49F25D861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60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DDBD1-E7F7-485E-B73F-E49F25D8613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116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DDBD1-E7F7-485E-B73F-E49F25D8613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459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DDBD1-E7F7-485E-B73F-E49F25D8613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4295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DDBD1-E7F7-485E-B73F-E49F25D8613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4480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DDBD1-E7F7-485E-B73F-E49F25D8613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05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DDBD1-E7F7-485E-B73F-E49F25D8613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62506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DDBD1-E7F7-485E-B73F-E49F25D8613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9787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DDBD1-E7F7-485E-B73F-E49F25D8613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185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DDBD1-E7F7-485E-B73F-E49F25D8613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0712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DDBD1-E7F7-485E-B73F-E49F25D8613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6021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DDBD1-E7F7-485E-B73F-E49F25D8613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247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DDBD1-E7F7-485E-B73F-E49F25D8613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4262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DDBD1-E7F7-485E-B73F-E49F25D8613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67217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DDBD1-E7F7-485E-B73F-E49F25D8613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4905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DDBD1-E7F7-485E-B73F-E49F25D8613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529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DDBD1-E7F7-485E-B73F-E49F25D8613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4807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DDBD1-E7F7-485E-B73F-E49F25D8613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670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DDBD1-E7F7-485E-B73F-E49F25D8613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33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DDBD1-E7F7-485E-B73F-E49F25D8613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3091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DDBD1-E7F7-485E-B73F-E49F25D8613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7646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DDBD1-E7F7-485E-B73F-E49F25D8613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3677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Template/Home.shtml" TargetMode="External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jp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hyperlink" Target="http://www.officeplus.cn/Template/Home.shtml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microsoft.com/office/2007/relationships/hdphoto" Target="../media/hdphoto3.wdp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4238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转场页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1">
            <a:extLst>
              <a:ext uri="{FF2B5EF4-FFF2-40B4-BE49-F238E27FC236}">
                <a16:creationId xmlns:a16="http://schemas.microsoft.com/office/drawing/2014/main" id="{58405951-17F5-4403-936D-F35428E861EB}"/>
              </a:ext>
            </a:extLst>
          </p:cNvPr>
          <p:cNvSpPr/>
          <p:nvPr userDrawn="1"/>
        </p:nvSpPr>
        <p:spPr>
          <a:xfrm>
            <a:off x="5358512" y="0"/>
            <a:ext cx="4322421" cy="6858000"/>
          </a:xfrm>
          <a:prstGeom prst="parallelogram">
            <a:avLst>
              <a:gd name="adj" fmla="val 59641"/>
            </a:avLst>
          </a:prstGeom>
          <a:gradFill flip="none" rotWithShape="1">
            <a:gsLst>
              <a:gs pos="0">
                <a:schemeClr val="bg1">
                  <a:alpha val="9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7E74036D-7A67-47C3-950F-170B263A4537}"/>
              </a:ext>
            </a:extLst>
          </p:cNvPr>
          <p:cNvSpPr/>
          <p:nvPr/>
        </p:nvSpPr>
        <p:spPr>
          <a:xfrm rot="19571898">
            <a:off x="4514699" y="3224109"/>
            <a:ext cx="967690" cy="489707"/>
          </a:xfrm>
          <a:custGeom>
            <a:avLst/>
            <a:gdLst>
              <a:gd name="connsiteX0" fmla="*/ 107996 w 1159961"/>
              <a:gd name="connsiteY0" fmla="*/ 0 h 564887"/>
              <a:gd name="connsiteX1" fmla="*/ 145162 w 1159961"/>
              <a:gd name="connsiteY1" fmla="*/ 24424 h 564887"/>
              <a:gd name="connsiteX2" fmla="*/ 695155 w 1159961"/>
              <a:gd name="connsiteY2" fmla="*/ 405633 h 564887"/>
              <a:gd name="connsiteX3" fmla="*/ 1159445 w 1159961"/>
              <a:gd name="connsiteY3" fmla="*/ 321164 h 564887"/>
              <a:gd name="connsiteX4" fmla="*/ 1159961 w 1159961"/>
              <a:gd name="connsiteY4" fmla="*/ 320848 h 564887"/>
              <a:gd name="connsiteX5" fmla="*/ 667328 w 1159961"/>
              <a:gd name="connsiteY5" fmla="*/ 562357 h 564887"/>
              <a:gd name="connsiteX6" fmla="*/ 52557 w 1159961"/>
              <a:gd name="connsiteY6" fmla="*/ 486026 h 564887"/>
              <a:gd name="connsiteX7" fmla="*/ 0 w 1159961"/>
              <a:gd name="connsiteY7" fmla="*/ 451288 h 564887"/>
              <a:gd name="connsiteX0" fmla="*/ 107996 w 1159445"/>
              <a:gd name="connsiteY0" fmla="*/ 0 h 564887"/>
              <a:gd name="connsiteX1" fmla="*/ 145162 w 1159445"/>
              <a:gd name="connsiteY1" fmla="*/ 24424 h 564887"/>
              <a:gd name="connsiteX2" fmla="*/ 695155 w 1159445"/>
              <a:gd name="connsiteY2" fmla="*/ 405633 h 564887"/>
              <a:gd name="connsiteX3" fmla="*/ 1159445 w 1159445"/>
              <a:gd name="connsiteY3" fmla="*/ 321164 h 564887"/>
              <a:gd name="connsiteX4" fmla="*/ 1111486 w 1159445"/>
              <a:gd name="connsiteY4" fmla="*/ 267624 h 564887"/>
              <a:gd name="connsiteX5" fmla="*/ 667328 w 1159445"/>
              <a:gd name="connsiteY5" fmla="*/ 562357 h 564887"/>
              <a:gd name="connsiteX6" fmla="*/ 52557 w 1159445"/>
              <a:gd name="connsiteY6" fmla="*/ 486026 h 564887"/>
              <a:gd name="connsiteX7" fmla="*/ 0 w 1159445"/>
              <a:gd name="connsiteY7" fmla="*/ 451288 h 564887"/>
              <a:gd name="connsiteX8" fmla="*/ 107996 w 1159445"/>
              <a:gd name="connsiteY8" fmla="*/ 0 h 564887"/>
              <a:gd name="connsiteX0" fmla="*/ 107996 w 1111486"/>
              <a:gd name="connsiteY0" fmla="*/ 0 h 564887"/>
              <a:gd name="connsiteX1" fmla="*/ 145162 w 1111486"/>
              <a:gd name="connsiteY1" fmla="*/ 24424 h 564887"/>
              <a:gd name="connsiteX2" fmla="*/ 695155 w 1111486"/>
              <a:gd name="connsiteY2" fmla="*/ 405633 h 564887"/>
              <a:gd name="connsiteX3" fmla="*/ 1108100 w 1111486"/>
              <a:gd name="connsiteY3" fmla="*/ 269701 h 564887"/>
              <a:gd name="connsiteX4" fmla="*/ 1111486 w 1111486"/>
              <a:gd name="connsiteY4" fmla="*/ 267624 h 564887"/>
              <a:gd name="connsiteX5" fmla="*/ 667328 w 1111486"/>
              <a:gd name="connsiteY5" fmla="*/ 562357 h 564887"/>
              <a:gd name="connsiteX6" fmla="*/ 52557 w 1111486"/>
              <a:gd name="connsiteY6" fmla="*/ 486026 h 564887"/>
              <a:gd name="connsiteX7" fmla="*/ 0 w 1111486"/>
              <a:gd name="connsiteY7" fmla="*/ 451288 h 564887"/>
              <a:gd name="connsiteX8" fmla="*/ 107996 w 1111486"/>
              <a:gd name="connsiteY8" fmla="*/ 0 h 564887"/>
              <a:gd name="connsiteX0" fmla="*/ 29554 w 1111486"/>
              <a:gd name="connsiteY0" fmla="*/ 0 h 554277"/>
              <a:gd name="connsiteX1" fmla="*/ 145162 w 1111486"/>
              <a:gd name="connsiteY1" fmla="*/ 13814 h 554277"/>
              <a:gd name="connsiteX2" fmla="*/ 695155 w 1111486"/>
              <a:gd name="connsiteY2" fmla="*/ 395023 h 554277"/>
              <a:gd name="connsiteX3" fmla="*/ 1108100 w 1111486"/>
              <a:gd name="connsiteY3" fmla="*/ 259091 h 554277"/>
              <a:gd name="connsiteX4" fmla="*/ 1111486 w 1111486"/>
              <a:gd name="connsiteY4" fmla="*/ 257014 h 554277"/>
              <a:gd name="connsiteX5" fmla="*/ 667328 w 1111486"/>
              <a:gd name="connsiteY5" fmla="*/ 551747 h 554277"/>
              <a:gd name="connsiteX6" fmla="*/ 52557 w 1111486"/>
              <a:gd name="connsiteY6" fmla="*/ 475416 h 554277"/>
              <a:gd name="connsiteX7" fmla="*/ 0 w 1111486"/>
              <a:gd name="connsiteY7" fmla="*/ 440678 h 554277"/>
              <a:gd name="connsiteX8" fmla="*/ 29554 w 1111486"/>
              <a:gd name="connsiteY8" fmla="*/ 0 h 554277"/>
              <a:gd name="connsiteX0" fmla="*/ 29554 w 1111486"/>
              <a:gd name="connsiteY0" fmla="*/ 0 h 554277"/>
              <a:gd name="connsiteX1" fmla="*/ 25489 w 1111486"/>
              <a:gd name="connsiteY1" fmla="*/ 2315 h 554277"/>
              <a:gd name="connsiteX2" fmla="*/ 695155 w 1111486"/>
              <a:gd name="connsiteY2" fmla="*/ 395023 h 554277"/>
              <a:gd name="connsiteX3" fmla="*/ 1108100 w 1111486"/>
              <a:gd name="connsiteY3" fmla="*/ 259091 h 554277"/>
              <a:gd name="connsiteX4" fmla="*/ 1111486 w 1111486"/>
              <a:gd name="connsiteY4" fmla="*/ 257014 h 554277"/>
              <a:gd name="connsiteX5" fmla="*/ 667328 w 1111486"/>
              <a:gd name="connsiteY5" fmla="*/ 551747 h 554277"/>
              <a:gd name="connsiteX6" fmla="*/ 52557 w 1111486"/>
              <a:gd name="connsiteY6" fmla="*/ 475416 h 554277"/>
              <a:gd name="connsiteX7" fmla="*/ 0 w 1111486"/>
              <a:gd name="connsiteY7" fmla="*/ 440678 h 554277"/>
              <a:gd name="connsiteX8" fmla="*/ 29554 w 1111486"/>
              <a:gd name="connsiteY8" fmla="*/ 0 h 554277"/>
              <a:gd name="connsiteX0" fmla="*/ 29554 w 1111486"/>
              <a:gd name="connsiteY0" fmla="*/ 0 h 554277"/>
              <a:gd name="connsiteX1" fmla="*/ 25489 w 1111486"/>
              <a:gd name="connsiteY1" fmla="*/ 2315 h 554277"/>
              <a:gd name="connsiteX2" fmla="*/ 695155 w 1111486"/>
              <a:gd name="connsiteY2" fmla="*/ 395023 h 554277"/>
              <a:gd name="connsiteX3" fmla="*/ 1108100 w 1111486"/>
              <a:gd name="connsiteY3" fmla="*/ 259091 h 554277"/>
              <a:gd name="connsiteX4" fmla="*/ 1111486 w 1111486"/>
              <a:gd name="connsiteY4" fmla="*/ 257014 h 554277"/>
              <a:gd name="connsiteX5" fmla="*/ 667328 w 1111486"/>
              <a:gd name="connsiteY5" fmla="*/ 551747 h 554277"/>
              <a:gd name="connsiteX6" fmla="*/ 52557 w 1111486"/>
              <a:gd name="connsiteY6" fmla="*/ 475416 h 554277"/>
              <a:gd name="connsiteX7" fmla="*/ 0 w 1111486"/>
              <a:gd name="connsiteY7" fmla="*/ 440678 h 554277"/>
              <a:gd name="connsiteX8" fmla="*/ 29554 w 1111486"/>
              <a:gd name="connsiteY8" fmla="*/ 0 h 554277"/>
              <a:gd name="connsiteX0" fmla="*/ 29554 w 1111486"/>
              <a:gd name="connsiteY0" fmla="*/ 0 h 554277"/>
              <a:gd name="connsiteX1" fmla="*/ 25489 w 1111486"/>
              <a:gd name="connsiteY1" fmla="*/ 2315 h 554277"/>
              <a:gd name="connsiteX2" fmla="*/ 695155 w 1111486"/>
              <a:gd name="connsiteY2" fmla="*/ 395023 h 554277"/>
              <a:gd name="connsiteX3" fmla="*/ 1108100 w 1111486"/>
              <a:gd name="connsiteY3" fmla="*/ 259091 h 554277"/>
              <a:gd name="connsiteX4" fmla="*/ 1111486 w 1111486"/>
              <a:gd name="connsiteY4" fmla="*/ 257014 h 554277"/>
              <a:gd name="connsiteX5" fmla="*/ 667328 w 1111486"/>
              <a:gd name="connsiteY5" fmla="*/ 551747 h 554277"/>
              <a:gd name="connsiteX6" fmla="*/ 52557 w 1111486"/>
              <a:gd name="connsiteY6" fmla="*/ 475416 h 554277"/>
              <a:gd name="connsiteX7" fmla="*/ 0 w 1111486"/>
              <a:gd name="connsiteY7" fmla="*/ 440678 h 554277"/>
              <a:gd name="connsiteX8" fmla="*/ 29554 w 1111486"/>
              <a:gd name="connsiteY8" fmla="*/ 0 h 554277"/>
              <a:gd name="connsiteX0" fmla="*/ 29554 w 1111486"/>
              <a:gd name="connsiteY0" fmla="*/ 0 h 554277"/>
              <a:gd name="connsiteX1" fmla="*/ 25489 w 1111486"/>
              <a:gd name="connsiteY1" fmla="*/ 2315 h 554277"/>
              <a:gd name="connsiteX2" fmla="*/ 714199 w 1111486"/>
              <a:gd name="connsiteY2" fmla="*/ 338612 h 554277"/>
              <a:gd name="connsiteX3" fmla="*/ 1108100 w 1111486"/>
              <a:gd name="connsiteY3" fmla="*/ 259091 h 554277"/>
              <a:gd name="connsiteX4" fmla="*/ 1111486 w 1111486"/>
              <a:gd name="connsiteY4" fmla="*/ 257014 h 554277"/>
              <a:gd name="connsiteX5" fmla="*/ 667328 w 1111486"/>
              <a:gd name="connsiteY5" fmla="*/ 551747 h 554277"/>
              <a:gd name="connsiteX6" fmla="*/ 52557 w 1111486"/>
              <a:gd name="connsiteY6" fmla="*/ 475416 h 554277"/>
              <a:gd name="connsiteX7" fmla="*/ 0 w 1111486"/>
              <a:gd name="connsiteY7" fmla="*/ 440678 h 554277"/>
              <a:gd name="connsiteX8" fmla="*/ 29554 w 1111486"/>
              <a:gd name="connsiteY8" fmla="*/ 0 h 554277"/>
              <a:gd name="connsiteX0" fmla="*/ 29554 w 1111486"/>
              <a:gd name="connsiteY0" fmla="*/ 0 h 554277"/>
              <a:gd name="connsiteX1" fmla="*/ 25489 w 1111486"/>
              <a:gd name="connsiteY1" fmla="*/ 2315 h 554277"/>
              <a:gd name="connsiteX2" fmla="*/ 721614 w 1111486"/>
              <a:gd name="connsiteY2" fmla="*/ 296048 h 554277"/>
              <a:gd name="connsiteX3" fmla="*/ 1108100 w 1111486"/>
              <a:gd name="connsiteY3" fmla="*/ 259091 h 554277"/>
              <a:gd name="connsiteX4" fmla="*/ 1111486 w 1111486"/>
              <a:gd name="connsiteY4" fmla="*/ 257014 h 554277"/>
              <a:gd name="connsiteX5" fmla="*/ 667328 w 1111486"/>
              <a:gd name="connsiteY5" fmla="*/ 551747 h 554277"/>
              <a:gd name="connsiteX6" fmla="*/ 52557 w 1111486"/>
              <a:gd name="connsiteY6" fmla="*/ 475416 h 554277"/>
              <a:gd name="connsiteX7" fmla="*/ 0 w 1111486"/>
              <a:gd name="connsiteY7" fmla="*/ 440678 h 554277"/>
              <a:gd name="connsiteX8" fmla="*/ 29554 w 1111486"/>
              <a:gd name="connsiteY8" fmla="*/ 0 h 554277"/>
              <a:gd name="connsiteX0" fmla="*/ 29554 w 1111486"/>
              <a:gd name="connsiteY0" fmla="*/ 0 h 554277"/>
              <a:gd name="connsiteX1" fmla="*/ 25489 w 1111486"/>
              <a:gd name="connsiteY1" fmla="*/ 2315 h 554277"/>
              <a:gd name="connsiteX2" fmla="*/ 612730 w 1111486"/>
              <a:gd name="connsiteY2" fmla="*/ 195167 h 554277"/>
              <a:gd name="connsiteX3" fmla="*/ 1108100 w 1111486"/>
              <a:gd name="connsiteY3" fmla="*/ 259091 h 554277"/>
              <a:gd name="connsiteX4" fmla="*/ 1111486 w 1111486"/>
              <a:gd name="connsiteY4" fmla="*/ 257014 h 554277"/>
              <a:gd name="connsiteX5" fmla="*/ 667328 w 1111486"/>
              <a:gd name="connsiteY5" fmla="*/ 551747 h 554277"/>
              <a:gd name="connsiteX6" fmla="*/ 52557 w 1111486"/>
              <a:gd name="connsiteY6" fmla="*/ 475416 h 554277"/>
              <a:gd name="connsiteX7" fmla="*/ 0 w 1111486"/>
              <a:gd name="connsiteY7" fmla="*/ 440678 h 554277"/>
              <a:gd name="connsiteX8" fmla="*/ 29554 w 1111486"/>
              <a:gd name="connsiteY8" fmla="*/ 0 h 554277"/>
              <a:gd name="connsiteX0" fmla="*/ 29554 w 1108099"/>
              <a:gd name="connsiteY0" fmla="*/ 0 h 554277"/>
              <a:gd name="connsiteX1" fmla="*/ 25489 w 1108099"/>
              <a:gd name="connsiteY1" fmla="*/ 2315 h 554277"/>
              <a:gd name="connsiteX2" fmla="*/ 612730 w 1108099"/>
              <a:gd name="connsiteY2" fmla="*/ 195167 h 554277"/>
              <a:gd name="connsiteX3" fmla="*/ 1108100 w 1108099"/>
              <a:gd name="connsiteY3" fmla="*/ 259091 h 554277"/>
              <a:gd name="connsiteX4" fmla="*/ 1101918 w 1108099"/>
              <a:gd name="connsiteY4" fmla="*/ 215925 h 554277"/>
              <a:gd name="connsiteX5" fmla="*/ 667328 w 1108099"/>
              <a:gd name="connsiteY5" fmla="*/ 551747 h 554277"/>
              <a:gd name="connsiteX6" fmla="*/ 52557 w 1108099"/>
              <a:gd name="connsiteY6" fmla="*/ 475416 h 554277"/>
              <a:gd name="connsiteX7" fmla="*/ 0 w 1108099"/>
              <a:gd name="connsiteY7" fmla="*/ 440678 h 554277"/>
              <a:gd name="connsiteX8" fmla="*/ 29554 w 1108099"/>
              <a:gd name="connsiteY8" fmla="*/ 0 h 554277"/>
              <a:gd name="connsiteX0" fmla="*/ 29554 w 1101918"/>
              <a:gd name="connsiteY0" fmla="*/ 0 h 554277"/>
              <a:gd name="connsiteX1" fmla="*/ 25489 w 1101918"/>
              <a:gd name="connsiteY1" fmla="*/ 2315 h 554277"/>
              <a:gd name="connsiteX2" fmla="*/ 612730 w 1101918"/>
              <a:gd name="connsiteY2" fmla="*/ 195167 h 554277"/>
              <a:gd name="connsiteX3" fmla="*/ 1095285 w 1101918"/>
              <a:gd name="connsiteY3" fmla="*/ 219997 h 554277"/>
              <a:gd name="connsiteX4" fmla="*/ 1101918 w 1101918"/>
              <a:gd name="connsiteY4" fmla="*/ 215925 h 554277"/>
              <a:gd name="connsiteX5" fmla="*/ 667328 w 1101918"/>
              <a:gd name="connsiteY5" fmla="*/ 551747 h 554277"/>
              <a:gd name="connsiteX6" fmla="*/ 52557 w 1101918"/>
              <a:gd name="connsiteY6" fmla="*/ 475416 h 554277"/>
              <a:gd name="connsiteX7" fmla="*/ 0 w 1101918"/>
              <a:gd name="connsiteY7" fmla="*/ 440678 h 554277"/>
              <a:gd name="connsiteX8" fmla="*/ 29554 w 1101918"/>
              <a:gd name="connsiteY8" fmla="*/ 0 h 554277"/>
              <a:gd name="connsiteX0" fmla="*/ 29554 w 1095285"/>
              <a:gd name="connsiteY0" fmla="*/ 0 h 554277"/>
              <a:gd name="connsiteX1" fmla="*/ 25489 w 1095285"/>
              <a:gd name="connsiteY1" fmla="*/ 2315 h 554277"/>
              <a:gd name="connsiteX2" fmla="*/ 612730 w 1095285"/>
              <a:gd name="connsiteY2" fmla="*/ 195167 h 554277"/>
              <a:gd name="connsiteX3" fmla="*/ 1095285 w 1095285"/>
              <a:gd name="connsiteY3" fmla="*/ 219997 h 554277"/>
              <a:gd name="connsiteX4" fmla="*/ 1093427 w 1095285"/>
              <a:gd name="connsiteY4" fmla="*/ 216666 h 554277"/>
              <a:gd name="connsiteX5" fmla="*/ 667328 w 1095285"/>
              <a:gd name="connsiteY5" fmla="*/ 551747 h 554277"/>
              <a:gd name="connsiteX6" fmla="*/ 52557 w 1095285"/>
              <a:gd name="connsiteY6" fmla="*/ 475416 h 554277"/>
              <a:gd name="connsiteX7" fmla="*/ 0 w 1095285"/>
              <a:gd name="connsiteY7" fmla="*/ 440678 h 554277"/>
              <a:gd name="connsiteX8" fmla="*/ 29554 w 1095285"/>
              <a:gd name="connsiteY8" fmla="*/ 0 h 554277"/>
              <a:gd name="connsiteX0" fmla="*/ 29554 w 1095285"/>
              <a:gd name="connsiteY0" fmla="*/ 0 h 554277"/>
              <a:gd name="connsiteX1" fmla="*/ 25489 w 1095285"/>
              <a:gd name="connsiteY1" fmla="*/ 2315 h 554277"/>
              <a:gd name="connsiteX2" fmla="*/ 561896 w 1095285"/>
              <a:gd name="connsiteY2" fmla="*/ 210714 h 554277"/>
              <a:gd name="connsiteX3" fmla="*/ 1095285 w 1095285"/>
              <a:gd name="connsiteY3" fmla="*/ 219997 h 554277"/>
              <a:gd name="connsiteX4" fmla="*/ 1093427 w 1095285"/>
              <a:gd name="connsiteY4" fmla="*/ 216666 h 554277"/>
              <a:gd name="connsiteX5" fmla="*/ 667328 w 1095285"/>
              <a:gd name="connsiteY5" fmla="*/ 551747 h 554277"/>
              <a:gd name="connsiteX6" fmla="*/ 52557 w 1095285"/>
              <a:gd name="connsiteY6" fmla="*/ 475416 h 554277"/>
              <a:gd name="connsiteX7" fmla="*/ 0 w 1095285"/>
              <a:gd name="connsiteY7" fmla="*/ 440678 h 554277"/>
              <a:gd name="connsiteX8" fmla="*/ 29554 w 1095285"/>
              <a:gd name="connsiteY8" fmla="*/ 0 h 554277"/>
              <a:gd name="connsiteX0" fmla="*/ 29554 w 1095285"/>
              <a:gd name="connsiteY0" fmla="*/ 0 h 554277"/>
              <a:gd name="connsiteX1" fmla="*/ 25489 w 1095285"/>
              <a:gd name="connsiteY1" fmla="*/ 2315 h 554277"/>
              <a:gd name="connsiteX2" fmla="*/ 561896 w 1095285"/>
              <a:gd name="connsiteY2" fmla="*/ 210714 h 554277"/>
              <a:gd name="connsiteX3" fmla="*/ 1095285 w 1095285"/>
              <a:gd name="connsiteY3" fmla="*/ 219997 h 554277"/>
              <a:gd name="connsiteX4" fmla="*/ 1086931 w 1095285"/>
              <a:gd name="connsiteY4" fmla="*/ 220653 h 554277"/>
              <a:gd name="connsiteX5" fmla="*/ 667328 w 1095285"/>
              <a:gd name="connsiteY5" fmla="*/ 551747 h 554277"/>
              <a:gd name="connsiteX6" fmla="*/ 52557 w 1095285"/>
              <a:gd name="connsiteY6" fmla="*/ 475416 h 554277"/>
              <a:gd name="connsiteX7" fmla="*/ 0 w 1095285"/>
              <a:gd name="connsiteY7" fmla="*/ 440678 h 554277"/>
              <a:gd name="connsiteX8" fmla="*/ 29554 w 1095285"/>
              <a:gd name="connsiteY8" fmla="*/ 0 h 554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5285" h="554277">
                <a:moveTo>
                  <a:pt x="29554" y="0"/>
                </a:moveTo>
                <a:lnTo>
                  <a:pt x="25489" y="2315"/>
                </a:lnTo>
                <a:cubicBezTo>
                  <a:pt x="228417" y="55150"/>
                  <a:pt x="383597" y="174434"/>
                  <a:pt x="561896" y="210714"/>
                </a:cubicBezTo>
                <a:cubicBezTo>
                  <a:pt x="740195" y="246994"/>
                  <a:pt x="979592" y="321036"/>
                  <a:pt x="1095285" y="219997"/>
                </a:cubicBezTo>
                <a:lnTo>
                  <a:pt x="1086931" y="220653"/>
                </a:lnTo>
                <a:cubicBezTo>
                  <a:pt x="987582" y="306868"/>
                  <a:pt x="864894" y="538489"/>
                  <a:pt x="667328" y="551747"/>
                </a:cubicBezTo>
                <a:cubicBezTo>
                  <a:pt x="519153" y="561690"/>
                  <a:pt x="200269" y="543560"/>
                  <a:pt x="52557" y="475416"/>
                </a:cubicBezTo>
                <a:lnTo>
                  <a:pt x="0" y="440678"/>
                </a:lnTo>
                <a:lnTo>
                  <a:pt x="29554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6000"/>
                </a:schemeClr>
              </a:gs>
              <a:gs pos="55000">
                <a:schemeClr val="accent1">
                  <a:lumMod val="50000"/>
                  <a:lumOff val="50000"/>
                </a:schemeClr>
              </a:gs>
              <a:gs pos="100000">
                <a:schemeClr val="accent1">
                  <a:lumMod val="34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27000" algn="ctr" rotWithShape="0">
              <a:schemeClr val="accent1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85F1FE7-133E-4D59-953C-1698B47C03CE}"/>
              </a:ext>
            </a:extLst>
          </p:cNvPr>
          <p:cNvSpPr txBox="1"/>
          <p:nvPr/>
        </p:nvSpPr>
        <p:spPr>
          <a:xfrm>
            <a:off x="2069530" y="-692561"/>
            <a:ext cx="3722494" cy="772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altLang="zh-CN" sz="49600"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  <a:endParaRPr lang="zh-CN" altLang="en-US" sz="49600">
              <a:effectLst>
                <a:outerShdw blurRad="127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F000C3B6-561E-4B68-8E28-92C9773C48FA}"/>
              </a:ext>
            </a:extLst>
          </p:cNvPr>
          <p:cNvSpPr/>
          <p:nvPr/>
        </p:nvSpPr>
        <p:spPr>
          <a:xfrm rot="19260730">
            <a:off x="4458272" y="3179980"/>
            <a:ext cx="1113982" cy="605890"/>
          </a:xfrm>
          <a:custGeom>
            <a:avLst/>
            <a:gdLst>
              <a:gd name="connsiteX0" fmla="*/ 107996 w 1159961"/>
              <a:gd name="connsiteY0" fmla="*/ 0 h 564887"/>
              <a:gd name="connsiteX1" fmla="*/ 145162 w 1159961"/>
              <a:gd name="connsiteY1" fmla="*/ 24424 h 564887"/>
              <a:gd name="connsiteX2" fmla="*/ 695155 w 1159961"/>
              <a:gd name="connsiteY2" fmla="*/ 405633 h 564887"/>
              <a:gd name="connsiteX3" fmla="*/ 1159445 w 1159961"/>
              <a:gd name="connsiteY3" fmla="*/ 321164 h 564887"/>
              <a:gd name="connsiteX4" fmla="*/ 1159961 w 1159961"/>
              <a:gd name="connsiteY4" fmla="*/ 320848 h 564887"/>
              <a:gd name="connsiteX5" fmla="*/ 667328 w 1159961"/>
              <a:gd name="connsiteY5" fmla="*/ 562357 h 564887"/>
              <a:gd name="connsiteX6" fmla="*/ 52557 w 1159961"/>
              <a:gd name="connsiteY6" fmla="*/ 486026 h 564887"/>
              <a:gd name="connsiteX7" fmla="*/ 0 w 1159961"/>
              <a:gd name="connsiteY7" fmla="*/ 451288 h 564887"/>
              <a:gd name="connsiteX0" fmla="*/ 107996 w 1159445"/>
              <a:gd name="connsiteY0" fmla="*/ 0 h 564887"/>
              <a:gd name="connsiteX1" fmla="*/ 145162 w 1159445"/>
              <a:gd name="connsiteY1" fmla="*/ 24424 h 564887"/>
              <a:gd name="connsiteX2" fmla="*/ 695155 w 1159445"/>
              <a:gd name="connsiteY2" fmla="*/ 405633 h 564887"/>
              <a:gd name="connsiteX3" fmla="*/ 1159445 w 1159445"/>
              <a:gd name="connsiteY3" fmla="*/ 321164 h 564887"/>
              <a:gd name="connsiteX4" fmla="*/ 1111486 w 1159445"/>
              <a:gd name="connsiteY4" fmla="*/ 267624 h 564887"/>
              <a:gd name="connsiteX5" fmla="*/ 667328 w 1159445"/>
              <a:gd name="connsiteY5" fmla="*/ 562357 h 564887"/>
              <a:gd name="connsiteX6" fmla="*/ 52557 w 1159445"/>
              <a:gd name="connsiteY6" fmla="*/ 486026 h 564887"/>
              <a:gd name="connsiteX7" fmla="*/ 0 w 1159445"/>
              <a:gd name="connsiteY7" fmla="*/ 451288 h 564887"/>
              <a:gd name="connsiteX8" fmla="*/ 107996 w 1159445"/>
              <a:gd name="connsiteY8" fmla="*/ 0 h 564887"/>
              <a:gd name="connsiteX0" fmla="*/ 107996 w 1111486"/>
              <a:gd name="connsiteY0" fmla="*/ 0 h 564887"/>
              <a:gd name="connsiteX1" fmla="*/ 145162 w 1111486"/>
              <a:gd name="connsiteY1" fmla="*/ 24424 h 564887"/>
              <a:gd name="connsiteX2" fmla="*/ 695155 w 1111486"/>
              <a:gd name="connsiteY2" fmla="*/ 405633 h 564887"/>
              <a:gd name="connsiteX3" fmla="*/ 1108100 w 1111486"/>
              <a:gd name="connsiteY3" fmla="*/ 269701 h 564887"/>
              <a:gd name="connsiteX4" fmla="*/ 1111486 w 1111486"/>
              <a:gd name="connsiteY4" fmla="*/ 267624 h 564887"/>
              <a:gd name="connsiteX5" fmla="*/ 667328 w 1111486"/>
              <a:gd name="connsiteY5" fmla="*/ 562357 h 564887"/>
              <a:gd name="connsiteX6" fmla="*/ 52557 w 1111486"/>
              <a:gd name="connsiteY6" fmla="*/ 486026 h 564887"/>
              <a:gd name="connsiteX7" fmla="*/ 0 w 1111486"/>
              <a:gd name="connsiteY7" fmla="*/ 451288 h 564887"/>
              <a:gd name="connsiteX8" fmla="*/ 107996 w 1111486"/>
              <a:gd name="connsiteY8" fmla="*/ 0 h 56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1486" h="564887">
                <a:moveTo>
                  <a:pt x="107996" y="0"/>
                </a:moveTo>
                <a:lnTo>
                  <a:pt x="145162" y="24424"/>
                </a:lnTo>
                <a:cubicBezTo>
                  <a:pt x="303674" y="140084"/>
                  <a:pt x="534665" y="364754"/>
                  <a:pt x="695155" y="405633"/>
                </a:cubicBezTo>
                <a:cubicBezTo>
                  <a:pt x="855645" y="446513"/>
                  <a:pt x="992407" y="370740"/>
                  <a:pt x="1108100" y="269701"/>
                </a:cubicBezTo>
                <a:lnTo>
                  <a:pt x="1111486" y="267624"/>
                </a:lnTo>
                <a:cubicBezTo>
                  <a:pt x="1012137" y="353839"/>
                  <a:pt x="864894" y="549099"/>
                  <a:pt x="667328" y="562357"/>
                </a:cubicBezTo>
                <a:cubicBezTo>
                  <a:pt x="519153" y="572300"/>
                  <a:pt x="200269" y="554170"/>
                  <a:pt x="52557" y="486026"/>
                </a:cubicBezTo>
                <a:lnTo>
                  <a:pt x="0" y="451288"/>
                </a:lnTo>
                <a:lnTo>
                  <a:pt x="107996" y="0"/>
                </a:lnTo>
                <a:close/>
              </a:path>
            </a:pathLst>
          </a:custGeom>
          <a:gradFill flip="none" rotWithShape="1">
            <a:gsLst>
              <a:gs pos="54000">
                <a:schemeClr val="accent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27000" algn="ctr" rotWithShape="0">
              <a:schemeClr val="accent1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平行四边形 10">
            <a:extLst>
              <a:ext uri="{FF2B5EF4-FFF2-40B4-BE49-F238E27FC236}">
                <a16:creationId xmlns:a16="http://schemas.microsoft.com/office/drawing/2014/main" id="{18E26585-5EBC-40EE-94AD-CD235E81D11A}"/>
              </a:ext>
            </a:extLst>
          </p:cNvPr>
          <p:cNvSpPr/>
          <p:nvPr userDrawn="1"/>
        </p:nvSpPr>
        <p:spPr>
          <a:xfrm>
            <a:off x="10482150" y="0"/>
            <a:ext cx="3886200" cy="6858000"/>
          </a:xfrm>
          <a:prstGeom prst="parallelogram">
            <a:avLst>
              <a:gd name="adj" fmla="val 59641"/>
            </a:avLst>
          </a:prstGeom>
          <a:gradFill>
            <a:gsLst>
              <a:gs pos="0">
                <a:schemeClr val="bg1">
                  <a:alpha val="9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平行四边形 11">
            <a:extLst>
              <a:ext uri="{FF2B5EF4-FFF2-40B4-BE49-F238E27FC236}">
                <a16:creationId xmlns:a16="http://schemas.microsoft.com/office/drawing/2014/main" id="{7D90B079-DCFC-4FB4-9D98-369DCDCE08ED}"/>
              </a:ext>
            </a:extLst>
          </p:cNvPr>
          <p:cNvSpPr/>
          <p:nvPr userDrawn="1"/>
        </p:nvSpPr>
        <p:spPr>
          <a:xfrm>
            <a:off x="1047358" y="0"/>
            <a:ext cx="3886200" cy="6858000"/>
          </a:xfrm>
          <a:prstGeom prst="parallelogram">
            <a:avLst>
              <a:gd name="adj" fmla="val 59641"/>
            </a:avLst>
          </a:prstGeom>
          <a:gradFill>
            <a:gsLst>
              <a:gs pos="0">
                <a:schemeClr val="bg1">
                  <a:alpha val="2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文本占位符 25">
            <a:extLst>
              <a:ext uri="{FF2B5EF4-FFF2-40B4-BE49-F238E27FC236}">
                <a16:creationId xmlns:a16="http://schemas.microsoft.com/office/drawing/2014/main" id="{C9301BC7-2F40-4E05-95CF-82E41FC78D4F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171221" y="2625704"/>
            <a:ext cx="2800767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4800" b="1" spc="300" dirty="0">
                <a:gradFill flip="none" rotWithShape="1">
                  <a:gsLst>
                    <a:gs pos="74000">
                      <a:schemeClr val="accent1"/>
                    </a:gs>
                    <a:gs pos="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marL="0" lvl="0" algn="ctr" defTabSz="914377"/>
            <a:r>
              <a:rPr lang="zh-CN" altLang="en-US"/>
              <a:t>输入标题</a:t>
            </a:r>
          </a:p>
        </p:txBody>
      </p:sp>
      <p:sp>
        <p:nvSpPr>
          <p:cNvPr id="14" name="文本占位符 25">
            <a:extLst>
              <a:ext uri="{FF2B5EF4-FFF2-40B4-BE49-F238E27FC236}">
                <a16:creationId xmlns:a16="http://schemas.microsoft.com/office/drawing/2014/main" id="{7A2F392A-8302-4DAA-8361-37B7AE40DB0D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171221" y="3324871"/>
            <a:ext cx="925253" cy="338554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kumimoji="0" lang="zh-CN" altLang="en-US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en-US" altLang="zh-CN"/>
              <a:t>Add title</a:t>
            </a:r>
            <a:endParaRPr lang="zh-CN" altLang="en-US"/>
          </a:p>
        </p:txBody>
      </p:sp>
      <p:sp>
        <p:nvSpPr>
          <p:cNvPr id="15" name="文本占位符 25">
            <a:extLst>
              <a:ext uri="{FF2B5EF4-FFF2-40B4-BE49-F238E27FC236}">
                <a16:creationId xmlns:a16="http://schemas.microsoft.com/office/drawing/2014/main" id="{AA55DBEB-23D3-4F76-972B-FB40F8491ED6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171221" y="4068833"/>
            <a:ext cx="101181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zh-CN" altLang="en-US" sz="1400" dirty="0">
                <a:solidFill>
                  <a:prstClr val="white"/>
                </a:solidFill>
              </a:defRPr>
            </a:lvl1pPr>
          </a:lstStyle>
          <a:p>
            <a:pPr marL="285750" lvl="0" indent="-285750" defTabSz="914377"/>
            <a:r>
              <a:rPr lang="zh-CN" altLang="en-US"/>
              <a:t>小标题</a:t>
            </a:r>
          </a:p>
        </p:txBody>
      </p:sp>
      <p:sp>
        <p:nvSpPr>
          <p:cNvPr id="16" name="文本占位符 25">
            <a:extLst>
              <a:ext uri="{FF2B5EF4-FFF2-40B4-BE49-F238E27FC236}">
                <a16:creationId xmlns:a16="http://schemas.microsoft.com/office/drawing/2014/main" id="{17D51490-DEFE-4453-9C05-CE2E21C75F46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775567" y="4068833"/>
            <a:ext cx="101181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zh-CN" altLang="en-US" sz="1400" dirty="0">
                <a:solidFill>
                  <a:prstClr val="white"/>
                </a:solidFill>
              </a:defRPr>
            </a:lvl1pPr>
          </a:lstStyle>
          <a:p>
            <a:pPr marL="285750" lvl="0" indent="-285750" defTabSz="914377"/>
            <a:r>
              <a:rPr lang="zh-CN" altLang="en-US"/>
              <a:t>小标题</a:t>
            </a:r>
          </a:p>
        </p:txBody>
      </p:sp>
      <p:sp>
        <p:nvSpPr>
          <p:cNvPr id="17" name="文本占位符 7">
            <a:extLst>
              <a:ext uri="{FF2B5EF4-FFF2-40B4-BE49-F238E27FC236}">
                <a16:creationId xmlns:a16="http://schemas.microsoft.com/office/drawing/2014/main" id="{C17261F3-141B-47D9-AA00-5810D5757FB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70613" y="4071337"/>
            <a:ext cx="5326062" cy="1185862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dirty="0">
                <a:solidFill>
                  <a:schemeClr val="bg1"/>
                </a:solidFill>
                <a:latin typeface="+mn-ea"/>
              </a:rPr>
              <a:t>请在此输入有关于基本情况的相关说明，以便于观众更好的理解，输入文字时可以直接复制，粘贴时请选择右键只保留文本。</a:t>
            </a:r>
          </a:p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8450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转场页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1">
            <a:extLst>
              <a:ext uri="{FF2B5EF4-FFF2-40B4-BE49-F238E27FC236}">
                <a16:creationId xmlns:a16="http://schemas.microsoft.com/office/drawing/2014/main" id="{58405951-17F5-4403-936D-F35428E861EB}"/>
              </a:ext>
            </a:extLst>
          </p:cNvPr>
          <p:cNvSpPr/>
          <p:nvPr userDrawn="1"/>
        </p:nvSpPr>
        <p:spPr>
          <a:xfrm>
            <a:off x="5358512" y="0"/>
            <a:ext cx="4322421" cy="6858000"/>
          </a:xfrm>
          <a:prstGeom prst="parallelogram">
            <a:avLst>
              <a:gd name="adj" fmla="val 59641"/>
            </a:avLst>
          </a:prstGeom>
          <a:gradFill flip="none" rotWithShape="1">
            <a:gsLst>
              <a:gs pos="0">
                <a:schemeClr val="bg1">
                  <a:alpha val="9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5DC881C-B288-46F8-B3FD-7DBD02111001}"/>
              </a:ext>
            </a:extLst>
          </p:cNvPr>
          <p:cNvGrpSpPr/>
          <p:nvPr userDrawn="1"/>
        </p:nvGrpSpPr>
        <p:grpSpPr>
          <a:xfrm>
            <a:off x="2069530" y="-692561"/>
            <a:ext cx="3722494" cy="7725192"/>
            <a:chOff x="986764" y="-433596"/>
            <a:chExt cx="3722494" cy="7725192"/>
          </a:xfrm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7E74036D-7A67-47C3-950F-170B263A4537}"/>
                </a:ext>
              </a:extLst>
            </p:cNvPr>
            <p:cNvSpPr/>
            <p:nvPr/>
          </p:nvSpPr>
          <p:spPr>
            <a:xfrm rot="20792511">
              <a:off x="1270208" y="3821971"/>
              <a:ext cx="967690" cy="489707"/>
            </a:xfrm>
            <a:custGeom>
              <a:avLst/>
              <a:gdLst>
                <a:gd name="connsiteX0" fmla="*/ 107996 w 1159961"/>
                <a:gd name="connsiteY0" fmla="*/ 0 h 564887"/>
                <a:gd name="connsiteX1" fmla="*/ 145162 w 1159961"/>
                <a:gd name="connsiteY1" fmla="*/ 24424 h 564887"/>
                <a:gd name="connsiteX2" fmla="*/ 695155 w 1159961"/>
                <a:gd name="connsiteY2" fmla="*/ 405633 h 564887"/>
                <a:gd name="connsiteX3" fmla="*/ 1159445 w 1159961"/>
                <a:gd name="connsiteY3" fmla="*/ 321164 h 564887"/>
                <a:gd name="connsiteX4" fmla="*/ 1159961 w 1159961"/>
                <a:gd name="connsiteY4" fmla="*/ 320848 h 564887"/>
                <a:gd name="connsiteX5" fmla="*/ 667328 w 1159961"/>
                <a:gd name="connsiteY5" fmla="*/ 562357 h 564887"/>
                <a:gd name="connsiteX6" fmla="*/ 52557 w 1159961"/>
                <a:gd name="connsiteY6" fmla="*/ 486026 h 564887"/>
                <a:gd name="connsiteX7" fmla="*/ 0 w 1159961"/>
                <a:gd name="connsiteY7" fmla="*/ 451288 h 564887"/>
                <a:gd name="connsiteX0" fmla="*/ 107996 w 1159445"/>
                <a:gd name="connsiteY0" fmla="*/ 0 h 564887"/>
                <a:gd name="connsiteX1" fmla="*/ 145162 w 1159445"/>
                <a:gd name="connsiteY1" fmla="*/ 24424 h 564887"/>
                <a:gd name="connsiteX2" fmla="*/ 695155 w 1159445"/>
                <a:gd name="connsiteY2" fmla="*/ 405633 h 564887"/>
                <a:gd name="connsiteX3" fmla="*/ 1159445 w 1159445"/>
                <a:gd name="connsiteY3" fmla="*/ 321164 h 564887"/>
                <a:gd name="connsiteX4" fmla="*/ 1111486 w 1159445"/>
                <a:gd name="connsiteY4" fmla="*/ 267624 h 564887"/>
                <a:gd name="connsiteX5" fmla="*/ 667328 w 1159445"/>
                <a:gd name="connsiteY5" fmla="*/ 562357 h 564887"/>
                <a:gd name="connsiteX6" fmla="*/ 52557 w 1159445"/>
                <a:gd name="connsiteY6" fmla="*/ 486026 h 564887"/>
                <a:gd name="connsiteX7" fmla="*/ 0 w 1159445"/>
                <a:gd name="connsiteY7" fmla="*/ 451288 h 564887"/>
                <a:gd name="connsiteX8" fmla="*/ 107996 w 1159445"/>
                <a:gd name="connsiteY8" fmla="*/ 0 h 564887"/>
                <a:gd name="connsiteX0" fmla="*/ 107996 w 1111486"/>
                <a:gd name="connsiteY0" fmla="*/ 0 h 564887"/>
                <a:gd name="connsiteX1" fmla="*/ 145162 w 1111486"/>
                <a:gd name="connsiteY1" fmla="*/ 24424 h 564887"/>
                <a:gd name="connsiteX2" fmla="*/ 695155 w 1111486"/>
                <a:gd name="connsiteY2" fmla="*/ 405633 h 564887"/>
                <a:gd name="connsiteX3" fmla="*/ 1108100 w 1111486"/>
                <a:gd name="connsiteY3" fmla="*/ 269701 h 564887"/>
                <a:gd name="connsiteX4" fmla="*/ 1111486 w 1111486"/>
                <a:gd name="connsiteY4" fmla="*/ 267624 h 564887"/>
                <a:gd name="connsiteX5" fmla="*/ 667328 w 1111486"/>
                <a:gd name="connsiteY5" fmla="*/ 562357 h 564887"/>
                <a:gd name="connsiteX6" fmla="*/ 52557 w 1111486"/>
                <a:gd name="connsiteY6" fmla="*/ 486026 h 564887"/>
                <a:gd name="connsiteX7" fmla="*/ 0 w 1111486"/>
                <a:gd name="connsiteY7" fmla="*/ 451288 h 564887"/>
                <a:gd name="connsiteX8" fmla="*/ 107996 w 1111486"/>
                <a:gd name="connsiteY8" fmla="*/ 0 h 564887"/>
                <a:gd name="connsiteX0" fmla="*/ 29554 w 1111486"/>
                <a:gd name="connsiteY0" fmla="*/ 0 h 554277"/>
                <a:gd name="connsiteX1" fmla="*/ 145162 w 1111486"/>
                <a:gd name="connsiteY1" fmla="*/ 13814 h 554277"/>
                <a:gd name="connsiteX2" fmla="*/ 695155 w 1111486"/>
                <a:gd name="connsiteY2" fmla="*/ 395023 h 554277"/>
                <a:gd name="connsiteX3" fmla="*/ 1108100 w 1111486"/>
                <a:gd name="connsiteY3" fmla="*/ 259091 h 554277"/>
                <a:gd name="connsiteX4" fmla="*/ 1111486 w 1111486"/>
                <a:gd name="connsiteY4" fmla="*/ 257014 h 554277"/>
                <a:gd name="connsiteX5" fmla="*/ 667328 w 1111486"/>
                <a:gd name="connsiteY5" fmla="*/ 551747 h 554277"/>
                <a:gd name="connsiteX6" fmla="*/ 52557 w 1111486"/>
                <a:gd name="connsiteY6" fmla="*/ 475416 h 554277"/>
                <a:gd name="connsiteX7" fmla="*/ 0 w 1111486"/>
                <a:gd name="connsiteY7" fmla="*/ 440678 h 554277"/>
                <a:gd name="connsiteX8" fmla="*/ 29554 w 1111486"/>
                <a:gd name="connsiteY8" fmla="*/ 0 h 554277"/>
                <a:gd name="connsiteX0" fmla="*/ 29554 w 1111486"/>
                <a:gd name="connsiteY0" fmla="*/ 0 h 554277"/>
                <a:gd name="connsiteX1" fmla="*/ 25489 w 1111486"/>
                <a:gd name="connsiteY1" fmla="*/ 2315 h 554277"/>
                <a:gd name="connsiteX2" fmla="*/ 695155 w 1111486"/>
                <a:gd name="connsiteY2" fmla="*/ 395023 h 554277"/>
                <a:gd name="connsiteX3" fmla="*/ 1108100 w 1111486"/>
                <a:gd name="connsiteY3" fmla="*/ 259091 h 554277"/>
                <a:gd name="connsiteX4" fmla="*/ 1111486 w 1111486"/>
                <a:gd name="connsiteY4" fmla="*/ 257014 h 554277"/>
                <a:gd name="connsiteX5" fmla="*/ 667328 w 1111486"/>
                <a:gd name="connsiteY5" fmla="*/ 551747 h 554277"/>
                <a:gd name="connsiteX6" fmla="*/ 52557 w 1111486"/>
                <a:gd name="connsiteY6" fmla="*/ 475416 h 554277"/>
                <a:gd name="connsiteX7" fmla="*/ 0 w 1111486"/>
                <a:gd name="connsiteY7" fmla="*/ 440678 h 554277"/>
                <a:gd name="connsiteX8" fmla="*/ 29554 w 1111486"/>
                <a:gd name="connsiteY8" fmla="*/ 0 h 554277"/>
                <a:gd name="connsiteX0" fmla="*/ 29554 w 1111486"/>
                <a:gd name="connsiteY0" fmla="*/ 0 h 554277"/>
                <a:gd name="connsiteX1" fmla="*/ 25489 w 1111486"/>
                <a:gd name="connsiteY1" fmla="*/ 2315 h 554277"/>
                <a:gd name="connsiteX2" fmla="*/ 695155 w 1111486"/>
                <a:gd name="connsiteY2" fmla="*/ 395023 h 554277"/>
                <a:gd name="connsiteX3" fmla="*/ 1108100 w 1111486"/>
                <a:gd name="connsiteY3" fmla="*/ 259091 h 554277"/>
                <a:gd name="connsiteX4" fmla="*/ 1111486 w 1111486"/>
                <a:gd name="connsiteY4" fmla="*/ 257014 h 554277"/>
                <a:gd name="connsiteX5" fmla="*/ 667328 w 1111486"/>
                <a:gd name="connsiteY5" fmla="*/ 551747 h 554277"/>
                <a:gd name="connsiteX6" fmla="*/ 52557 w 1111486"/>
                <a:gd name="connsiteY6" fmla="*/ 475416 h 554277"/>
                <a:gd name="connsiteX7" fmla="*/ 0 w 1111486"/>
                <a:gd name="connsiteY7" fmla="*/ 440678 h 554277"/>
                <a:gd name="connsiteX8" fmla="*/ 29554 w 1111486"/>
                <a:gd name="connsiteY8" fmla="*/ 0 h 554277"/>
                <a:gd name="connsiteX0" fmla="*/ 29554 w 1111486"/>
                <a:gd name="connsiteY0" fmla="*/ 0 h 554277"/>
                <a:gd name="connsiteX1" fmla="*/ 25489 w 1111486"/>
                <a:gd name="connsiteY1" fmla="*/ 2315 h 554277"/>
                <a:gd name="connsiteX2" fmla="*/ 695155 w 1111486"/>
                <a:gd name="connsiteY2" fmla="*/ 395023 h 554277"/>
                <a:gd name="connsiteX3" fmla="*/ 1108100 w 1111486"/>
                <a:gd name="connsiteY3" fmla="*/ 259091 h 554277"/>
                <a:gd name="connsiteX4" fmla="*/ 1111486 w 1111486"/>
                <a:gd name="connsiteY4" fmla="*/ 257014 h 554277"/>
                <a:gd name="connsiteX5" fmla="*/ 667328 w 1111486"/>
                <a:gd name="connsiteY5" fmla="*/ 551747 h 554277"/>
                <a:gd name="connsiteX6" fmla="*/ 52557 w 1111486"/>
                <a:gd name="connsiteY6" fmla="*/ 475416 h 554277"/>
                <a:gd name="connsiteX7" fmla="*/ 0 w 1111486"/>
                <a:gd name="connsiteY7" fmla="*/ 440678 h 554277"/>
                <a:gd name="connsiteX8" fmla="*/ 29554 w 1111486"/>
                <a:gd name="connsiteY8" fmla="*/ 0 h 554277"/>
                <a:gd name="connsiteX0" fmla="*/ 29554 w 1111486"/>
                <a:gd name="connsiteY0" fmla="*/ 0 h 554277"/>
                <a:gd name="connsiteX1" fmla="*/ 25489 w 1111486"/>
                <a:gd name="connsiteY1" fmla="*/ 2315 h 554277"/>
                <a:gd name="connsiteX2" fmla="*/ 714199 w 1111486"/>
                <a:gd name="connsiteY2" fmla="*/ 338612 h 554277"/>
                <a:gd name="connsiteX3" fmla="*/ 1108100 w 1111486"/>
                <a:gd name="connsiteY3" fmla="*/ 259091 h 554277"/>
                <a:gd name="connsiteX4" fmla="*/ 1111486 w 1111486"/>
                <a:gd name="connsiteY4" fmla="*/ 257014 h 554277"/>
                <a:gd name="connsiteX5" fmla="*/ 667328 w 1111486"/>
                <a:gd name="connsiteY5" fmla="*/ 551747 h 554277"/>
                <a:gd name="connsiteX6" fmla="*/ 52557 w 1111486"/>
                <a:gd name="connsiteY6" fmla="*/ 475416 h 554277"/>
                <a:gd name="connsiteX7" fmla="*/ 0 w 1111486"/>
                <a:gd name="connsiteY7" fmla="*/ 440678 h 554277"/>
                <a:gd name="connsiteX8" fmla="*/ 29554 w 1111486"/>
                <a:gd name="connsiteY8" fmla="*/ 0 h 554277"/>
                <a:gd name="connsiteX0" fmla="*/ 29554 w 1111486"/>
                <a:gd name="connsiteY0" fmla="*/ 0 h 554277"/>
                <a:gd name="connsiteX1" fmla="*/ 25489 w 1111486"/>
                <a:gd name="connsiteY1" fmla="*/ 2315 h 554277"/>
                <a:gd name="connsiteX2" fmla="*/ 721614 w 1111486"/>
                <a:gd name="connsiteY2" fmla="*/ 296048 h 554277"/>
                <a:gd name="connsiteX3" fmla="*/ 1108100 w 1111486"/>
                <a:gd name="connsiteY3" fmla="*/ 259091 h 554277"/>
                <a:gd name="connsiteX4" fmla="*/ 1111486 w 1111486"/>
                <a:gd name="connsiteY4" fmla="*/ 257014 h 554277"/>
                <a:gd name="connsiteX5" fmla="*/ 667328 w 1111486"/>
                <a:gd name="connsiteY5" fmla="*/ 551747 h 554277"/>
                <a:gd name="connsiteX6" fmla="*/ 52557 w 1111486"/>
                <a:gd name="connsiteY6" fmla="*/ 475416 h 554277"/>
                <a:gd name="connsiteX7" fmla="*/ 0 w 1111486"/>
                <a:gd name="connsiteY7" fmla="*/ 440678 h 554277"/>
                <a:gd name="connsiteX8" fmla="*/ 29554 w 1111486"/>
                <a:gd name="connsiteY8" fmla="*/ 0 h 554277"/>
                <a:gd name="connsiteX0" fmla="*/ 29554 w 1111486"/>
                <a:gd name="connsiteY0" fmla="*/ 0 h 554277"/>
                <a:gd name="connsiteX1" fmla="*/ 25489 w 1111486"/>
                <a:gd name="connsiteY1" fmla="*/ 2315 h 554277"/>
                <a:gd name="connsiteX2" fmla="*/ 612730 w 1111486"/>
                <a:gd name="connsiteY2" fmla="*/ 195167 h 554277"/>
                <a:gd name="connsiteX3" fmla="*/ 1108100 w 1111486"/>
                <a:gd name="connsiteY3" fmla="*/ 259091 h 554277"/>
                <a:gd name="connsiteX4" fmla="*/ 1111486 w 1111486"/>
                <a:gd name="connsiteY4" fmla="*/ 257014 h 554277"/>
                <a:gd name="connsiteX5" fmla="*/ 667328 w 1111486"/>
                <a:gd name="connsiteY5" fmla="*/ 551747 h 554277"/>
                <a:gd name="connsiteX6" fmla="*/ 52557 w 1111486"/>
                <a:gd name="connsiteY6" fmla="*/ 475416 h 554277"/>
                <a:gd name="connsiteX7" fmla="*/ 0 w 1111486"/>
                <a:gd name="connsiteY7" fmla="*/ 440678 h 554277"/>
                <a:gd name="connsiteX8" fmla="*/ 29554 w 1111486"/>
                <a:gd name="connsiteY8" fmla="*/ 0 h 554277"/>
                <a:gd name="connsiteX0" fmla="*/ 29554 w 1108099"/>
                <a:gd name="connsiteY0" fmla="*/ 0 h 554277"/>
                <a:gd name="connsiteX1" fmla="*/ 25489 w 1108099"/>
                <a:gd name="connsiteY1" fmla="*/ 2315 h 554277"/>
                <a:gd name="connsiteX2" fmla="*/ 612730 w 1108099"/>
                <a:gd name="connsiteY2" fmla="*/ 195167 h 554277"/>
                <a:gd name="connsiteX3" fmla="*/ 1108100 w 1108099"/>
                <a:gd name="connsiteY3" fmla="*/ 259091 h 554277"/>
                <a:gd name="connsiteX4" fmla="*/ 1101918 w 1108099"/>
                <a:gd name="connsiteY4" fmla="*/ 215925 h 554277"/>
                <a:gd name="connsiteX5" fmla="*/ 667328 w 1108099"/>
                <a:gd name="connsiteY5" fmla="*/ 551747 h 554277"/>
                <a:gd name="connsiteX6" fmla="*/ 52557 w 1108099"/>
                <a:gd name="connsiteY6" fmla="*/ 475416 h 554277"/>
                <a:gd name="connsiteX7" fmla="*/ 0 w 1108099"/>
                <a:gd name="connsiteY7" fmla="*/ 440678 h 554277"/>
                <a:gd name="connsiteX8" fmla="*/ 29554 w 1108099"/>
                <a:gd name="connsiteY8" fmla="*/ 0 h 554277"/>
                <a:gd name="connsiteX0" fmla="*/ 29554 w 1101918"/>
                <a:gd name="connsiteY0" fmla="*/ 0 h 554277"/>
                <a:gd name="connsiteX1" fmla="*/ 25489 w 1101918"/>
                <a:gd name="connsiteY1" fmla="*/ 2315 h 554277"/>
                <a:gd name="connsiteX2" fmla="*/ 612730 w 1101918"/>
                <a:gd name="connsiteY2" fmla="*/ 195167 h 554277"/>
                <a:gd name="connsiteX3" fmla="*/ 1095285 w 1101918"/>
                <a:gd name="connsiteY3" fmla="*/ 219997 h 554277"/>
                <a:gd name="connsiteX4" fmla="*/ 1101918 w 1101918"/>
                <a:gd name="connsiteY4" fmla="*/ 215925 h 554277"/>
                <a:gd name="connsiteX5" fmla="*/ 667328 w 1101918"/>
                <a:gd name="connsiteY5" fmla="*/ 551747 h 554277"/>
                <a:gd name="connsiteX6" fmla="*/ 52557 w 1101918"/>
                <a:gd name="connsiteY6" fmla="*/ 475416 h 554277"/>
                <a:gd name="connsiteX7" fmla="*/ 0 w 1101918"/>
                <a:gd name="connsiteY7" fmla="*/ 440678 h 554277"/>
                <a:gd name="connsiteX8" fmla="*/ 29554 w 1101918"/>
                <a:gd name="connsiteY8" fmla="*/ 0 h 554277"/>
                <a:gd name="connsiteX0" fmla="*/ 29554 w 1095285"/>
                <a:gd name="connsiteY0" fmla="*/ 0 h 554277"/>
                <a:gd name="connsiteX1" fmla="*/ 25489 w 1095285"/>
                <a:gd name="connsiteY1" fmla="*/ 2315 h 554277"/>
                <a:gd name="connsiteX2" fmla="*/ 612730 w 1095285"/>
                <a:gd name="connsiteY2" fmla="*/ 195167 h 554277"/>
                <a:gd name="connsiteX3" fmla="*/ 1095285 w 1095285"/>
                <a:gd name="connsiteY3" fmla="*/ 219997 h 554277"/>
                <a:gd name="connsiteX4" fmla="*/ 1093427 w 1095285"/>
                <a:gd name="connsiteY4" fmla="*/ 216666 h 554277"/>
                <a:gd name="connsiteX5" fmla="*/ 667328 w 1095285"/>
                <a:gd name="connsiteY5" fmla="*/ 551747 h 554277"/>
                <a:gd name="connsiteX6" fmla="*/ 52557 w 1095285"/>
                <a:gd name="connsiteY6" fmla="*/ 475416 h 554277"/>
                <a:gd name="connsiteX7" fmla="*/ 0 w 1095285"/>
                <a:gd name="connsiteY7" fmla="*/ 440678 h 554277"/>
                <a:gd name="connsiteX8" fmla="*/ 29554 w 1095285"/>
                <a:gd name="connsiteY8" fmla="*/ 0 h 554277"/>
                <a:gd name="connsiteX0" fmla="*/ 29554 w 1095285"/>
                <a:gd name="connsiteY0" fmla="*/ 0 h 554277"/>
                <a:gd name="connsiteX1" fmla="*/ 25489 w 1095285"/>
                <a:gd name="connsiteY1" fmla="*/ 2315 h 554277"/>
                <a:gd name="connsiteX2" fmla="*/ 561896 w 1095285"/>
                <a:gd name="connsiteY2" fmla="*/ 210714 h 554277"/>
                <a:gd name="connsiteX3" fmla="*/ 1095285 w 1095285"/>
                <a:gd name="connsiteY3" fmla="*/ 219997 h 554277"/>
                <a:gd name="connsiteX4" fmla="*/ 1093427 w 1095285"/>
                <a:gd name="connsiteY4" fmla="*/ 216666 h 554277"/>
                <a:gd name="connsiteX5" fmla="*/ 667328 w 1095285"/>
                <a:gd name="connsiteY5" fmla="*/ 551747 h 554277"/>
                <a:gd name="connsiteX6" fmla="*/ 52557 w 1095285"/>
                <a:gd name="connsiteY6" fmla="*/ 475416 h 554277"/>
                <a:gd name="connsiteX7" fmla="*/ 0 w 1095285"/>
                <a:gd name="connsiteY7" fmla="*/ 440678 h 554277"/>
                <a:gd name="connsiteX8" fmla="*/ 29554 w 1095285"/>
                <a:gd name="connsiteY8" fmla="*/ 0 h 554277"/>
                <a:gd name="connsiteX0" fmla="*/ 29554 w 1095285"/>
                <a:gd name="connsiteY0" fmla="*/ 0 h 554277"/>
                <a:gd name="connsiteX1" fmla="*/ 25489 w 1095285"/>
                <a:gd name="connsiteY1" fmla="*/ 2315 h 554277"/>
                <a:gd name="connsiteX2" fmla="*/ 561896 w 1095285"/>
                <a:gd name="connsiteY2" fmla="*/ 210714 h 554277"/>
                <a:gd name="connsiteX3" fmla="*/ 1095285 w 1095285"/>
                <a:gd name="connsiteY3" fmla="*/ 219997 h 554277"/>
                <a:gd name="connsiteX4" fmla="*/ 1086931 w 1095285"/>
                <a:gd name="connsiteY4" fmla="*/ 220653 h 554277"/>
                <a:gd name="connsiteX5" fmla="*/ 667328 w 1095285"/>
                <a:gd name="connsiteY5" fmla="*/ 551747 h 554277"/>
                <a:gd name="connsiteX6" fmla="*/ 52557 w 1095285"/>
                <a:gd name="connsiteY6" fmla="*/ 475416 h 554277"/>
                <a:gd name="connsiteX7" fmla="*/ 0 w 1095285"/>
                <a:gd name="connsiteY7" fmla="*/ 440678 h 554277"/>
                <a:gd name="connsiteX8" fmla="*/ 29554 w 1095285"/>
                <a:gd name="connsiteY8" fmla="*/ 0 h 554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5285" h="554277">
                  <a:moveTo>
                    <a:pt x="29554" y="0"/>
                  </a:moveTo>
                  <a:lnTo>
                    <a:pt x="25489" y="2315"/>
                  </a:lnTo>
                  <a:cubicBezTo>
                    <a:pt x="228417" y="55150"/>
                    <a:pt x="383597" y="174434"/>
                    <a:pt x="561896" y="210714"/>
                  </a:cubicBezTo>
                  <a:cubicBezTo>
                    <a:pt x="740195" y="246994"/>
                    <a:pt x="979592" y="321036"/>
                    <a:pt x="1095285" y="219997"/>
                  </a:cubicBezTo>
                  <a:lnTo>
                    <a:pt x="1086931" y="220653"/>
                  </a:lnTo>
                  <a:cubicBezTo>
                    <a:pt x="987582" y="306868"/>
                    <a:pt x="864894" y="538489"/>
                    <a:pt x="667328" y="551747"/>
                  </a:cubicBezTo>
                  <a:cubicBezTo>
                    <a:pt x="519153" y="561690"/>
                    <a:pt x="200269" y="543560"/>
                    <a:pt x="52557" y="475416"/>
                  </a:cubicBezTo>
                  <a:lnTo>
                    <a:pt x="0" y="440678"/>
                  </a:lnTo>
                  <a:lnTo>
                    <a:pt x="2955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6000"/>
                  </a:schemeClr>
                </a:gs>
                <a:gs pos="55000">
                  <a:schemeClr val="accent1">
                    <a:lumMod val="50000"/>
                    <a:lumOff val="50000"/>
                  </a:schemeClr>
                </a:gs>
                <a:gs pos="100000">
                  <a:schemeClr val="accent1">
                    <a:lumMod val="34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127000" algn="ctr" rotWithShape="0">
                <a:schemeClr val="accent1">
                  <a:lumMod val="50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0" h="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F85F1FE7-133E-4D59-953C-1698B47C03CE}"/>
                </a:ext>
              </a:extLst>
            </p:cNvPr>
            <p:cNvSpPr txBox="1"/>
            <p:nvPr/>
          </p:nvSpPr>
          <p:spPr>
            <a:xfrm>
              <a:off x="986764" y="-433596"/>
              <a:ext cx="3722494" cy="77251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00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5400000" scaled="1"/>
                    <a:tileRect/>
                  </a:gradFill>
                </a:defRPr>
              </a:lvl1pPr>
            </a:lstStyle>
            <a:p>
              <a:r>
                <a:rPr lang="en-US" altLang="zh-CN" sz="49600"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  <a:endParaRPr lang="zh-CN" altLang="en-US" sz="49600"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F000C3B6-561E-4B68-8E28-92C9773C48FA}"/>
                </a:ext>
              </a:extLst>
            </p:cNvPr>
            <p:cNvSpPr/>
            <p:nvPr/>
          </p:nvSpPr>
          <p:spPr>
            <a:xfrm rot="20174166">
              <a:off x="1196616" y="3640061"/>
              <a:ext cx="1674982" cy="851272"/>
            </a:xfrm>
            <a:custGeom>
              <a:avLst/>
              <a:gdLst>
                <a:gd name="connsiteX0" fmla="*/ 107996 w 1159961"/>
                <a:gd name="connsiteY0" fmla="*/ 0 h 564887"/>
                <a:gd name="connsiteX1" fmla="*/ 145162 w 1159961"/>
                <a:gd name="connsiteY1" fmla="*/ 24424 h 564887"/>
                <a:gd name="connsiteX2" fmla="*/ 695155 w 1159961"/>
                <a:gd name="connsiteY2" fmla="*/ 405633 h 564887"/>
                <a:gd name="connsiteX3" fmla="*/ 1159445 w 1159961"/>
                <a:gd name="connsiteY3" fmla="*/ 321164 h 564887"/>
                <a:gd name="connsiteX4" fmla="*/ 1159961 w 1159961"/>
                <a:gd name="connsiteY4" fmla="*/ 320848 h 564887"/>
                <a:gd name="connsiteX5" fmla="*/ 667328 w 1159961"/>
                <a:gd name="connsiteY5" fmla="*/ 562357 h 564887"/>
                <a:gd name="connsiteX6" fmla="*/ 52557 w 1159961"/>
                <a:gd name="connsiteY6" fmla="*/ 486026 h 564887"/>
                <a:gd name="connsiteX7" fmla="*/ 0 w 1159961"/>
                <a:gd name="connsiteY7" fmla="*/ 451288 h 564887"/>
                <a:gd name="connsiteX0" fmla="*/ 107996 w 1159445"/>
                <a:gd name="connsiteY0" fmla="*/ 0 h 564887"/>
                <a:gd name="connsiteX1" fmla="*/ 145162 w 1159445"/>
                <a:gd name="connsiteY1" fmla="*/ 24424 h 564887"/>
                <a:gd name="connsiteX2" fmla="*/ 695155 w 1159445"/>
                <a:gd name="connsiteY2" fmla="*/ 405633 h 564887"/>
                <a:gd name="connsiteX3" fmla="*/ 1159445 w 1159445"/>
                <a:gd name="connsiteY3" fmla="*/ 321164 h 564887"/>
                <a:gd name="connsiteX4" fmla="*/ 1111486 w 1159445"/>
                <a:gd name="connsiteY4" fmla="*/ 267624 h 564887"/>
                <a:gd name="connsiteX5" fmla="*/ 667328 w 1159445"/>
                <a:gd name="connsiteY5" fmla="*/ 562357 h 564887"/>
                <a:gd name="connsiteX6" fmla="*/ 52557 w 1159445"/>
                <a:gd name="connsiteY6" fmla="*/ 486026 h 564887"/>
                <a:gd name="connsiteX7" fmla="*/ 0 w 1159445"/>
                <a:gd name="connsiteY7" fmla="*/ 451288 h 564887"/>
                <a:gd name="connsiteX8" fmla="*/ 107996 w 1159445"/>
                <a:gd name="connsiteY8" fmla="*/ 0 h 564887"/>
                <a:gd name="connsiteX0" fmla="*/ 107996 w 1111486"/>
                <a:gd name="connsiteY0" fmla="*/ 0 h 564887"/>
                <a:gd name="connsiteX1" fmla="*/ 145162 w 1111486"/>
                <a:gd name="connsiteY1" fmla="*/ 24424 h 564887"/>
                <a:gd name="connsiteX2" fmla="*/ 695155 w 1111486"/>
                <a:gd name="connsiteY2" fmla="*/ 405633 h 564887"/>
                <a:gd name="connsiteX3" fmla="*/ 1108100 w 1111486"/>
                <a:gd name="connsiteY3" fmla="*/ 269701 h 564887"/>
                <a:gd name="connsiteX4" fmla="*/ 1111486 w 1111486"/>
                <a:gd name="connsiteY4" fmla="*/ 267624 h 564887"/>
                <a:gd name="connsiteX5" fmla="*/ 667328 w 1111486"/>
                <a:gd name="connsiteY5" fmla="*/ 562357 h 564887"/>
                <a:gd name="connsiteX6" fmla="*/ 52557 w 1111486"/>
                <a:gd name="connsiteY6" fmla="*/ 486026 h 564887"/>
                <a:gd name="connsiteX7" fmla="*/ 0 w 1111486"/>
                <a:gd name="connsiteY7" fmla="*/ 451288 h 564887"/>
                <a:gd name="connsiteX8" fmla="*/ 107996 w 1111486"/>
                <a:gd name="connsiteY8" fmla="*/ 0 h 56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1486" h="564887">
                  <a:moveTo>
                    <a:pt x="107996" y="0"/>
                  </a:moveTo>
                  <a:lnTo>
                    <a:pt x="145162" y="24424"/>
                  </a:lnTo>
                  <a:cubicBezTo>
                    <a:pt x="303674" y="140084"/>
                    <a:pt x="534665" y="364754"/>
                    <a:pt x="695155" y="405633"/>
                  </a:cubicBezTo>
                  <a:cubicBezTo>
                    <a:pt x="855645" y="446513"/>
                    <a:pt x="992407" y="370740"/>
                    <a:pt x="1108100" y="269701"/>
                  </a:cubicBezTo>
                  <a:lnTo>
                    <a:pt x="1111486" y="267624"/>
                  </a:lnTo>
                  <a:cubicBezTo>
                    <a:pt x="1012137" y="353839"/>
                    <a:pt x="864894" y="549099"/>
                    <a:pt x="667328" y="562357"/>
                  </a:cubicBezTo>
                  <a:cubicBezTo>
                    <a:pt x="519153" y="572300"/>
                    <a:pt x="200269" y="554170"/>
                    <a:pt x="52557" y="486026"/>
                  </a:cubicBezTo>
                  <a:lnTo>
                    <a:pt x="0" y="451288"/>
                  </a:lnTo>
                  <a:lnTo>
                    <a:pt x="107996" y="0"/>
                  </a:lnTo>
                  <a:close/>
                </a:path>
              </a:pathLst>
            </a:custGeom>
            <a:gradFill flip="none" rotWithShape="1">
              <a:gsLst>
                <a:gs pos="54000">
                  <a:schemeClr val="accent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127000" algn="ctr" rotWithShape="0">
                <a:schemeClr val="accent1">
                  <a:lumMod val="50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0" h="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1" name="平行四边形 10">
            <a:extLst>
              <a:ext uri="{FF2B5EF4-FFF2-40B4-BE49-F238E27FC236}">
                <a16:creationId xmlns:a16="http://schemas.microsoft.com/office/drawing/2014/main" id="{18E26585-5EBC-40EE-94AD-CD235E81D11A}"/>
              </a:ext>
            </a:extLst>
          </p:cNvPr>
          <p:cNvSpPr/>
          <p:nvPr userDrawn="1"/>
        </p:nvSpPr>
        <p:spPr>
          <a:xfrm>
            <a:off x="10482150" y="0"/>
            <a:ext cx="3886200" cy="6858000"/>
          </a:xfrm>
          <a:prstGeom prst="parallelogram">
            <a:avLst>
              <a:gd name="adj" fmla="val 59641"/>
            </a:avLst>
          </a:prstGeom>
          <a:gradFill>
            <a:gsLst>
              <a:gs pos="0">
                <a:schemeClr val="bg1">
                  <a:alpha val="9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平行四边形 11">
            <a:extLst>
              <a:ext uri="{FF2B5EF4-FFF2-40B4-BE49-F238E27FC236}">
                <a16:creationId xmlns:a16="http://schemas.microsoft.com/office/drawing/2014/main" id="{7D90B079-DCFC-4FB4-9D98-369DCDCE08ED}"/>
              </a:ext>
            </a:extLst>
          </p:cNvPr>
          <p:cNvSpPr/>
          <p:nvPr userDrawn="1"/>
        </p:nvSpPr>
        <p:spPr>
          <a:xfrm>
            <a:off x="1047358" y="0"/>
            <a:ext cx="3886200" cy="6858000"/>
          </a:xfrm>
          <a:prstGeom prst="parallelogram">
            <a:avLst>
              <a:gd name="adj" fmla="val 59641"/>
            </a:avLst>
          </a:prstGeom>
          <a:gradFill>
            <a:gsLst>
              <a:gs pos="0">
                <a:schemeClr val="bg1">
                  <a:alpha val="2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文本占位符 25">
            <a:extLst>
              <a:ext uri="{FF2B5EF4-FFF2-40B4-BE49-F238E27FC236}">
                <a16:creationId xmlns:a16="http://schemas.microsoft.com/office/drawing/2014/main" id="{C9301BC7-2F40-4E05-95CF-82E41FC78D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71221" y="2625704"/>
            <a:ext cx="2800767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4800" b="1" spc="300" dirty="0">
                <a:gradFill flip="none" rotWithShape="1">
                  <a:gsLst>
                    <a:gs pos="74000">
                      <a:schemeClr val="accent1"/>
                    </a:gs>
                    <a:gs pos="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marL="0" lvl="0" algn="ctr" defTabSz="914377"/>
            <a:r>
              <a:rPr lang="zh-CN" altLang="en-US"/>
              <a:t>输入标题</a:t>
            </a:r>
          </a:p>
        </p:txBody>
      </p:sp>
      <p:sp>
        <p:nvSpPr>
          <p:cNvPr id="14" name="文本占位符 25">
            <a:extLst>
              <a:ext uri="{FF2B5EF4-FFF2-40B4-BE49-F238E27FC236}">
                <a16:creationId xmlns:a16="http://schemas.microsoft.com/office/drawing/2014/main" id="{7A2F392A-8302-4DAA-8361-37B7AE40DB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1221" y="3324871"/>
            <a:ext cx="925253" cy="338554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kumimoji="0" lang="zh-CN" altLang="en-US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en-US" altLang="zh-CN"/>
              <a:t>Add title</a:t>
            </a:r>
            <a:endParaRPr lang="zh-CN" altLang="en-US"/>
          </a:p>
        </p:txBody>
      </p:sp>
      <p:sp>
        <p:nvSpPr>
          <p:cNvPr id="15" name="文本占位符 25">
            <a:extLst>
              <a:ext uri="{FF2B5EF4-FFF2-40B4-BE49-F238E27FC236}">
                <a16:creationId xmlns:a16="http://schemas.microsoft.com/office/drawing/2014/main" id="{AA55DBEB-23D3-4F76-972B-FB40F8491E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71221" y="4068833"/>
            <a:ext cx="101181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zh-CN" altLang="en-US" sz="1400" dirty="0">
                <a:solidFill>
                  <a:prstClr val="white"/>
                </a:solidFill>
              </a:defRPr>
            </a:lvl1pPr>
          </a:lstStyle>
          <a:p>
            <a:pPr marL="285750" lvl="0" indent="-285750" defTabSz="914377"/>
            <a:r>
              <a:rPr lang="zh-CN" altLang="en-US"/>
              <a:t>小标题</a:t>
            </a:r>
          </a:p>
        </p:txBody>
      </p:sp>
      <p:sp>
        <p:nvSpPr>
          <p:cNvPr id="16" name="文本占位符 25">
            <a:extLst>
              <a:ext uri="{FF2B5EF4-FFF2-40B4-BE49-F238E27FC236}">
                <a16:creationId xmlns:a16="http://schemas.microsoft.com/office/drawing/2014/main" id="{17D51490-DEFE-4453-9C05-CE2E21C75F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75567" y="4068833"/>
            <a:ext cx="101181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zh-CN" altLang="en-US" sz="1400" dirty="0">
                <a:solidFill>
                  <a:prstClr val="white"/>
                </a:solidFill>
              </a:defRPr>
            </a:lvl1pPr>
          </a:lstStyle>
          <a:p>
            <a:pPr marL="285750" lvl="0" indent="-285750" defTabSz="914377"/>
            <a:r>
              <a:rPr lang="zh-CN" altLang="en-US"/>
              <a:t>小标题</a:t>
            </a:r>
          </a:p>
        </p:txBody>
      </p:sp>
      <p:sp>
        <p:nvSpPr>
          <p:cNvPr id="17" name="文本占位符 7">
            <a:extLst>
              <a:ext uri="{FF2B5EF4-FFF2-40B4-BE49-F238E27FC236}">
                <a16:creationId xmlns:a16="http://schemas.microsoft.com/office/drawing/2014/main" id="{3B6C478A-D52E-451D-B048-BF581EADBF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70613" y="4071337"/>
            <a:ext cx="5326062" cy="1185862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dirty="0">
                <a:solidFill>
                  <a:schemeClr val="bg1"/>
                </a:solidFill>
                <a:latin typeface="+mn-ea"/>
              </a:rPr>
              <a:t>请在此输入有关于基本情况的相关说明，以便于观众更好的理解，输入文字时可以直接复制，粘贴时请选择右键只保留文本。</a:t>
            </a:r>
          </a:p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68827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转场页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1">
            <a:extLst>
              <a:ext uri="{FF2B5EF4-FFF2-40B4-BE49-F238E27FC236}">
                <a16:creationId xmlns:a16="http://schemas.microsoft.com/office/drawing/2014/main" id="{58405951-17F5-4403-936D-F35428E861EB}"/>
              </a:ext>
            </a:extLst>
          </p:cNvPr>
          <p:cNvSpPr/>
          <p:nvPr userDrawn="1"/>
        </p:nvSpPr>
        <p:spPr>
          <a:xfrm>
            <a:off x="5358512" y="0"/>
            <a:ext cx="4322421" cy="6858000"/>
          </a:xfrm>
          <a:prstGeom prst="parallelogram">
            <a:avLst>
              <a:gd name="adj" fmla="val 59641"/>
            </a:avLst>
          </a:prstGeom>
          <a:gradFill flip="none" rotWithShape="1">
            <a:gsLst>
              <a:gs pos="0">
                <a:schemeClr val="bg1">
                  <a:alpha val="9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7E74036D-7A67-47C3-950F-170B263A4537}"/>
              </a:ext>
            </a:extLst>
          </p:cNvPr>
          <p:cNvSpPr/>
          <p:nvPr/>
        </p:nvSpPr>
        <p:spPr>
          <a:xfrm rot="279035">
            <a:off x="3648767" y="2840959"/>
            <a:ext cx="967690" cy="489707"/>
          </a:xfrm>
          <a:custGeom>
            <a:avLst/>
            <a:gdLst>
              <a:gd name="connsiteX0" fmla="*/ 107996 w 1159961"/>
              <a:gd name="connsiteY0" fmla="*/ 0 h 564887"/>
              <a:gd name="connsiteX1" fmla="*/ 145162 w 1159961"/>
              <a:gd name="connsiteY1" fmla="*/ 24424 h 564887"/>
              <a:gd name="connsiteX2" fmla="*/ 695155 w 1159961"/>
              <a:gd name="connsiteY2" fmla="*/ 405633 h 564887"/>
              <a:gd name="connsiteX3" fmla="*/ 1159445 w 1159961"/>
              <a:gd name="connsiteY3" fmla="*/ 321164 h 564887"/>
              <a:gd name="connsiteX4" fmla="*/ 1159961 w 1159961"/>
              <a:gd name="connsiteY4" fmla="*/ 320848 h 564887"/>
              <a:gd name="connsiteX5" fmla="*/ 667328 w 1159961"/>
              <a:gd name="connsiteY5" fmla="*/ 562357 h 564887"/>
              <a:gd name="connsiteX6" fmla="*/ 52557 w 1159961"/>
              <a:gd name="connsiteY6" fmla="*/ 486026 h 564887"/>
              <a:gd name="connsiteX7" fmla="*/ 0 w 1159961"/>
              <a:gd name="connsiteY7" fmla="*/ 451288 h 564887"/>
              <a:gd name="connsiteX0" fmla="*/ 107996 w 1159445"/>
              <a:gd name="connsiteY0" fmla="*/ 0 h 564887"/>
              <a:gd name="connsiteX1" fmla="*/ 145162 w 1159445"/>
              <a:gd name="connsiteY1" fmla="*/ 24424 h 564887"/>
              <a:gd name="connsiteX2" fmla="*/ 695155 w 1159445"/>
              <a:gd name="connsiteY2" fmla="*/ 405633 h 564887"/>
              <a:gd name="connsiteX3" fmla="*/ 1159445 w 1159445"/>
              <a:gd name="connsiteY3" fmla="*/ 321164 h 564887"/>
              <a:gd name="connsiteX4" fmla="*/ 1111486 w 1159445"/>
              <a:gd name="connsiteY4" fmla="*/ 267624 h 564887"/>
              <a:gd name="connsiteX5" fmla="*/ 667328 w 1159445"/>
              <a:gd name="connsiteY5" fmla="*/ 562357 h 564887"/>
              <a:gd name="connsiteX6" fmla="*/ 52557 w 1159445"/>
              <a:gd name="connsiteY6" fmla="*/ 486026 h 564887"/>
              <a:gd name="connsiteX7" fmla="*/ 0 w 1159445"/>
              <a:gd name="connsiteY7" fmla="*/ 451288 h 564887"/>
              <a:gd name="connsiteX8" fmla="*/ 107996 w 1159445"/>
              <a:gd name="connsiteY8" fmla="*/ 0 h 564887"/>
              <a:gd name="connsiteX0" fmla="*/ 107996 w 1111486"/>
              <a:gd name="connsiteY0" fmla="*/ 0 h 564887"/>
              <a:gd name="connsiteX1" fmla="*/ 145162 w 1111486"/>
              <a:gd name="connsiteY1" fmla="*/ 24424 h 564887"/>
              <a:gd name="connsiteX2" fmla="*/ 695155 w 1111486"/>
              <a:gd name="connsiteY2" fmla="*/ 405633 h 564887"/>
              <a:gd name="connsiteX3" fmla="*/ 1108100 w 1111486"/>
              <a:gd name="connsiteY3" fmla="*/ 269701 h 564887"/>
              <a:gd name="connsiteX4" fmla="*/ 1111486 w 1111486"/>
              <a:gd name="connsiteY4" fmla="*/ 267624 h 564887"/>
              <a:gd name="connsiteX5" fmla="*/ 667328 w 1111486"/>
              <a:gd name="connsiteY5" fmla="*/ 562357 h 564887"/>
              <a:gd name="connsiteX6" fmla="*/ 52557 w 1111486"/>
              <a:gd name="connsiteY6" fmla="*/ 486026 h 564887"/>
              <a:gd name="connsiteX7" fmla="*/ 0 w 1111486"/>
              <a:gd name="connsiteY7" fmla="*/ 451288 h 564887"/>
              <a:gd name="connsiteX8" fmla="*/ 107996 w 1111486"/>
              <a:gd name="connsiteY8" fmla="*/ 0 h 564887"/>
              <a:gd name="connsiteX0" fmla="*/ 29554 w 1111486"/>
              <a:gd name="connsiteY0" fmla="*/ 0 h 554277"/>
              <a:gd name="connsiteX1" fmla="*/ 145162 w 1111486"/>
              <a:gd name="connsiteY1" fmla="*/ 13814 h 554277"/>
              <a:gd name="connsiteX2" fmla="*/ 695155 w 1111486"/>
              <a:gd name="connsiteY2" fmla="*/ 395023 h 554277"/>
              <a:gd name="connsiteX3" fmla="*/ 1108100 w 1111486"/>
              <a:gd name="connsiteY3" fmla="*/ 259091 h 554277"/>
              <a:gd name="connsiteX4" fmla="*/ 1111486 w 1111486"/>
              <a:gd name="connsiteY4" fmla="*/ 257014 h 554277"/>
              <a:gd name="connsiteX5" fmla="*/ 667328 w 1111486"/>
              <a:gd name="connsiteY5" fmla="*/ 551747 h 554277"/>
              <a:gd name="connsiteX6" fmla="*/ 52557 w 1111486"/>
              <a:gd name="connsiteY6" fmla="*/ 475416 h 554277"/>
              <a:gd name="connsiteX7" fmla="*/ 0 w 1111486"/>
              <a:gd name="connsiteY7" fmla="*/ 440678 h 554277"/>
              <a:gd name="connsiteX8" fmla="*/ 29554 w 1111486"/>
              <a:gd name="connsiteY8" fmla="*/ 0 h 554277"/>
              <a:gd name="connsiteX0" fmla="*/ 29554 w 1111486"/>
              <a:gd name="connsiteY0" fmla="*/ 0 h 554277"/>
              <a:gd name="connsiteX1" fmla="*/ 25489 w 1111486"/>
              <a:gd name="connsiteY1" fmla="*/ 2315 h 554277"/>
              <a:gd name="connsiteX2" fmla="*/ 695155 w 1111486"/>
              <a:gd name="connsiteY2" fmla="*/ 395023 h 554277"/>
              <a:gd name="connsiteX3" fmla="*/ 1108100 w 1111486"/>
              <a:gd name="connsiteY3" fmla="*/ 259091 h 554277"/>
              <a:gd name="connsiteX4" fmla="*/ 1111486 w 1111486"/>
              <a:gd name="connsiteY4" fmla="*/ 257014 h 554277"/>
              <a:gd name="connsiteX5" fmla="*/ 667328 w 1111486"/>
              <a:gd name="connsiteY5" fmla="*/ 551747 h 554277"/>
              <a:gd name="connsiteX6" fmla="*/ 52557 w 1111486"/>
              <a:gd name="connsiteY6" fmla="*/ 475416 h 554277"/>
              <a:gd name="connsiteX7" fmla="*/ 0 w 1111486"/>
              <a:gd name="connsiteY7" fmla="*/ 440678 h 554277"/>
              <a:gd name="connsiteX8" fmla="*/ 29554 w 1111486"/>
              <a:gd name="connsiteY8" fmla="*/ 0 h 554277"/>
              <a:gd name="connsiteX0" fmla="*/ 29554 w 1111486"/>
              <a:gd name="connsiteY0" fmla="*/ 0 h 554277"/>
              <a:gd name="connsiteX1" fmla="*/ 25489 w 1111486"/>
              <a:gd name="connsiteY1" fmla="*/ 2315 h 554277"/>
              <a:gd name="connsiteX2" fmla="*/ 695155 w 1111486"/>
              <a:gd name="connsiteY2" fmla="*/ 395023 h 554277"/>
              <a:gd name="connsiteX3" fmla="*/ 1108100 w 1111486"/>
              <a:gd name="connsiteY3" fmla="*/ 259091 h 554277"/>
              <a:gd name="connsiteX4" fmla="*/ 1111486 w 1111486"/>
              <a:gd name="connsiteY4" fmla="*/ 257014 h 554277"/>
              <a:gd name="connsiteX5" fmla="*/ 667328 w 1111486"/>
              <a:gd name="connsiteY5" fmla="*/ 551747 h 554277"/>
              <a:gd name="connsiteX6" fmla="*/ 52557 w 1111486"/>
              <a:gd name="connsiteY6" fmla="*/ 475416 h 554277"/>
              <a:gd name="connsiteX7" fmla="*/ 0 w 1111486"/>
              <a:gd name="connsiteY7" fmla="*/ 440678 h 554277"/>
              <a:gd name="connsiteX8" fmla="*/ 29554 w 1111486"/>
              <a:gd name="connsiteY8" fmla="*/ 0 h 554277"/>
              <a:gd name="connsiteX0" fmla="*/ 29554 w 1111486"/>
              <a:gd name="connsiteY0" fmla="*/ 0 h 554277"/>
              <a:gd name="connsiteX1" fmla="*/ 25489 w 1111486"/>
              <a:gd name="connsiteY1" fmla="*/ 2315 h 554277"/>
              <a:gd name="connsiteX2" fmla="*/ 695155 w 1111486"/>
              <a:gd name="connsiteY2" fmla="*/ 395023 h 554277"/>
              <a:gd name="connsiteX3" fmla="*/ 1108100 w 1111486"/>
              <a:gd name="connsiteY3" fmla="*/ 259091 h 554277"/>
              <a:gd name="connsiteX4" fmla="*/ 1111486 w 1111486"/>
              <a:gd name="connsiteY4" fmla="*/ 257014 h 554277"/>
              <a:gd name="connsiteX5" fmla="*/ 667328 w 1111486"/>
              <a:gd name="connsiteY5" fmla="*/ 551747 h 554277"/>
              <a:gd name="connsiteX6" fmla="*/ 52557 w 1111486"/>
              <a:gd name="connsiteY6" fmla="*/ 475416 h 554277"/>
              <a:gd name="connsiteX7" fmla="*/ 0 w 1111486"/>
              <a:gd name="connsiteY7" fmla="*/ 440678 h 554277"/>
              <a:gd name="connsiteX8" fmla="*/ 29554 w 1111486"/>
              <a:gd name="connsiteY8" fmla="*/ 0 h 554277"/>
              <a:gd name="connsiteX0" fmla="*/ 29554 w 1111486"/>
              <a:gd name="connsiteY0" fmla="*/ 0 h 554277"/>
              <a:gd name="connsiteX1" fmla="*/ 25489 w 1111486"/>
              <a:gd name="connsiteY1" fmla="*/ 2315 h 554277"/>
              <a:gd name="connsiteX2" fmla="*/ 714199 w 1111486"/>
              <a:gd name="connsiteY2" fmla="*/ 338612 h 554277"/>
              <a:gd name="connsiteX3" fmla="*/ 1108100 w 1111486"/>
              <a:gd name="connsiteY3" fmla="*/ 259091 h 554277"/>
              <a:gd name="connsiteX4" fmla="*/ 1111486 w 1111486"/>
              <a:gd name="connsiteY4" fmla="*/ 257014 h 554277"/>
              <a:gd name="connsiteX5" fmla="*/ 667328 w 1111486"/>
              <a:gd name="connsiteY5" fmla="*/ 551747 h 554277"/>
              <a:gd name="connsiteX6" fmla="*/ 52557 w 1111486"/>
              <a:gd name="connsiteY6" fmla="*/ 475416 h 554277"/>
              <a:gd name="connsiteX7" fmla="*/ 0 w 1111486"/>
              <a:gd name="connsiteY7" fmla="*/ 440678 h 554277"/>
              <a:gd name="connsiteX8" fmla="*/ 29554 w 1111486"/>
              <a:gd name="connsiteY8" fmla="*/ 0 h 554277"/>
              <a:gd name="connsiteX0" fmla="*/ 29554 w 1111486"/>
              <a:gd name="connsiteY0" fmla="*/ 0 h 554277"/>
              <a:gd name="connsiteX1" fmla="*/ 25489 w 1111486"/>
              <a:gd name="connsiteY1" fmla="*/ 2315 h 554277"/>
              <a:gd name="connsiteX2" fmla="*/ 721614 w 1111486"/>
              <a:gd name="connsiteY2" fmla="*/ 296048 h 554277"/>
              <a:gd name="connsiteX3" fmla="*/ 1108100 w 1111486"/>
              <a:gd name="connsiteY3" fmla="*/ 259091 h 554277"/>
              <a:gd name="connsiteX4" fmla="*/ 1111486 w 1111486"/>
              <a:gd name="connsiteY4" fmla="*/ 257014 h 554277"/>
              <a:gd name="connsiteX5" fmla="*/ 667328 w 1111486"/>
              <a:gd name="connsiteY5" fmla="*/ 551747 h 554277"/>
              <a:gd name="connsiteX6" fmla="*/ 52557 w 1111486"/>
              <a:gd name="connsiteY6" fmla="*/ 475416 h 554277"/>
              <a:gd name="connsiteX7" fmla="*/ 0 w 1111486"/>
              <a:gd name="connsiteY7" fmla="*/ 440678 h 554277"/>
              <a:gd name="connsiteX8" fmla="*/ 29554 w 1111486"/>
              <a:gd name="connsiteY8" fmla="*/ 0 h 554277"/>
              <a:gd name="connsiteX0" fmla="*/ 29554 w 1111486"/>
              <a:gd name="connsiteY0" fmla="*/ 0 h 554277"/>
              <a:gd name="connsiteX1" fmla="*/ 25489 w 1111486"/>
              <a:gd name="connsiteY1" fmla="*/ 2315 h 554277"/>
              <a:gd name="connsiteX2" fmla="*/ 612730 w 1111486"/>
              <a:gd name="connsiteY2" fmla="*/ 195167 h 554277"/>
              <a:gd name="connsiteX3" fmla="*/ 1108100 w 1111486"/>
              <a:gd name="connsiteY3" fmla="*/ 259091 h 554277"/>
              <a:gd name="connsiteX4" fmla="*/ 1111486 w 1111486"/>
              <a:gd name="connsiteY4" fmla="*/ 257014 h 554277"/>
              <a:gd name="connsiteX5" fmla="*/ 667328 w 1111486"/>
              <a:gd name="connsiteY5" fmla="*/ 551747 h 554277"/>
              <a:gd name="connsiteX6" fmla="*/ 52557 w 1111486"/>
              <a:gd name="connsiteY6" fmla="*/ 475416 h 554277"/>
              <a:gd name="connsiteX7" fmla="*/ 0 w 1111486"/>
              <a:gd name="connsiteY7" fmla="*/ 440678 h 554277"/>
              <a:gd name="connsiteX8" fmla="*/ 29554 w 1111486"/>
              <a:gd name="connsiteY8" fmla="*/ 0 h 554277"/>
              <a:gd name="connsiteX0" fmla="*/ 29554 w 1108099"/>
              <a:gd name="connsiteY0" fmla="*/ 0 h 554277"/>
              <a:gd name="connsiteX1" fmla="*/ 25489 w 1108099"/>
              <a:gd name="connsiteY1" fmla="*/ 2315 h 554277"/>
              <a:gd name="connsiteX2" fmla="*/ 612730 w 1108099"/>
              <a:gd name="connsiteY2" fmla="*/ 195167 h 554277"/>
              <a:gd name="connsiteX3" fmla="*/ 1108100 w 1108099"/>
              <a:gd name="connsiteY3" fmla="*/ 259091 h 554277"/>
              <a:gd name="connsiteX4" fmla="*/ 1101918 w 1108099"/>
              <a:gd name="connsiteY4" fmla="*/ 215925 h 554277"/>
              <a:gd name="connsiteX5" fmla="*/ 667328 w 1108099"/>
              <a:gd name="connsiteY5" fmla="*/ 551747 h 554277"/>
              <a:gd name="connsiteX6" fmla="*/ 52557 w 1108099"/>
              <a:gd name="connsiteY6" fmla="*/ 475416 h 554277"/>
              <a:gd name="connsiteX7" fmla="*/ 0 w 1108099"/>
              <a:gd name="connsiteY7" fmla="*/ 440678 h 554277"/>
              <a:gd name="connsiteX8" fmla="*/ 29554 w 1108099"/>
              <a:gd name="connsiteY8" fmla="*/ 0 h 554277"/>
              <a:gd name="connsiteX0" fmla="*/ 29554 w 1101918"/>
              <a:gd name="connsiteY0" fmla="*/ 0 h 554277"/>
              <a:gd name="connsiteX1" fmla="*/ 25489 w 1101918"/>
              <a:gd name="connsiteY1" fmla="*/ 2315 h 554277"/>
              <a:gd name="connsiteX2" fmla="*/ 612730 w 1101918"/>
              <a:gd name="connsiteY2" fmla="*/ 195167 h 554277"/>
              <a:gd name="connsiteX3" fmla="*/ 1095285 w 1101918"/>
              <a:gd name="connsiteY3" fmla="*/ 219997 h 554277"/>
              <a:gd name="connsiteX4" fmla="*/ 1101918 w 1101918"/>
              <a:gd name="connsiteY4" fmla="*/ 215925 h 554277"/>
              <a:gd name="connsiteX5" fmla="*/ 667328 w 1101918"/>
              <a:gd name="connsiteY5" fmla="*/ 551747 h 554277"/>
              <a:gd name="connsiteX6" fmla="*/ 52557 w 1101918"/>
              <a:gd name="connsiteY6" fmla="*/ 475416 h 554277"/>
              <a:gd name="connsiteX7" fmla="*/ 0 w 1101918"/>
              <a:gd name="connsiteY7" fmla="*/ 440678 h 554277"/>
              <a:gd name="connsiteX8" fmla="*/ 29554 w 1101918"/>
              <a:gd name="connsiteY8" fmla="*/ 0 h 554277"/>
              <a:gd name="connsiteX0" fmla="*/ 29554 w 1095285"/>
              <a:gd name="connsiteY0" fmla="*/ 0 h 554277"/>
              <a:gd name="connsiteX1" fmla="*/ 25489 w 1095285"/>
              <a:gd name="connsiteY1" fmla="*/ 2315 h 554277"/>
              <a:gd name="connsiteX2" fmla="*/ 612730 w 1095285"/>
              <a:gd name="connsiteY2" fmla="*/ 195167 h 554277"/>
              <a:gd name="connsiteX3" fmla="*/ 1095285 w 1095285"/>
              <a:gd name="connsiteY3" fmla="*/ 219997 h 554277"/>
              <a:gd name="connsiteX4" fmla="*/ 1093427 w 1095285"/>
              <a:gd name="connsiteY4" fmla="*/ 216666 h 554277"/>
              <a:gd name="connsiteX5" fmla="*/ 667328 w 1095285"/>
              <a:gd name="connsiteY5" fmla="*/ 551747 h 554277"/>
              <a:gd name="connsiteX6" fmla="*/ 52557 w 1095285"/>
              <a:gd name="connsiteY6" fmla="*/ 475416 h 554277"/>
              <a:gd name="connsiteX7" fmla="*/ 0 w 1095285"/>
              <a:gd name="connsiteY7" fmla="*/ 440678 h 554277"/>
              <a:gd name="connsiteX8" fmla="*/ 29554 w 1095285"/>
              <a:gd name="connsiteY8" fmla="*/ 0 h 554277"/>
              <a:gd name="connsiteX0" fmla="*/ 29554 w 1095285"/>
              <a:gd name="connsiteY0" fmla="*/ 0 h 554277"/>
              <a:gd name="connsiteX1" fmla="*/ 25489 w 1095285"/>
              <a:gd name="connsiteY1" fmla="*/ 2315 h 554277"/>
              <a:gd name="connsiteX2" fmla="*/ 561896 w 1095285"/>
              <a:gd name="connsiteY2" fmla="*/ 210714 h 554277"/>
              <a:gd name="connsiteX3" fmla="*/ 1095285 w 1095285"/>
              <a:gd name="connsiteY3" fmla="*/ 219997 h 554277"/>
              <a:gd name="connsiteX4" fmla="*/ 1093427 w 1095285"/>
              <a:gd name="connsiteY4" fmla="*/ 216666 h 554277"/>
              <a:gd name="connsiteX5" fmla="*/ 667328 w 1095285"/>
              <a:gd name="connsiteY5" fmla="*/ 551747 h 554277"/>
              <a:gd name="connsiteX6" fmla="*/ 52557 w 1095285"/>
              <a:gd name="connsiteY6" fmla="*/ 475416 h 554277"/>
              <a:gd name="connsiteX7" fmla="*/ 0 w 1095285"/>
              <a:gd name="connsiteY7" fmla="*/ 440678 h 554277"/>
              <a:gd name="connsiteX8" fmla="*/ 29554 w 1095285"/>
              <a:gd name="connsiteY8" fmla="*/ 0 h 554277"/>
              <a:gd name="connsiteX0" fmla="*/ 29554 w 1095285"/>
              <a:gd name="connsiteY0" fmla="*/ 0 h 554277"/>
              <a:gd name="connsiteX1" fmla="*/ 25489 w 1095285"/>
              <a:gd name="connsiteY1" fmla="*/ 2315 h 554277"/>
              <a:gd name="connsiteX2" fmla="*/ 561896 w 1095285"/>
              <a:gd name="connsiteY2" fmla="*/ 210714 h 554277"/>
              <a:gd name="connsiteX3" fmla="*/ 1095285 w 1095285"/>
              <a:gd name="connsiteY3" fmla="*/ 219997 h 554277"/>
              <a:gd name="connsiteX4" fmla="*/ 1086931 w 1095285"/>
              <a:gd name="connsiteY4" fmla="*/ 220653 h 554277"/>
              <a:gd name="connsiteX5" fmla="*/ 667328 w 1095285"/>
              <a:gd name="connsiteY5" fmla="*/ 551747 h 554277"/>
              <a:gd name="connsiteX6" fmla="*/ 52557 w 1095285"/>
              <a:gd name="connsiteY6" fmla="*/ 475416 h 554277"/>
              <a:gd name="connsiteX7" fmla="*/ 0 w 1095285"/>
              <a:gd name="connsiteY7" fmla="*/ 440678 h 554277"/>
              <a:gd name="connsiteX8" fmla="*/ 29554 w 1095285"/>
              <a:gd name="connsiteY8" fmla="*/ 0 h 554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5285" h="554277">
                <a:moveTo>
                  <a:pt x="29554" y="0"/>
                </a:moveTo>
                <a:lnTo>
                  <a:pt x="25489" y="2315"/>
                </a:lnTo>
                <a:cubicBezTo>
                  <a:pt x="228417" y="55150"/>
                  <a:pt x="383597" y="174434"/>
                  <a:pt x="561896" y="210714"/>
                </a:cubicBezTo>
                <a:cubicBezTo>
                  <a:pt x="740195" y="246994"/>
                  <a:pt x="979592" y="321036"/>
                  <a:pt x="1095285" y="219997"/>
                </a:cubicBezTo>
                <a:lnTo>
                  <a:pt x="1086931" y="220653"/>
                </a:lnTo>
                <a:cubicBezTo>
                  <a:pt x="987582" y="306868"/>
                  <a:pt x="864894" y="538489"/>
                  <a:pt x="667328" y="551747"/>
                </a:cubicBezTo>
                <a:cubicBezTo>
                  <a:pt x="519153" y="561690"/>
                  <a:pt x="200269" y="543560"/>
                  <a:pt x="52557" y="475416"/>
                </a:cubicBezTo>
                <a:lnTo>
                  <a:pt x="0" y="440678"/>
                </a:lnTo>
                <a:lnTo>
                  <a:pt x="29554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6000"/>
                </a:schemeClr>
              </a:gs>
              <a:gs pos="55000">
                <a:schemeClr val="accent1">
                  <a:lumMod val="50000"/>
                  <a:lumOff val="50000"/>
                </a:schemeClr>
              </a:gs>
              <a:gs pos="100000">
                <a:schemeClr val="accent1">
                  <a:lumMod val="34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27000" algn="ctr" rotWithShape="0">
              <a:schemeClr val="accent1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85F1FE7-133E-4D59-953C-1698B47C03CE}"/>
              </a:ext>
            </a:extLst>
          </p:cNvPr>
          <p:cNvSpPr txBox="1"/>
          <p:nvPr/>
        </p:nvSpPr>
        <p:spPr>
          <a:xfrm>
            <a:off x="2069530" y="-692561"/>
            <a:ext cx="3722494" cy="772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altLang="zh-CN" sz="49600"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  <a:endParaRPr lang="zh-CN" altLang="en-US" sz="49600">
              <a:effectLst>
                <a:outerShdw blurRad="127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F000C3B6-561E-4B68-8E28-92C9773C48FA}"/>
              </a:ext>
            </a:extLst>
          </p:cNvPr>
          <p:cNvSpPr/>
          <p:nvPr/>
        </p:nvSpPr>
        <p:spPr>
          <a:xfrm rot="279035">
            <a:off x="3547357" y="2784199"/>
            <a:ext cx="1674982" cy="851272"/>
          </a:xfrm>
          <a:custGeom>
            <a:avLst/>
            <a:gdLst>
              <a:gd name="connsiteX0" fmla="*/ 107996 w 1159961"/>
              <a:gd name="connsiteY0" fmla="*/ 0 h 564887"/>
              <a:gd name="connsiteX1" fmla="*/ 145162 w 1159961"/>
              <a:gd name="connsiteY1" fmla="*/ 24424 h 564887"/>
              <a:gd name="connsiteX2" fmla="*/ 695155 w 1159961"/>
              <a:gd name="connsiteY2" fmla="*/ 405633 h 564887"/>
              <a:gd name="connsiteX3" fmla="*/ 1159445 w 1159961"/>
              <a:gd name="connsiteY3" fmla="*/ 321164 h 564887"/>
              <a:gd name="connsiteX4" fmla="*/ 1159961 w 1159961"/>
              <a:gd name="connsiteY4" fmla="*/ 320848 h 564887"/>
              <a:gd name="connsiteX5" fmla="*/ 667328 w 1159961"/>
              <a:gd name="connsiteY5" fmla="*/ 562357 h 564887"/>
              <a:gd name="connsiteX6" fmla="*/ 52557 w 1159961"/>
              <a:gd name="connsiteY6" fmla="*/ 486026 h 564887"/>
              <a:gd name="connsiteX7" fmla="*/ 0 w 1159961"/>
              <a:gd name="connsiteY7" fmla="*/ 451288 h 564887"/>
              <a:gd name="connsiteX0" fmla="*/ 107996 w 1159445"/>
              <a:gd name="connsiteY0" fmla="*/ 0 h 564887"/>
              <a:gd name="connsiteX1" fmla="*/ 145162 w 1159445"/>
              <a:gd name="connsiteY1" fmla="*/ 24424 h 564887"/>
              <a:gd name="connsiteX2" fmla="*/ 695155 w 1159445"/>
              <a:gd name="connsiteY2" fmla="*/ 405633 h 564887"/>
              <a:gd name="connsiteX3" fmla="*/ 1159445 w 1159445"/>
              <a:gd name="connsiteY3" fmla="*/ 321164 h 564887"/>
              <a:gd name="connsiteX4" fmla="*/ 1111486 w 1159445"/>
              <a:gd name="connsiteY4" fmla="*/ 267624 h 564887"/>
              <a:gd name="connsiteX5" fmla="*/ 667328 w 1159445"/>
              <a:gd name="connsiteY5" fmla="*/ 562357 h 564887"/>
              <a:gd name="connsiteX6" fmla="*/ 52557 w 1159445"/>
              <a:gd name="connsiteY6" fmla="*/ 486026 h 564887"/>
              <a:gd name="connsiteX7" fmla="*/ 0 w 1159445"/>
              <a:gd name="connsiteY7" fmla="*/ 451288 h 564887"/>
              <a:gd name="connsiteX8" fmla="*/ 107996 w 1159445"/>
              <a:gd name="connsiteY8" fmla="*/ 0 h 564887"/>
              <a:gd name="connsiteX0" fmla="*/ 107996 w 1111486"/>
              <a:gd name="connsiteY0" fmla="*/ 0 h 564887"/>
              <a:gd name="connsiteX1" fmla="*/ 145162 w 1111486"/>
              <a:gd name="connsiteY1" fmla="*/ 24424 h 564887"/>
              <a:gd name="connsiteX2" fmla="*/ 695155 w 1111486"/>
              <a:gd name="connsiteY2" fmla="*/ 405633 h 564887"/>
              <a:gd name="connsiteX3" fmla="*/ 1108100 w 1111486"/>
              <a:gd name="connsiteY3" fmla="*/ 269701 h 564887"/>
              <a:gd name="connsiteX4" fmla="*/ 1111486 w 1111486"/>
              <a:gd name="connsiteY4" fmla="*/ 267624 h 564887"/>
              <a:gd name="connsiteX5" fmla="*/ 667328 w 1111486"/>
              <a:gd name="connsiteY5" fmla="*/ 562357 h 564887"/>
              <a:gd name="connsiteX6" fmla="*/ 52557 w 1111486"/>
              <a:gd name="connsiteY6" fmla="*/ 486026 h 564887"/>
              <a:gd name="connsiteX7" fmla="*/ 0 w 1111486"/>
              <a:gd name="connsiteY7" fmla="*/ 451288 h 564887"/>
              <a:gd name="connsiteX8" fmla="*/ 107996 w 1111486"/>
              <a:gd name="connsiteY8" fmla="*/ 0 h 56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1486" h="564887">
                <a:moveTo>
                  <a:pt x="107996" y="0"/>
                </a:moveTo>
                <a:lnTo>
                  <a:pt x="145162" y="24424"/>
                </a:lnTo>
                <a:cubicBezTo>
                  <a:pt x="303674" y="140084"/>
                  <a:pt x="534665" y="364754"/>
                  <a:pt x="695155" y="405633"/>
                </a:cubicBezTo>
                <a:cubicBezTo>
                  <a:pt x="855645" y="446513"/>
                  <a:pt x="992407" y="370740"/>
                  <a:pt x="1108100" y="269701"/>
                </a:cubicBezTo>
                <a:lnTo>
                  <a:pt x="1111486" y="267624"/>
                </a:lnTo>
                <a:cubicBezTo>
                  <a:pt x="1012137" y="353839"/>
                  <a:pt x="864894" y="549099"/>
                  <a:pt x="667328" y="562357"/>
                </a:cubicBezTo>
                <a:cubicBezTo>
                  <a:pt x="519153" y="572300"/>
                  <a:pt x="200269" y="554170"/>
                  <a:pt x="52557" y="486026"/>
                </a:cubicBezTo>
                <a:lnTo>
                  <a:pt x="0" y="451288"/>
                </a:lnTo>
                <a:lnTo>
                  <a:pt x="107996" y="0"/>
                </a:lnTo>
                <a:close/>
              </a:path>
            </a:pathLst>
          </a:custGeom>
          <a:gradFill flip="none" rotWithShape="1">
            <a:gsLst>
              <a:gs pos="54000">
                <a:schemeClr val="accent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27000" algn="ctr" rotWithShape="0">
              <a:schemeClr val="accent1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平行四边形 10">
            <a:extLst>
              <a:ext uri="{FF2B5EF4-FFF2-40B4-BE49-F238E27FC236}">
                <a16:creationId xmlns:a16="http://schemas.microsoft.com/office/drawing/2014/main" id="{18E26585-5EBC-40EE-94AD-CD235E81D11A}"/>
              </a:ext>
            </a:extLst>
          </p:cNvPr>
          <p:cNvSpPr/>
          <p:nvPr userDrawn="1"/>
        </p:nvSpPr>
        <p:spPr>
          <a:xfrm>
            <a:off x="10482150" y="0"/>
            <a:ext cx="3886200" cy="6858000"/>
          </a:xfrm>
          <a:prstGeom prst="parallelogram">
            <a:avLst>
              <a:gd name="adj" fmla="val 59641"/>
            </a:avLst>
          </a:prstGeom>
          <a:gradFill>
            <a:gsLst>
              <a:gs pos="0">
                <a:schemeClr val="bg1">
                  <a:alpha val="9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平行四边形 11">
            <a:extLst>
              <a:ext uri="{FF2B5EF4-FFF2-40B4-BE49-F238E27FC236}">
                <a16:creationId xmlns:a16="http://schemas.microsoft.com/office/drawing/2014/main" id="{7D90B079-DCFC-4FB4-9D98-369DCDCE08ED}"/>
              </a:ext>
            </a:extLst>
          </p:cNvPr>
          <p:cNvSpPr/>
          <p:nvPr userDrawn="1"/>
        </p:nvSpPr>
        <p:spPr>
          <a:xfrm>
            <a:off x="1047358" y="0"/>
            <a:ext cx="3886200" cy="6858000"/>
          </a:xfrm>
          <a:prstGeom prst="parallelogram">
            <a:avLst>
              <a:gd name="adj" fmla="val 59641"/>
            </a:avLst>
          </a:prstGeom>
          <a:gradFill>
            <a:gsLst>
              <a:gs pos="0">
                <a:schemeClr val="bg1">
                  <a:alpha val="2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文本占位符 25">
            <a:extLst>
              <a:ext uri="{FF2B5EF4-FFF2-40B4-BE49-F238E27FC236}">
                <a16:creationId xmlns:a16="http://schemas.microsoft.com/office/drawing/2014/main" id="{C9301BC7-2F40-4E05-95CF-82E41FC78D4F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171221" y="2625704"/>
            <a:ext cx="2800767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4800" b="1" spc="300" dirty="0">
                <a:gradFill flip="none" rotWithShape="1">
                  <a:gsLst>
                    <a:gs pos="74000">
                      <a:schemeClr val="accent1"/>
                    </a:gs>
                    <a:gs pos="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marL="0" lvl="0" algn="ctr" defTabSz="914377"/>
            <a:r>
              <a:rPr lang="zh-CN" altLang="en-US"/>
              <a:t>输入标题</a:t>
            </a:r>
          </a:p>
        </p:txBody>
      </p:sp>
      <p:sp>
        <p:nvSpPr>
          <p:cNvPr id="14" name="文本占位符 25">
            <a:extLst>
              <a:ext uri="{FF2B5EF4-FFF2-40B4-BE49-F238E27FC236}">
                <a16:creationId xmlns:a16="http://schemas.microsoft.com/office/drawing/2014/main" id="{7A2F392A-8302-4DAA-8361-37B7AE40DB0D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171221" y="3324871"/>
            <a:ext cx="925253" cy="338554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kumimoji="0" lang="zh-CN" altLang="en-US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en-US" altLang="zh-CN"/>
              <a:t>Add title</a:t>
            </a:r>
            <a:endParaRPr lang="zh-CN" altLang="en-US"/>
          </a:p>
        </p:txBody>
      </p:sp>
      <p:sp>
        <p:nvSpPr>
          <p:cNvPr id="15" name="文本占位符 25">
            <a:extLst>
              <a:ext uri="{FF2B5EF4-FFF2-40B4-BE49-F238E27FC236}">
                <a16:creationId xmlns:a16="http://schemas.microsoft.com/office/drawing/2014/main" id="{AA55DBEB-23D3-4F76-972B-FB40F8491ED6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171221" y="4068833"/>
            <a:ext cx="101181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zh-CN" altLang="en-US" sz="1400" dirty="0">
                <a:solidFill>
                  <a:prstClr val="white"/>
                </a:solidFill>
              </a:defRPr>
            </a:lvl1pPr>
          </a:lstStyle>
          <a:p>
            <a:pPr marL="285750" lvl="0" indent="-285750" defTabSz="914377"/>
            <a:r>
              <a:rPr lang="zh-CN" altLang="en-US"/>
              <a:t>小标题</a:t>
            </a:r>
          </a:p>
        </p:txBody>
      </p:sp>
      <p:sp>
        <p:nvSpPr>
          <p:cNvPr id="16" name="文本占位符 25">
            <a:extLst>
              <a:ext uri="{FF2B5EF4-FFF2-40B4-BE49-F238E27FC236}">
                <a16:creationId xmlns:a16="http://schemas.microsoft.com/office/drawing/2014/main" id="{17D51490-DEFE-4453-9C05-CE2E21C75F46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775567" y="4068833"/>
            <a:ext cx="101181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zh-CN" altLang="en-US" sz="1400" dirty="0">
                <a:solidFill>
                  <a:prstClr val="white"/>
                </a:solidFill>
              </a:defRPr>
            </a:lvl1pPr>
          </a:lstStyle>
          <a:p>
            <a:pPr marL="285750" lvl="0" indent="-285750" defTabSz="914377"/>
            <a:r>
              <a:rPr lang="zh-CN" altLang="en-US"/>
              <a:t>小标题</a:t>
            </a:r>
          </a:p>
        </p:txBody>
      </p:sp>
      <p:sp>
        <p:nvSpPr>
          <p:cNvPr id="17" name="文本占位符 7">
            <a:extLst>
              <a:ext uri="{FF2B5EF4-FFF2-40B4-BE49-F238E27FC236}">
                <a16:creationId xmlns:a16="http://schemas.microsoft.com/office/drawing/2014/main" id="{0ADC0630-7791-4A22-B965-DB30ACEA6ED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70613" y="4071337"/>
            <a:ext cx="5326062" cy="1185862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dirty="0">
                <a:solidFill>
                  <a:schemeClr val="bg1"/>
                </a:solidFill>
                <a:latin typeface="+mn-ea"/>
              </a:rPr>
              <a:t>请在此输入有关于基本情况的相关说明，以便于观众更好的理解，输入文字时可以直接复制，粘贴时请选择右键只保留文本。</a:t>
            </a:r>
          </a:p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64810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转场页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平行四边形 11">
            <a:extLst>
              <a:ext uri="{FF2B5EF4-FFF2-40B4-BE49-F238E27FC236}">
                <a16:creationId xmlns:a16="http://schemas.microsoft.com/office/drawing/2014/main" id="{7D90B079-DCFC-4FB4-9D98-369DCDCE08ED}"/>
              </a:ext>
            </a:extLst>
          </p:cNvPr>
          <p:cNvSpPr/>
          <p:nvPr userDrawn="1"/>
        </p:nvSpPr>
        <p:spPr>
          <a:xfrm>
            <a:off x="1047358" y="0"/>
            <a:ext cx="3886200" cy="6858000"/>
          </a:xfrm>
          <a:prstGeom prst="parallelogram">
            <a:avLst>
              <a:gd name="adj" fmla="val 59641"/>
            </a:avLst>
          </a:prstGeom>
          <a:gradFill>
            <a:gsLst>
              <a:gs pos="0">
                <a:schemeClr val="bg1">
                  <a:alpha val="2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平行四边形 1">
            <a:extLst>
              <a:ext uri="{FF2B5EF4-FFF2-40B4-BE49-F238E27FC236}">
                <a16:creationId xmlns:a16="http://schemas.microsoft.com/office/drawing/2014/main" id="{58405951-17F5-4403-936D-F35428E861EB}"/>
              </a:ext>
            </a:extLst>
          </p:cNvPr>
          <p:cNvSpPr/>
          <p:nvPr userDrawn="1"/>
        </p:nvSpPr>
        <p:spPr>
          <a:xfrm>
            <a:off x="5358512" y="0"/>
            <a:ext cx="4322421" cy="6858000"/>
          </a:xfrm>
          <a:prstGeom prst="parallelogram">
            <a:avLst>
              <a:gd name="adj" fmla="val 59641"/>
            </a:avLst>
          </a:prstGeom>
          <a:gradFill flip="none" rotWithShape="1">
            <a:gsLst>
              <a:gs pos="0">
                <a:schemeClr val="bg1">
                  <a:alpha val="9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7E74036D-7A67-47C3-950F-170B263A4537}"/>
              </a:ext>
            </a:extLst>
          </p:cNvPr>
          <p:cNvSpPr/>
          <p:nvPr/>
        </p:nvSpPr>
        <p:spPr>
          <a:xfrm rot="20792511">
            <a:off x="2437525" y="4422155"/>
            <a:ext cx="967690" cy="489707"/>
          </a:xfrm>
          <a:custGeom>
            <a:avLst/>
            <a:gdLst>
              <a:gd name="connsiteX0" fmla="*/ 107996 w 1159961"/>
              <a:gd name="connsiteY0" fmla="*/ 0 h 564887"/>
              <a:gd name="connsiteX1" fmla="*/ 145162 w 1159961"/>
              <a:gd name="connsiteY1" fmla="*/ 24424 h 564887"/>
              <a:gd name="connsiteX2" fmla="*/ 695155 w 1159961"/>
              <a:gd name="connsiteY2" fmla="*/ 405633 h 564887"/>
              <a:gd name="connsiteX3" fmla="*/ 1159445 w 1159961"/>
              <a:gd name="connsiteY3" fmla="*/ 321164 h 564887"/>
              <a:gd name="connsiteX4" fmla="*/ 1159961 w 1159961"/>
              <a:gd name="connsiteY4" fmla="*/ 320848 h 564887"/>
              <a:gd name="connsiteX5" fmla="*/ 667328 w 1159961"/>
              <a:gd name="connsiteY5" fmla="*/ 562357 h 564887"/>
              <a:gd name="connsiteX6" fmla="*/ 52557 w 1159961"/>
              <a:gd name="connsiteY6" fmla="*/ 486026 h 564887"/>
              <a:gd name="connsiteX7" fmla="*/ 0 w 1159961"/>
              <a:gd name="connsiteY7" fmla="*/ 451288 h 564887"/>
              <a:gd name="connsiteX0" fmla="*/ 107996 w 1159445"/>
              <a:gd name="connsiteY0" fmla="*/ 0 h 564887"/>
              <a:gd name="connsiteX1" fmla="*/ 145162 w 1159445"/>
              <a:gd name="connsiteY1" fmla="*/ 24424 h 564887"/>
              <a:gd name="connsiteX2" fmla="*/ 695155 w 1159445"/>
              <a:gd name="connsiteY2" fmla="*/ 405633 h 564887"/>
              <a:gd name="connsiteX3" fmla="*/ 1159445 w 1159445"/>
              <a:gd name="connsiteY3" fmla="*/ 321164 h 564887"/>
              <a:gd name="connsiteX4" fmla="*/ 1111486 w 1159445"/>
              <a:gd name="connsiteY4" fmla="*/ 267624 h 564887"/>
              <a:gd name="connsiteX5" fmla="*/ 667328 w 1159445"/>
              <a:gd name="connsiteY5" fmla="*/ 562357 h 564887"/>
              <a:gd name="connsiteX6" fmla="*/ 52557 w 1159445"/>
              <a:gd name="connsiteY6" fmla="*/ 486026 h 564887"/>
              <a:gd name="connsiteX7" fmla="*/ 0 w 1159445"/>
              <a:gd name="connsiteY7" fmla="*/ 451288 h 564887"/>
              <a:gd name="connsiteX8" fmla="*/ 107996 w 1159445"/>
              <a:gd name="connsiteY8" fmla="*/ 0 h 564887"/>
              <a:gd name="connsiteX0" fmla="*/ 107996 w 1111486"/>
              <a:gd name="connsiteY0" fmla="*/ 0 h 564887"/>
              <a:gd name="connsiteX1" fmla="*/ 145162 w 1111486"/>
              <a:gd name="connsiteY1" fmla="*/ 24424 h 564887"/>
              <a:gd name="connsiteX2" fmla="*/ 695155 w 1111486"/>
              <a:gd name="connsiteY2" fmla="*/ 405633 h 564887"/>
              <a:gd name="connsiteX3" fmla="*/ 1108100 w 1111486"/>
              <a:gd name="connsiteY3" fmla="*/ 269701 h 564887"/>
              <a:gd name="connsiteX4" fmla="*/ 1111486 w 1111486"/>
              <a:gd name="connsiteY4" fmla="*/ 267624 h 564887"/>
              <a:gd name="connsiteX5" fmla="*/ 667328 w 1111486"/>
              <a:gd name="connsiteY5" fmla="*/ 562357 h 564887"/>
              <a:gd name="connsiteX6" fmla="*/ 52557 w 1111486"/>
              <a:gd name="connsiteY6" fmla="*/ 486026 h 564887"/>
              <a:gd name="connsiteX7" fmla="*/ 0 w 1111486"/>
              <a:gd name="connsiteY7" fmla="*/ 451288 h 564887"/>
              <a:gd name="connsiteX8" fmla="*/ 107996 w 1111486"/>
              <a:gd name="connsiteY8" fmla="*/ 0 h 564887"/>
              <a:gd name="connsiteX0" fmla="*/ 29554 w 1111486"/>
              <a:gd name="connsiteY0" fmla="*/ 0 h 554277"/>
              <a:gd name="connsiteX1" fmla="*/ 145162 w 1111486"/>
              <a:gd name="connsiteY1" fmla="*/ 13814 h 554277"/>
              <a:gd name="connsiteX2" fmla="*/ 695155 w 1111486"/>
              <a:gd name="connsiteY2" fmla="*/ 395023 h 554277"/>
              <a:gd name="connsiteX3" fmla="*/ 1108100 w 1111486"/>
              <a:gd name="connsiteY3" fmla="*/ 259091 h 554277"/>
              <a:gd name="connsiteX4" fmla="*/ 1111486 w 1111486"/>
              <a:gd name="connsiteY4" fmla="*/ 257014 h 554277"/>
              <a:gd name="connsiteX5" fmla="*/ 667328 w 1111486"/>
              <a:gd name="connsiteY5" fmla="*/ 551747 h 554277"/>
              <a:gd name="connsiteX6" fmla="*/ 52557 w 1111486"/>
              <a:gd name="connsiteY6" fmla="*/ 475416 h 554277"/>
              <a:gd name="connsiteX7" fmla="*/ 0 w 1111486"/>
              <a:gd name="connsiteY7" fmla="*/ 440678 h 554277"/>
              <a:gd name="connsiteX8" fmla="*/ 29554 w 1111486"/>
              <a:gd name="connsiteY8" fmla="*/ 0 h 554277"/>
              <a:gd name="connsiteX0" fmla="*/ 29554 w 1111486"/>
              <a:gd name="connsiteY0" fmla="*/ 0 h 554277"/>
              <a:gd name="connsiteX1" fmla="*/ 25489 w 1111486"/>
              <a:gd name="connsiteY1" fmla="*/ 2315 h 554277"/>
              <a:gd name="connsiteX2" fmla="*/ 695155 w 1111486"/>
              <a:gd name="connsiteY2" fmla="*/ 395023 h 554277"/>
              <a:gd name="connsiteX3" fmla="*/ 1108100 w 1111486"/>
              <a:gd name="connsiteY3" fmla="*/ 259091 h 554277"/>
              <a:gd name="connsiteX4" fmla="*/ 1111486 w 1111486"/>
              <a:gd name="connsiteY4" fmla="*/ 257014 h 554277"/>
              <a:gd name="connsiteX5" fmla="*/ 667328 w 1111486"/>
              <a:gd name="connsiteY5" fmla="*/ 551747 h 554277"/>
              <a:gd name="connsiteX6" fmla="*/ 52557 w 1111486"/>
              <a:gd name="connsiteY6" fmla="*/ 475416 h 554277"/>
              <a:gd name="connsiteX7" fmla="*/ 0 w 1111486"/>
              <a:gd name="connsiteY7" fmla="*/ 440678 h 554277"/>
              <a:gd name="connsiteX8" fmla="*/ 29554 w 1111486"/>
              <a:gd name="connsiteY8" fmla="*/ 0 h 554277"/>
              <a:gd name="connsiteX0" fmla="*/ 29554 w 1111486"/>
              <a:gd name="connsiteY0" fmla="*/ 0 h 554277"/>
              <a:gd name="connsiteX1" fmla="*/ 25489 w 1111486"/>
              <a:gd name="connsiteY1" fmla="*/ 2315 h 554277"/>
              <a:gd name="connsiteX2" fmla="*/ 695155 w 1111486"/>
              <a:gd name="connsiteY2" fmla="*/ 395023 h 554277"/>
              <a:gd name="connsiteX3" fmla="*/ 1108100 w 1111486"/>
              <a:gd name="connsiteY3" fmla="*/ 259091 h 554277"/>
              <a:gd name="connsiteX4" fmla="*/ 1111486 w 1111486"/>
              <a:gd name="connsiteY4" fmla="*/ 257014 h 554277"/>
              <a:gd name="connsiteX5" fmla="*/ 667328 w 1111486"/>
              <a:gd name="connsiteY5" fmla="*/ 551747 h 554277"/>
              <a:gd name="connsiteX6" fmla="*/ 52557 w 1111486"/>
              <a:gd name="connsiteY6" fmla="*/ 475416 h 554277"/>
              <a:gd name="connsiteX7" fmla="*/ 0 w 1111486"/>
              <a:gd name="connsiteY7" fmla="*/ 440678 h 554277"/>
              <a:gd name="connsiteX8" fmla="*/ 29554 w 1111486"/>
              <a:gd name="connsiteY8" fmla="*/ 0 h 554277"/>
              <a:gd name="connsiteX0" fmla="*/ 29554 w 1111486"/>
              <a:gd name="connsiteY0" fmla="*/ 0 h 554277"/>
              <a:gd name="connsiteX1" fmla="*/ 25489 w 1111486"/>
              <a:gd name="connsiteY1" fmla="*/ 2315 h 554277"/>
              <a:gd name="connsiteX2" fmla="*/ 695155 w 1111486"/>
              <a:gd name="connsiteY2" fmla="*/ 395023 h 554277"/>
              <a:gd name="connsiteX3" fmla="*/ 1108100 w 1111486"/>
              <a:gd name="connsiteY3" fmla="*/ 259091 h 554277"/>
              <a:gd name="connsiteX4" fmla="*/ 1111486 w 1111486"/>
              <a:gd name="connsiteY4" fmla="*/ 257014 h 554277"/>
              <a:gd name="connsiteX5" fmla="*/ 667328 w 1111486"/>
              <a:gd name="connsiteY5" fmla="*/ 551747 h 554277"/>
              <a:gd name="connsiteX6" fmla="*/ 52557 w 1111486"/>
              <a:gd name="connsiteY6" fmla="*/ 475416 h 554277"/>
              <a:gd name="connsiteX7" fmla="*/ 0 w 1111486"/>
              <a:gd name="connsiteY7" fmla="*/ 440678 h 554277"/>
              <a:gd name="connsiteX8" fmla="*/ 29554 w 1111486"/>
              <a:gd name="connsiteY8" fmla="*/ 0 h 554277"/>
              <a:gd name="connsiteX0" fmla="*/ 29554 w 1111486"/>
              <a:gd name="connsiteY0" fmla="*/ 0 h 554277"/>
              <a:gd name="connsiteX1" fmla="*/ 25489 w 1111486"/>
              <a:gd name="connsiteY1" fmla="*/ 2315 h 554277"/>
              <a:gd name="connsiteX2" fmla="*/ 714199 w 1111486"/>
              <a:gd name="connsiteY2" fmla="*/ 338612 h 554277"/>
              <a:gd name="connsiteX3" fmla="*/ 1108100 w 1111486"/>
              <a:gd name="connsiteY3" fmla="*/ 259091 h 554277"/>
              <a:gd name="connsiteX4" fmla="*/ 1111486 w 1111486"/>
              <a:gd name="connsiteY4" fmla="*/ 257014 h 554277"/>
              <a:gd name="connsiteX5" fmla="*/ 667328 w 1111486"/>
              <a:gd name="connsiteY5" fmla="*/ 551747 h 554277"/>
              <a:gd name="connsiteX6" fmla="*/ 52557 w 1111486"/>
              <a:gd name="connsiteY6" fmla="*/ 475416 h 554277"/>
              <a:gd name="connsiteX7" fmla="*/ 0 w 1111486"/>
              <a:gd name="connsiteY7" fmla="*/ 440678 h 554277"/>
              <a:gd name="connsiteX8" fmla="*/ 29554 w 1111486"/>
              <a:gd name="connsiteY8" fmla="*/ 0 h 554277"/>
              <a:gd name="connsiteX0" fmla="*/ 29554 w 1111486"/>
              <a:gd name="connsiteY0" fmla="*/ 0 h 554277"/>
              <a:gd name="connsiteX1" fmla="*/ 25489 w 1111486"/>
              <a:gd name="connsiteY1" fmla="*/ 2315 h 554277"/>
              <a:gd name="connsiteX2" fmla="*/ 721614 w 1111486"/>
              <a:gd name="connsiteY2" fmla="*/ 296048 h 554277"/>
              <a:gd name="connsiteX3" fmla="*/ 1108100 w 1111486"/>
              <a:gd name="connsiteY3" fmla="*/ 259091 h 554277"/>
              <a:gd name="connsiteX4" fmla="*/ 1111486 w 1111486"/>
              <a:gd name="connsiteY4" fmla="*/ 257014 h 554277"/>
              <a:gd name="connsiteX5" fmla="*/ 667328 w 1111486"/>
              <a:gd name="connsiteY5" fmla="*/ 551747 h 554277"/>
              <a:gd name="connsiteX6" fmla="*/ 52557 w 1111486"/>
              <a:gd name="connsiteY6" fmla="*/ 475416 h 554277"/>
              <a:gd name="connsiteX7" fmla="*/ 0 w 1111486"/>
              <a:gd name="connsiteY7" fmla="*/ 440678 h 554277"/>
              <a:gd name="connsiteX8" fmla="*/ 29554 w 1111486"/>
              <a:gd name="connsiteY8" fmla="*/ 0 h 554277"/>
              <a:gd name="connsiteX0" fmla="*/ 29554 w 1111486"/>
              <a:gd name="connsiteY0" fmla="*/ 0 h 554277"/>
              <a:gd name="connsiteX1" fmla="*/ 25489 w 1111486"/>
              <a:gd name="connsiteY1" fmla="*/ 2315 h 554277"/>
              <a:gd name="connsiteX2" fmla="*/ 612730 w 1111486"/>
              <a:gd name="connsiteY2" fmla="*/ 195167 h 554277"/>
              <a:gd name="connsiteX3" fmla="*/ 1108100 w 1111486"/>
              <a:gd name="connsiteY3" fmla="*/ 259091 h 554277"/>
              <a:gd name="connsiteX4" fmla="*/ 1111486 w 1111486"/>
              <a:gd name="connsiteY4" fmla="*/ 257014 h 554277"/>
              <a:gd name="connsiteX5" fmla="*/ 667328 w 1111486"/>
              <a:gd name="connsiteY5" fmla="*/ 551747 h 554277"/>
              <a:gd name="connsiteX6" fmla="*/ 52557 w 1111486"/>
              <a:gd name="connsiteY6" fmla="*/ 475416 h 554277"/>
              <a:gd name="connsiteX7" fmla="*/ 0 w 1111486"/>
              <a:gd name="connsiteY7" fmla="*/ 440678 h 554277"/>
              <a:gd name="connsiteX8" fmla="*/ 29554 w 1111486"/>
              <a:gd name="connsiteY8" fmla="*/ 0 h 554277"/>
              <a:gd name="connsiteX0" fmla="*/ 29554 w 1108099"/>
              <a:gd name="connsiteY0" fmla="*/ 0 h 554277"/>
              <a:gd name="connsiteX1" fmla="*/ 25489 w 1108099"/>
              <a:gd name="connsiteY1" fmla="*/ 2315 h 554277"/>
              <a:gd name="connsiteX2" fmla="*/ 612730 w 1108099"/>
              <a:gd name="connsiteY2" fmla="*/ 195167 h 554277"/>
              <a:gd name="connsiteX3" fmla="*/ 1108100 w 1108099"/>
              <a:gd name="connsiteY3" fmla="*/ 259091 h 554277"/>
              <a:gd name="connsiteX4" fmla="*/ 1101918 w 1108099"/>
              <a:gd name="connsiteY4" fmla="*/ 215925 h 554277"/>
              <a:gd name="connsiteX5" fmla="*/ 667328 w 1108099"/>
              <a:gd name="connsiteY5" fmla="*/ 551747 h 554277"/>
              <a:gd name="connsiteX6" fmla="*/ 52557 w 1108099"/>
              <a:gd name="connsiteY6" fmla="*/ 475416 h 554277"/>
              <a:gd name="connsiteX7" fmla="*/ 0 w 1108099"/>
              <a:gd name="connsiteY7" fmla="*/ 440678 h 554277"/>
              <a:gd name="connsiteX8" fmla="*/ 29554 w 1108099"/>
              <a:gd name="connsiteY8" fmla="*/ 0 h 554277"/>
              <a:gd name="connsiteX0" fmla="*/ 29554 w 1101918"/>
              <a:gd name="connsiteY0" fmla="*/ 0 h 554277"/>
              <a:gd name="connsiteX1" fmla="*/ 25489 w 1101918"/>
              <a:gd name="connsiteY1" fmla="*/ 2315 h 554277"/>
              <a:gd name="connsiteX2" fmla="*/ 612730 w 1101918"/>
              <a:gd name="connsiteY2" fmla="*/ 195167 h 554277"/>
              <a:gd name="connsiteX3" fmla="*/ 1095285 w 1101918"/>
              <a:gd name="connsiteY3" fmla="*/ 219997 h 554277"/>
              <a:gd name="connsiteX4" fmla="*/ 1101918 w 1101918"/>
              <a:gd name="connsiteY4" fmla="*/ 215925 h 554277"/>
              <a:gd name="connsiteX5" fmla="*/ 667328 w 1101918"/>
              <a:gd name="connsiteY5" fmla="*/ 551747 h 554277"/>
              <a:gd name="connsiteX6" fmla="*/ 52557 w 1101918"/>
              <a:gd name="connsiteY6" fmla="*/ 475416 h 554277"/>
              <a:gd name="connsiteX7" fmla="*/ 0 w 1101918"/>
              <a:gd name="connsiteY7" fmla="*/ 440678 h 554277"/>
              <a:gd name="connsiteX8" fmla="*/ 29554 w 1101918"/>
              <a:gd name="connsiteY8" fmla="*/ 0 h 554277"/>
              <a:gd name="connsiteX0" fmla="*/ 29554 w 1095285"/>
              <a:gd name="connsiteY0" fmla="*/ 0 h 554277"/>
              <a:gd name="connsiteX1" fmla="*/ 25489 w 1095285"/>
              <a:gd name="connsiteY1" fmla="*/ 2315 h 554277"/>
              <a:gd name="connsiteX2" fmla="*/ 612730 w 1095285"/>
              <a:gd name="connsiteY2" fmla="*/ 195167 h 554277"/>
              <a:gd name="connsiteX3" fmla="*/ 1095285 w 1095285"/>
              <a:gd name="connsiteY3" fmla="*/ 219997 h 554277"/>
              <a:gd name="connsiteX4" fmla="*/ 1093427 w 1095285"/>
              <a:gd name="connsiteY4" fmla="*/ 216666 h 554277"/>
              <a:gd name="connsiteX5" fmla="*/ 667328 w 1095285"/>
              <a:gd name="connsiteY5" fmla="*/ 551747 h 554277"/>
              <a:gd name="connsiteX6" fmla="*/ 52557 w 1095285"/>
              <a:gd name="connsiteY6" fmla="*/ 475416 h 554277"/>
              <a:gd name="connsiteX7" fmla="*/ 0 w 1095285"/>
              <a:gd name="connsiteY7" fmla="*/ 440678 h 554277"/>
              <a:gd name="connsiteX8" fmla="*/ 29554 w 1095285"/>
              <a:gd name="connsiteY8" fmla="*/ 0 h 554277"/>
              <a:gd name="connsiteX0" fmla="*/ 29554 w 1095285"/>
              <a:gd name="connsiteY0" fmla="*/ 0 h 554277"/>
              <a:gd name="connsiteX1" fmla="*/ 25489 w 1095285"/>
              <a:gd name="connsiteY1" fmla="*/ 2315 h 554277"/>
              <a:gd name="connsiteX2" fmla="*/ 561896 w 1095285"/>
              <a:gd name="connsiteY2" fmla="*/ 210714 h 554277"/>
              <a:gd name="connsiteX3" fmla="*/ 1095285 w 1095285"/>
              <a:gd name="connsiteY3" fmla="*/ 219997 h 554277"/>
              <a:gd name="connsiteX4" fmla="*/ 1093427 w 1095285"/>
              <a:gd name="connsiteY4" fmla="*/ 216666 h 554277"/>
              <a:gd name="connsiteX5" fmla="*/ 667328 w 1095285"/>
              <a:gd name="connsiteY5" fmla="*/ 551747 h 554277"/>
              <a:gd name="connsiteX6" fmla="*/ 52557 w 1095285"/>
              <a:gd name="connsiteY6" fmla="*/ 475416 h 554277"/>
              <a:gd name="connsiteX7" fmla="*/ 0 w 1095285"/>
              <a:gd name="connsiteY7" fmla="*/ 440678 h 554277"/>
              <a:gd name="connsiteX8" fmla="*/ 29554 w 1095285"/>
              <a:gd name="connsiteY8" fmla="*/ 0 h 554277"/>
              <a:gd name="connsiteX0" fmla="*/ 29554 w 1095285"/>
              <a:gd name="connsiteY0" fmla="*/ 0 h 554277"/>
              <a:gd name="connsiteX1" fmla="*/ 25489 w 1095285"/>
              <a:gd name="connsiteY1" fmla="*/ 2315 h 554277"/>
              <a:gd name="connsiteX2" fmla="*/ 561896 w 1095285"/>
              <a:gd name="connsiteY2" fmla="*/ 210714 h 554277"/>
              <a:gd name="connsiteX3" fmla="*/ 1095285 w 1095285"/>
              <a:gd name="connsiteY3" fmla="*/ 219997 h 554277"/>
              <a:gd name="connsiteX4" fmla="*/ 1086931 w 1095285"/>
              <a:gd name="connsiteY4" fmla="*/ 220653 h 554277"/>
              <a:gd name="connsiteX5" fmla="*/ 667328 w 1095285"/>
              <a:gd name="connsiteY5" fmla="*/ 551747 h 554277"/>
              <a:gd name="connsiteX6" fmla="*/ 52557 w 1095285"/>
              <a:gd name="connsiteY6" fmla="*/ 475416 h 554277"/>
              <a:gd name="connsiteX7" fmla="*/ 0 w 1095285"/>
              <a:gd name="connsiteY7" fmla="*/ 440678 h 554277"/>
              <a:gd name="connsiteX8" fmla="*/ 29554 w 1095285"/>
              <a:gd name="connsiteY8" fmla="*/ 0 h 554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5285" h="554277">
                <a:moveTo>
                  <a:pt x="29554" y="0"/>
                </a:moveTo>
                <a:lnTo>
                  <a:pt x="25489" y="2315"/>
                </a:lnTo>
                <a:cubicBezTo>
                  <a:pt x="228417" y="55150"/>
                  <a:pt x="383597" y="174434"/>
                  <a:pt x="561896" y="210714"/>
                </a:cubicBezTo>
                <a:cubicBezTo>
                  <a:pt x="740195" y="246994"/>
                  <a:pt x="979592" y="321036"/>
                  <a:pt x="1095285" y="219997"/>
                </a:cubicBezTo>
                <a:lnTo>
                  <a:pt x="1086931" y="220653"/>
                </a:lnTo>
                <a:cubicBezTo>
                  <a:pt x="987582" y="306868"/>
                  <a:pt x="864894" y="538489"/>
                  <a:pt x="667328" y="551747"/>
                </a:cubicBezTo>
                <a:cubicBezTo>
                  <a:pt x="519153" y="561690"/>
                  <a:pt x="200269" y="543560"/>
                  <a:pt x="52557" y="475416"/>
                </a:cubicBezTo>
                <a:lnTo>
                  <a:pt x="0" y="440678"/>
                </a:lnTo>
                <a:lnTo>
                  <a:pt x="29554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6000"/>
                </a:schemeClr>
              </a:gs>
              <a:gs pos="55000">
                <a:schemeClr val="accent1">
                  <a:lumMod val="50000"/>
                  <a:lumOff val="50000"/>
                </a:schemeClr>
              </a:gs>
              <a:gs pos="100000">
                <a:schemeClr val="accent1">
                  <a:lumMod val="34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27000" algn="ctr" rotWithShape="0">
              <a:schemeClr val="accent1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85F1FE7-133E-4D59-953C-1698B47C03CE}"/>
              </a:ext>
            </a:extLst>
          </p:cNvPr>
          <p:cNvSpPr txBox="1"/>
          <p:nvPr/>
        </p:nvSpPr>
        <p:spPr>
          <a:xfrm>
            <a:off x="2069530" y="-692561"/>
            <a:ext cx="3722494" cy="772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altLang="zh-CN" sz="49600"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</a:rPr>
              <a:t>8</a:t>
            </a:r>
            <a:endParaRPr lang="zh-CN" altLang="en-US" sz="49600">
              <a:effectLst>
                <a:outerShdw blurRad="127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F000C3B6-561E-4B68-8E28-92C9773C48FA}"/>
              </a:ext>
            </a:extLst>
          </p:cNvPr>
          <p:cNvSpPr/>
          <p:nvPr/>
        </p:nvSpPr>
        <p:spPr>
          <a:xfrm rot="19108966">
            <a:off x="2130012" y="3795882"/>
            <a:ext cx="1720890" cy="790709"/>
          </a:xfrm>
          <a:custGeom>
            <a:avLst/>
            <a:gdLst>
              <a:gd name="connsiteX0" fmla="*/ 107996 w 1159961"/>
              <a:gd name="connsiteY0" fmla="*/ 0 h 564887"/>
              <a:gd name="connsiteX1" fmla="*/ 145162 w 1159961"/>
              <a:gd name="connsiteY1" fmla="*/ 24424 h 564887"/>
              <a:gd name="connsiteX2" fmla="*/ 695155 w 1159961"/>
              <a:gd name="connsiteY2" fmla="*/ 405633 h 564887"/>
              <a:gd name="connsiteX3" fmla="*/ 1159445 w 1159961"/>
              <a:gd name="connsiteY3" fmla="*/ 321164 h 564887"/>
              <a:gd name="connsiteX4" fmla="*/ 1159961 w 1159961"/>
              <a:gd name="connsiteY4" fmla="*/ 320848 h 564887"/>
              <a:gd name="connsiteX5" fmla="*/ 667328 w 1159961"/>
              <a:gd name="connsiteY5" fmla="*/ 562357 h 564887"/>
              <a:gd name="connsiteX6" fmla="*/ 52557 w 1159961"/>
              <a:gd name="connsiteY6" fmla="*/ 486026 h 564887"/>
              <a:gd name="connsiteX7" fmla="*/ 0 w 1159961"/>
              <a:gd name="connsiteY7" fmla="*/ 451288 h 564887"/>
              <a:gd name="connsiteX0" fmla="*/ 107996 w 1159445"/>
              <a:gd name="connsiteY0" fmla="*/ 0 h 564887"/>
              <a:gd name="connsiteX1" fmla="*/ 145162 w 1159445"/>
              <a:gd name="connsiteY1" fmla="*/ 24424 h 564887"/>
              <a:gd name="connsiteX2" fmla="*/ 695155 w 1159445"/>
              <a:gd name="connsiteY2" fmla="*/ 405633 h 564887"/>
              <a:gd name="connsiteX3" fmla="*/ 1159445 w 1159445"/>
              <a:gd name="connsiteY3" fmla="*/ 321164 h 564887"/>
              <a:gd name="connsiteX4" fmla="*/ 1111486 w 1159445"/>
              <a:gd name="connsiteY4" fmla="*/ 267624 h 564887"/>
              <a:gd name="connsiteX5" fmla="*/ 667328 w 1159445"/>
              <a:gd name="connsiteY5" fmla="*/ 562357 h 564887"/>
              <a:gd name="connsiteX6" fmla="*/ 52557 w 1159445"/>
              <a:gd name="connsiteY6" fmla="*/ 486026 h 564887"/>
              <a:gd name="connsiteX7" fmla="*/ 0 w 1159445"/>
              <a:gd name="connsiteY7" fmla="*/ 451288 h 564887"/>
              <a:gd name="connsiteX8" fmla="*/ 107996 w 1159445"/>
              <a:gd name="connsiteY8" fmla="*/ 0 h 564887"/>
              <a:gd name="connsiteX0" fmla="*/ 107996 w 1111486"/>
              <a:gd name="connsiteY0" fmla="*/ 0 h 564887"/>
              <a:gd name="connsiteX1" fmla="*/ 145162 w 1111486"/>
              <a:gd name="connsiteY1" fmla="*/ 24424 h 564887"/>
              <a:gd name="connsiteX2" fmla="*/ 695155 w 1111486"/>
              <a:gd name="connsiteY2" fmla="*/ 405633 h 564887"/>
              <a:gd name="connsiteX3" fmla="*/ 1108100 w 1111486"/>
              <a:gd name="connsiteY3" fmla="*/ 269701 h 564887"/>
              <a:gd name="connsiteX4" fmla="*/ 1111486 w 1111486"/>
              <a:gd name="connsiteY4" fmla="*/ 267624 h 564887"/>
              <a:gd name="connsiteX5" fmla="*/ 667328 w 1111486"/>
              <a:gd name="connsiteY5" fmla="*/ 562357 h 564887"/>
              <a:gd name="connsiteX6" fmla="*/ 52557 w 1111486"/>
              <a:gd name="connsiteY6" fmla="*/ 486026 h 564887"/>
              <a:gd name="connsiteX7" fmla="*/ 0 w 1111486"/>
              <a:gd name="connsiteY7" fmla="*/ 451288 h 564887"/>
              <a:gd name="connsiteX8" fmla="*/ 107996 w 1111486"/>
              <a:gd name="connsiteY8" fmla="*/ 0 h 564887"/>
              <a:gd name="connsiteX0" fmla="*/ 181183 w 1111486"/>
              <a:gd name="connsiteY0" fmla="*/ 3217 h 542707"/>
              <a:gd name="connsiteX1" fmla="*/ 145162 w 1111486"/>
              <a:gd name="connsiteY1" fmla="*/ 2244 h 542707"/>
              <a:gd name="connsiteX2" fmla="*/ 695155 w 1111486"/>
              <a:gd name="connsiteY2" fmla="*/ 383453 h 542707"/>
              <a:gd name="connsiteX3" fmla="*/ 1108100 w 1111486"/>
              <a:gd name="connsiteY3" fmla="*/ 247521 h 542707"/>
              <a:gd name="connsiteX4" fmla="*/ 1111486 w 1111486"/>
              <a:gd name="connsiteY4" fmla="*/ 245444 h 542707"/>
              <a:gd name="connsiteX5" fmla="*/ 667328 w 1111486"/>
              <a:gd name="connsiteY5" fmla="*/ 540177 h 542707"/>
              <a:gd name="connsiteX6" fmla="*/ 52557 w 1111486"/>
              <a:gd name="connsiteY6" fmla="*/ 463846 h 542707"/>
              <a:gd name="connsiteX7" fmla="*/ 0 w 1111486"/>
              <a:gd name="connsiteY7" fmla="*/ 429108 h 542707"/>
              <a:gd name="connsiteX8" fmla="*/ 181183 w 1111486"/>
              <a:gd name="connsiteY8" fmla="*/ 3217 h 542707"/>
              <a:gd name="connsiteX0" fmla="*/ 211647 w 1141950"/>
              <a:gd name="connsiteY0" fmla="*/ 3217 h 542707"/>
              <a:gd name="connsiteX1" fmla="*/ 175626 w 1141950"/>
              <a:gd name="connsiteY1" fmla="*/ 2244 h 542707"/>
              <a:gd name="connsiteX2" fmla="*/ 725619 w 1141950"/>
              <a:gd name="connsiteY2" fmla="*/ 383453 h 542707"/>
              <a:gd name="connsiteX3" fmla="*/ 1138564 w 1141950"/>
              <a:gd name="connsiteY3" fmla="*/ 247521 h 542707"/>
              <a:gd name="connsiteX4" fmla="*/ 1141950 w 1141950"/>
              <a:gd name="connsiteY4" fmla="*/ 245444 h 542707"/>
              <a:gd name="connsiteX5" fmla="*/ 697792 w 1141950"/>
              <a:gd name="connsiteY5" fmla="*/ 540177 h 542707"/>
              <a:gd name="connsiteX6" fmla="*/ 83021 w 1141950"/>
              <a:gd name="connsiteY6" fmla="*/ 463846 h 542707"/>
              <a:gd name="connsiteX7" fmla="*/ 0 w 1141950"/>
              <a:gd name="connsiteY7" fmla="*/ 419022 h 542707"/>
              <a:gd name="connsiteX8" fmla="*/ 211647 w 1141950"/>
              <a:gd name="connsiteY8" fmla="*/ 3217 h 542707"/>
              <a:gd name="connsiteX0" fmla="*/ 211647 w 1141950"/>
              <a:gd name="connsiteY0" fmla="*/ 3217 h 542707"/>
              <a:gd name="connsiteX1" fmla="*/ 175626 w 1141950"/>
              <a:gd name="connsiteY1" fmla="*/ 2244 h 542707"/>
              <a:gd name="connsiteX2" fmla="*/ 725619 w 1141950"/>
              <a:gd name="connsiteY2" fmla="*/ 383453 h 542707"/>
              <a:gd name="connsiteX3" fmla="*/ 1138564 w 1141950"/>
              <a:gd name="connsiteY3" fmla="*/ 247521 h 542707"/>
              <a:gd name="connsiteX4" fmla="*/ 1141950 w 1141950"/>
              <a:gd name="connsiteY4" fmla="*/ 245444 h 542707"/>
              <a:gd name="connsiteX5" fmla="*/ 697792 w 1141950"/>
              <a:gd name="connsiteY5" fmla="*/ 540177 h 542707"/>
              <a:gd name="connsiteX6" fmla="*/ 83021 w 1141950"/>
              <a:gd name="connsiteY6" fmla="*/ 463846 h 542707"/>
              <a:gd name="connsiteX7" fmla="*/ 0 w 1141950"/>
              <a:gd name="connsiteY7" fmla="*/ 419022 h 542707"/>
              <a:gd name="connsiteX8" fmla="*/ 211647 w 1141950"/>
              <a:gd name="connsiteY8" fmla="*/ 3217 h 542707"/>
              <a:gd name="connsiteX0" fmla="*/ 211647 w 1141950"/>
              <a:gd name="connsiteY0" fmla="*/ 76 h 539566"/>
              <a:gd name="connsiteX1" fmla="*/ 725619 w 1141950"/>
              <a:gd name="connsiteY1" fmla="*/ 380312 h 539566"/>
              <a:gd name="connsiteX2" fmla="*/ 1138564 w 1141950"/>
              <a:gd name="connsiteY2" fmla="*/ 244380 h 539566"/>
              <a:gd name="connsiteX3" fmla="*/ 1141950 w 1141950"/>
              <a:gd name="connsiteY3" fmla="*/ 242303 h 539566"/>
              <a:gd name="connsiteX4" fmla="*/ 697792 w 1141950"/>
              <a:gd name="connsiteY4" fmla="*/ 537036 h 539566"/>
              <a:gd name="connsiteX5" fmla="*/ 83021 w 1141950"/>
              <a:gd name="connsiteY5" fmla="*/ 460705 h 539566"/>
              <a:gd name="connsiteX6" fmla="*/ 0 w 1141950"/>
              <a:gd name="connsiteY6" fmla="*/ 415881 h 539566"/>
              <a:gd name="connsiteX7" fmla="*/ 211647 w 1141950"/>
              <a:gd name="connsiteY7" fmla="*/ 76 h 539566"/>
              <a:gd name="connsiteX0" fmla="*/ 203268 w 1141950"/>
              <a:gd name="connsiteY0" fmla="*/ 78 h 530103"/>
              <a:gd name="connsiteX1" fmla="*/ 725619 w 1141950"/>
              <a:gd name="connsiteY1" fmla="*/ 370849 h 530103"/>
              <a:gd name="connsiteX2" fmla="*/ 1138564 w 1141950"/>
              <a:gd name="connsiteY2" fmla="*/ 234917 h 530103"/>
              <a:gd name="connsiteX3" fmla="*/ 1141950 w 1141950"/>
              <a:gd name="connsiteY3" fmla="*/ 232840 h 530103"/>
              <a:gd name="connsiteX4" fmla="*/ 697792 w 1141950"/>
              <a:gd name="connsiteY4" fmla="*/ 527573 h 530103"/>
              <a:gd name="connsiteX5" fmla="*/ 83021 w 1141950"/>
              <a:gd name="connsiteY5" fmla="*/ 451242 h 530103"/>
              <a:gd name="connsiteX6" fmla="*/ 0 w 1141950"/>
              <a:gd name="connsiteY6" fmla="*/ 406418 h 530103"/>
              <a:gd name="connsiteX7" fmla="*/ 203268 w 1141950"/>
              <a:gd name="connsiteY7" fmla="*/ 78 h 530103"/>
              <a:gd name="connsiteX0" fmla="*/ 203268 w 1141950"/>
              <a:gd name="connsiteY0" fmla="*/ 78 h 530103"/>
              <a:gd name="connsiteX1" fmla="*/ 725619 w 1141950"/>
              <a:gd name="connsiteY1" fmla="*/ 370849 h 530103"/>
              <a:gd name="connsiteX2" fmla="*/ 1138564 w 1141950"/>
              <a:gd name="connsiteY2" fmla="*/ 234917 h 530103"/>
              <a:gd name="connsiteX3" fmla="*/ 1141950 w 1141950"/>
              <a:gd name="connsiteY3" fmla="*/ 232840 h 530103"/>
              <a:gd name="connsiteX4" fmla="*/ 697792 w 1141950"/>
              <a:gd name="connsiteY4" fmla="*/ 527573 h 530103"/>
              <a:gd name="connsiteX5" fmla="*/ 83021 w 1141950"/>
              <a:gd name="connsiteY5" fmla="*/ 451242 h 530103"/>
              <a:gd name="connsiteX6" fmla="*/ 0 w 1141950"/>
              <a:gd name="connsiteY6" fmla="*/ 406418 h 530103"/>
              <a:gd name="connsiteX7" fmla="*/ 203268 w 1141950"/>
              <a:gd name="connsiteY7" fmla="*/ 78 h 530103"/>
              <a:gd name="connsiteX0" fmla="*/ 212552 w 1141950"/>
              <a:gd name="connsiteY0" fmla="*/ 79 h 524699"/>
              <a:gd name="connsiteX1" fmla="*/ 725619 w 1141950"/>
              <a:gd name="connsiteY1" fmla="*/ 365445 h 524699"/>
              <a:gd name="connsiteX2" fmla="*/ 1138564 w 1141950"/>
              <a:gd name="connsiteY2" fmla="*/ 229513 h 524699"/>
              <a:gd name="connsiteX3" fmla="*/ 1141950 w 1141950"/>
              <a:gd name="connsiteY3" fmla="*/ 227436 h 524699"/>
              <a:gd name="connsiteX4" fmla="*/ 697792 w 1141950"/>
              <a:gd name="connsiteY4" fmla="*/ 522169 h 524699"/>
              <a:gd name="connsiteX5" fmla="*/ 83021 w 1141950"/>
              <a:gd name="connsiteY5" fmla="*/ 445838 h 524699"/>
              <a:gd name="connsiteX6" fmla="*/ 0 w 1141950"/>
              <a:gd name="connsiteY6" fmla="*/ 401014 h 524699"/>
              <a:gd name="connsiteX7" fmla="*/ 212552 w 1141950"/>
              <a:gd name="connsiteY7" fmla="*/ 79 h 524699"/>
              <a:gd name="connsiteX0" fmla="*/ 212552 w 1141950"/>
              <a:gd name="connsiteY0" fmla="*/ 79 h 524699"/>
              <a:gd name="connsiteX1" fmla="*/ 725619 w 1141950"/>
              <a:gd name="connsiteY1" fmla="*/ 365445 h 524699"/>
              <a:gd name="connsiteX2" fmla="*/ 1138564 w 1141950"/>
              <a:gd name="connsiteY2" fmla="*/ 229513 h 524699"/>
              <a:gd name="connsiteX3" fmla="*/ 1141950 w 1141950"/>
              <a:gd name="connsiteY3" fmla="*/ 227436 h 524699"/>
              <a:gd name="connsiteX4" fmla="*/ 697792 w 1141950"/>
              <a:gd name="connsiteY4" fmla="*/ 522169 h 524699"/>
              <a:gd name="connsiteX5" fmla="*/ 83021 w 1141950"/>
              <a:gd name="connsiteY5" fmla="*/ 445838 h 524699"/>
              <a:gd name="connsiteX6" fmla="*/ 0 w 1141950"/>
              <a:gd name="connsiteY6" fmla="*/ 401014 h 524699"/>
              <a:gd name="connsiteX7" fmla="*/ 212552 w 1141950"/>
              <a:gd name="connsiteY7" fmla="*/ 79 h 524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1950" h="524699">
                <a:moveTo>
                  <a:pt x="212552" y="79"/>
                </a:moveTo>
                <a:cubicBezTo>
                  <a:pt x="333488" y="-5849"/>
                  <a:pt x="571284" y="327206"/>
                  <a:pt x="725619" y="365445"/>
                </a:cubicBezTo>
                <a:cubicBezTo>
                  <a:pt x="879954" y="403684"/>
                  <a:pt x="1022871" y="330552"/>
                  <a:pt x="1138564" y="229513"/>
                </a:cubicBezTo>
                <a:lnTo>
                  <a:pt x="1141950" y="227436"/>
                </a:lnTo>
                <a:cubicBezTo>
                  <a:pt x="1042601" y="313651"/>
                  <a:pt x="895358" y="508911"/>
                  <a:pt x="697792" y="522169"/>
                </a:cubicBezTo>
                <a:cubicBezTo>
                  <a:pt x="549617" y="532112"/>
                  <a:pt x="230733" y="513982"/>
                  <a:pt x="83021" y="445838"/>
                </a:cubicBezTo>
                <a:lnTo>
                  <a:pt x="0" y="401014"/>
                </a:lnTo>
                <a:cubicBezTo>
                  <a:pt x="38999" y="234482"/>
                  <a:pt x="108875" y="109354"/>
                  <a:pt x="212552" y="79"/>
                </a:cubicBezTo>
                <a:close/>
              </a:path>
            </a:pathLst>
          </a:custGeom>
          <a:gradFill flip="none" rotWithShape="1">
            <a:gsLst>
              <a:gs pos="54000">
                <a:schemeClr val="accent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27000" algn="ctr" rotWithShape="0">
              <a:schemeClr val="accent1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平行四边形 10">
            <a:extLst>
              <a:ext uri="{FF2B5EF4-FFF2-40B4-BE49-F238E27FC236}">
                <a16:creationId xmlns:a16="http://schemas.microsoft.com/office/drawing/2014/main" id="{18E26585-5EBC-40EE-94AD-CD235E81D11A}"/>
              </a:ext>
            </a:extLst>
          </p:cNvPr>
          <p:cNvSpPr/>
          <p:nvPr userDrawn="1"/>
        </p:nvSpPr>
        <p:spPr>
          <a:xfrm>
            <a:off x="10482150" y="0"/>
            <a:ext cx="3886200" cy="6858000"/>
          </a:xfrm>
          <a:prstGeom prst="parallelogram">
            <a:avLst>
              <a:gd name="adj" fmla="val 59641"/>
            </a:avLst>
          </a:prstGeom>
          <a:gradFill>
            <a:gsLst>
              <a:gs pos="0">
                <a:schemeClr val="bg1">
                  <a:alpha val="9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文本占位符 25">
            <a:extLst>
              <a:ext uri="{FF2B5EF4-FFF2-40B4-BE49-F238E27FC236}">
                <a16:creationId xmlns:a16="http://schemas.microsoft.com/office/drawing/2014/main" id="{C9301BC7-2F40-4E05-95CF-82E41FC78D4F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171221" y="2625704"/>
            <a:ext cx="2800767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4800" b="1" spc="300" dirty="0">
                <a:gradFill flip="none" rotWithShape="1">
                  <a:gsLst>
                    <a:gs pos="74000">
                      <a:schemeClr val="accent1"/>
                    </a:gs>
                    <a:gs pos="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marL="0" lvl="0" algn="ctr" defTabSz="914377"/>
            <a:r>
              <a:rPr lang="zh-CN" altLang="en-US"/>
              <a:t>输入标题</a:t>
            </a:r>
          </a:p>
        </p:txBody>
      </p:sp>
      <p:sp>
        <p:nvSpPr>
          <p:cNvPr id="14" name="文本占位符 25">
            <a:extLst>
              <a:ext uri="{FF2B5EF4-FFF2-40B4-BE49-F238E27FC236}">
                <a16:creationId xmlns:a16="http://schemas.microsoft.com/office/drawing/2014/main" id="{7A2F392A-8302-4DAA-8361-37B7AE40DB0D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171221" y="3324871"/>
            <a:ext cx="925253" cy="338554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kumimoji="0" lang="zh-CN" altLang="en-US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en-US" altLang="zh-CN"/>
              <a:t>Add title</a:t>
            </a:r>
            <a:endParaRPr lang="zh-CN" altLang="en-US"/>
          </a:p>
        </p:txBody>
      </p:sp>
      <p:sp>
        <p:nvSpPr>
          <p:cNvPr id="15" name="文本占位符 25">
            <a:extLst>
              <a:ext uri="{FF2B5EF4-FFF2-40B4-BE49-F238E27FC236}">
                <a16:creationId xmlns:a16="http://schemas.microsoft.com/office/drawing/2014/main" id="{AA55DBEB-23D3-4F76-972B-FB40F8491ED6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171221" y="4068833"/>
            <a:ext cx="101181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zh-CN" altLang="en-US" sz="1400" dirty="0">
                <a:solidFill>
                  <a:prstClr val="white"/>
                </a:solidFill>
              </a:defRPr>
            </a:lvl1pPr>
          </a:lstStyle>
          <a:p>
            <a:pPr marL="285750" lvl="0" indent="-285750" defTabSz="914377"/>
            <a:r>
              <a:rPr lang="zh-CN" altLang="en-US"/>
              <a:t>小标题</a:t>
            </a:r>
          </a:p>
        </p:txBody>
      </p:sp>
      <p:sp>
        <p:nvSpPr>
          <p:cNvPr id="16" name="文本占位符 25">
            <a:extLst>
              <a:ext uri="{FF2B5EF4-FFF2-40B4-BE49-F238E27FC236}">
                <a16:creationId xmlns:a16="http://schemas.microsoft.com/office/drawing/2014/main" id="{17D51490-DEFE-4453-9C05-CE2E21C75F46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775567" y="4068833"/>
            <a:ext cx="101181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zh-CN" altLang="en-US" sz="1400" dirty="0">
                <a:solidFill>
                  <a:prstClr val="white"/>
                </a:solidFill>
              </a:defRPr>
            </a:lvl1pPr>
          </a:lstStyle>
          <a:p>
            <a:pPr marL="285750" lvl="0" indent="-285750" defTabSz="914377"/>
            <a:r>
              <a:rPr lang="zh-CN" altLang="en-US"/>
              <a:t>小标题</a:t>
            </a:r>
          </a:p>
        </p:txBody>
      </p:sp>
      <p:sp>
        <p:nvSpPr>
          <p:cNvPr id="17" name="文本占位符 7">
            <a:extLst>
              <a:ext uri="{FF2B5EF4-FFF2-40B4-BE49-F238E27FC236}">
                <a16:creationId xmlns:a16="http://schemas.microsoft.com/office/drawing/2014/main" id="{8FE8E378-C23D-4313-B4AC-F759F867EC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70613" y="4071337"/>
            <a:ext cx="5326062" cy="1185862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dirty="0">
                <a:solidFill>
                  <a:schemeClr val="bg1"/>
                </a:solidFill>
                <a:latin typeface="+mn-ea"/>
              </a:rPr>
              <a:t>请在此输入有关于基本情况的相关说明，以便于观众更好的理解，输入文字时可以直接复制，粘贴时请选择右键只保留文本。</a:t>
            </a:r>
          </a:p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1297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2">
            <a:extLst>
              <a:ext uri="{FF2B5EF4-FFF2-40B4-BE49-F238E27FC236}">
                <a16:creationId xmlns:a16="http://schemas.microsoft.com/office/drawing/2014/main" id="{C6196172-7C38-423A-9E7C-D6C10565B2F3}"/>
              </a:ext>
            </a:extLst>
          </p:cNvPr>
          <p:cNvSpPr/>
          <p:nvPr userDrawn="1"/>
        </p:nvSpPr>
        <p:spPr>
          <a:xfrm>
            <a:off x="867109" y="1"/>
            <a:ext cx="3652086" cy="6858000"/>
          </a:xfrm>
          <a:prstGeom prst="parallelogram">
            <a:avLst>
              <a:gd name="adj" fmla="val 44795"/>
            </a:avLst>
          </a:prstGeom>
          <a:gradFill flip="none" rotWithShape="1">
            <a:gsLst>
              <a:gs pos="0">
                <a:schemeClr val="bg1">
                  <a:alpha val="9000"/>
                </a:schemeClr>
              </a:gs>
              <a:gs pos="89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平行四边形 3">
            <a:extLst>
              <a:ext uri="{FF2B5EF4-FFF2-40B4-BE49-F238E27FC236}">
                <a16:creationId xmlns:a16="http://schemas.microsoft.com/office/drawing/2014/main" id="{D450C93D-7FEE-45CB-B4CE-61F8F59B12ED}"/>
              </a:ext>
            </a:extLst>
          </p:cNvPr>
          <p:cNvSpPr/>
          <p:nvPr userDrawn="1"/>
        </p:nvSpPr>
        <p:spPr>
          <a:xfrm>
            <a:off x="4281600" y="-549275"/>
            <a:ext cx="3652086" cy="6858000"/>
          </a:xfrm>
          <a:prstGeom prst="parallelogram">
            <a:avLst>
              <a:gd name="adj" fmla="val 44795"/>
            </a:avLst>
          </a:prstGeom>
          <a:gradFill flip="none" rotWithShape="1">
            <a:gsLst>
              <a:gs pos="0">
                <a:schemeClr val="bg1">
                  <a:alpha val="9000"/>
                </a:schemeClr>
              </a:gs>
              <a:gs pos="89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平行四边形 4">
            <a:extLst>
              <a:ext uri="{FF2B5EF4-FFF2-40B4-BE49-F238E27FC236}">
                <a16:creationId xmlns:a16="http://schemas.microsoft.com/office/drawing/2014/main" id="{D9832F10-00FB-434A-974F-9A4DB9C02255}"/>
              </a:ext>
            </a:extLst>
          </p:cNvPr>
          <p:cNvSpPr/>
          <p:nvPr userDrawn="1"/>
        </p:nvSpPr>
        <p:spPr>
          <a:xfrm>
            <a:off x="7896208" y="1"/>
            <a:ext cx="3652086" cy="6858000"/>
          </a:xfrm>
          <a:prstGeom prst="parallelogram">
            <a:avLst>
              <a:gd name="adj" fmla="val 44795"/>
            </a:avLst>
          </a:prstGeom>
          <a:gradFill flip="none" rotWithShape="1">
            <a:gsLst>
              <a:gs pos="0">
                <a:schemeClr val="bg1">
                  <a:alpha val="9000"/>
                </a:schemeClr>
              </a:gs>
              <a:gs pos="89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679240FC-B6B9-446A-8021-87C6200982DF}"/>
              </a:ext>
            </a:extLst>
          </p:cNvPr>
          <p:cNvCxnSpPr>
            <a:cxnSpLocks/>
          </p:cNvCxnSpPr>
          <p:nvPr userDrawn="1"/>
        </p:nvCxnSpPr>
        <p:spPr>
          <a:xfrm>
            <a:off x="5813293" y="1194352"/>
            <a:ext cx="565411" cy="0"/>
          </a:xfrm>
          <a:prstGeom prst="line">
            <a:avLst/>
          </a:prstGeom>
          <a:noFill/>
          <a:ln w="190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a:ln>
          <a:effectLst>
            <a:outerShdw blurRad="127000" sx="102000" sy="102000" algn="ctr" rotWithShape="0">
              <a:schemeClr val="bg2">
                <a:lumMod val="1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占位符 6">
            <a:extLst>
              <a:ext uri="{FF2B5EF4-FFF2-40B4-BE49-F238E27FC236}">
                <a16:creationId xmlns:a16="http://schemas.microsoft.com/office/drawing/2014/main" id="{CD219341-47B5-489E-ABB4-97A03FFB2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18788" y="702945"/>
            <a:ext cx="1569660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2400" b="1" spc="300" dirty="0">
                <a:gradFill flip="none" rotWithShape="1">
                  <a:gsLst>
                    <a:gs pos="74000">
                      <a:schemeClr val="accent1"/>
                    </a:gs>
                    <a:gs pos="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marL="0" lvl="0" algn="ctr" defTabSz="914377"/>
            <a:r>
              <a:rPr lang="zh-CN" altLang="en-US"/>
              <a:t>输入标题</a:t>
            </a:r>
          </a:p>
        </p:txBody>
      </p:sp>
      <p:sp>
        <p:nvSpPr>
          <p:cNvPr id="21" name="图片占位符 20">
            <a:extLst>
              <a:ext uri="{FF2B5EF4-FFF2-40B4-BE49-F238E27FC236}">
                <a16:creationId xmlns:a16="http://schemas.microsoft.com/office/drawing/2014/main" id="{DC1BBDD8-9318-47EA-A7D5-EC9D74BE15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090184" y="2379890"/>
            <a:ext cx="1296000" cy="1296000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2" name="图片占位符 20">
            <a:extLst>
              <a:ext uri="{FF2B5EF4-FFF2-40B4-BE49-F238E27FC236}">
                <a16:creationId xmlns:a16="http://schemas.microsoft.com/office/drawing/2014/main" id="{108D170A-A41C-47C7-B420-BF7B90ECDF6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47998" y="1861645"/>
            <a:ext cx="1296000" cy="1296000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3" name="图片占位符 20">
            <a:extLst>
              <a:ext uri="{FF2B5EF4-FFF2-40B4-BE49-F238E27FC236}">
                <a16:creationId xmlns:a16="http://schemas.microsoft.com/office/drawing/2014/main" id="{212F8314-4221-45ED-A660-00E98F20A7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92990" y="2615628"/>
            <a:ext cx="1296000" cy="1296000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375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7D09285-82E8-4FDE-9414-524DA2C9DB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 grainSize="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4949" y="1754971"/>
            <a:ext cx="2901948" cy="4291956"/>
          </a:xfrm>
          <a:prstGeom prst="parallelogram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534E22B-DF70-4C93-9455-940AB77354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 grainSize="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79180" y="1754971"/>
            <a:ext cx="2901948" cy="4291956"/>
          </a:xfrm>
          <a:prstGeom prst="parallelogram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AD8FBCC-BDA0-4EA9-86D9-DB72BC1738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 grainSize="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3411" y="1754971"/>
            <a:ext cx="2901948" cy="4291956"/>
          </a:xfrm>
          <a:prstGeom prst="parallelogram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0082F24-74C3-458F-AEF0-37A6452506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 grainSize="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07643" y="1754971"/>
            <a:ext cx="2901948" cy="4291956"/>
          </a:xfrm>
          <a:prstGeom prst="parallelogram">
            <a:avLst/>
          </a:prstGeom>
        </p:spPr>
      </p:pic>
      <p:sp>
        <p:nvSpPr>
          <p:cNvPr id="31" name="斜纹 44">
            <a:extLst>
              <a:ext uri="{FF2B5EF4-FFF2-40B4-BE49-F238E27FC236}">
                <a16:creationId xmlns:a16="http://schemas.microsoft.com/office/drawing/2014/main" id="{F124689B-9D50-415A-B12B-A994923ECC4B}"/>
              </a:ext>
            </a:extLst>
          </p:cNvPr>
          <p:cNvSpPr/>
          <p:nvPr userDrawn="1"/>
        </p:nvSpPr>
        <p:spPr>
          <a:xfrm flipH="1">
            <a:off x="2929221" y="1936352"/>
            <a:ext cx="549740" cy="854854"/>
          </a:xfrm>
          <a:custGeom>
            <a:avLst/>
            <a:gdLst>
              <a:gd name="connsiteX0" fmla="*/ 0 w 340190"/>
              <a:gd name="connsiteY0" fmla="*/ 319404 h 540529"/>
              <a:gd name="connsiteX1" fmla="*/ 201022 w 340190"/>
              <a:gd name="connsiteY1" fmla="*/ 0 h 540529"/>
              <a:gd name="connsiteX2" fmla="*/ 340190 w 340190"/>
              <a:gd name="connsiteY2" fmla="*/ 0 h 540529"/>
              <a:gd name="connsiteX3" fmla="*/ 0 w 340190"/>
              <a:gd name="connsiteY3" fmla="*/ 540529 h 540529"/>
              <a:gd name="connsiteX4" fmla="*/ 0 w 340190"/>
              <a:gd name="connsiteY4" fmla="*/ 319404 h 540529"/>
              <a:gd name="connsiteX0" fmla="*/ 188119 w 528309"/>
              <a:gd name="connsiteY0" fmla="*/ 319404 h 854854"/>
              <a:gd name="connsiteX1" fmla="*/ 389141 w 528309"/>
              <a:gd name="connsiteY1" fmla="*/ 0 h 854854"/>
              <a:gd name="connsiteX2" fmla="*/ 528309 w 528309"/>
              <a:gd name="connsiteY2" fmla="*/ 0 h 854854"/>
              <a:gd name="connsiteX3" fmla="*/ 0 w 528309"/>
              <a:gd name="connsiteY3" fmla="*/ 854854 h 854854"/>
              <a:gd name="connsiteX4" fmla="*/ 188119 w 528309"/>
              <a:gd name="connsiteY4" fmla="*/ 319404 h 854854"/>
              <a:gd name="connsiteX0" fmla="*/ 0 w 542596"/>
              <a:gd name="connsiteY0" fmla="*/ 636110 h 854854"/>
              <a:gd name="connsiteX1" fmla="*/ 403428 w 542596"/>
              <a:gd name="connsiteY1" fmla="*/ 0 h 854854"/>
              <a:gd name="connsiteX2" fmla="*/ 542596 w 542596"/>
              <a:gd name="connsiteY2" fmla="*/ 0 h 854854"/>
              <a:gd name="connsiteX3" fmla="*/ 14287 w 542596"/>
              <a:gd name="connsiteY3" fmla="*/ 854854 h 854854"/>
              <a:gd name="connsiteX4" fmla="*/ 0 w 542596"/>
              <a:gd name="connsiteY4" fmla="*/ 636110 h 854854"/>
              <a:gd name="connsiteX0" fmla="*/ 0 w 549740"/>
              <a:gd name="connsiteY0" fmla="*/ 636110 h 854854"/>
              <a:gd name="connsiteX1" fmla="*/ 410572 w 549740"/>
              <a:gd name="connsiteY1" fmla="*/ 0 h 854854"/>
              <a:gd name="connsiteX2" fmla="*/ 549740 w 549740"/>
              <a:gd name="connsiteY2" fmla="*/ 0 h 854854"/>
              <a:gd name="connsiteX3" fmla="*/ 21431 w 549740"/>
              <a:gd name="connsiteY3" fmla="*/ 854854 h 854854"/>
              <a:gd name="connsiteX4" fmla="*/ 0 w 549740"/>
              <a:gd name="connsiteY4" fmla="*/ 636110 h 854854"/>
              <a:gd name="connsiteX0" fmla="*/ 0 w 549740"/>
              <a:gd name="connsiteY0" fmla="*/ 636110 h 854854"/>
              <a:gd name="connsiteX1" fmla="*/ 410572 w 549740"/>
              <a:gd name="connsiteY1" fmla="*/ 0 h 854854"/>
              <a:gd name="connsiteX2" fmla="*/ 549740 w 549740"/>
              <a:gd name="connsiteY2" fmla="*/ 0 h 854854"/>
              <a:gd name="connsiteX3" fmla="*/ 28575 w 549740"/>
              <a:gd name="connsiteY3" fmla="*/ 854854 h 854854"/>
              <a:gd name="connsiteX4" fmla="*/ 0 w 549740"/>
              <a:gd name="connsiteY4" fmla="*/ 636110 h 85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740" h="854854">
                <a:moveTo>
                  <a:pt x="0" y="636110"/>
                </a:moveTo>
                <a:lnTo>
                  <a:pt x="410572" y="0"/>
                </a:lnTo>
                <a:lnTo>
                  <a:pt x="549740" y="0"/>
                </a:lnTo>
                <a:lnTo>
                  <a:pt x="28575" y="854854"/>
                </a:lnTo>
                <a:lnTo>
                  <a:pt x="0" y="63611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2" name="斜纹 44">
            <a:extLst>
              <a:ext uri="{FF2B5EF4-FFF2-40B4-BE49-F238E27FC236}">
                <a16:creationId xmlns:a16="http://schemas.microsoft.com/office/drawing/2014/main" id="{BEA05DCB-95B5-4CD4-A08A-D75527F16F77}"/>
              </a:ext>
            </a:extLst>
          </p:cNvPr>
          <p:cNvSpPr/>
          <p:nvPr userDrawn="1"/>
        </p:nvSpPr>
        <p:spPr>
          <a:xfrm flipH="1">
            <a:off x="5493452" y="1936352"/>
            <a:ext cx="549740" cy="854854"/>
          </a:xfrm>
          <a:custGeom>
            <a:avLst/>
            <a:gdLst>
              <a:gd name="connsiteX0" fmla="*/ 0 w 340190"/>
              <a:gd name="connsiteY0" fmla="*/ 319404 h 540529"/>
              <a:gd name="connsiteX1" fmla="*/ 201022 w 340190"/>
              <a:gd name="connsiteY1" fmla="*/ 0 h 540529"/>
              <a:gd name="connsiteX2" fmla="*/ 340190 w 340190"/>
              <a:gd name="connsiteY2" fmla="*/ 0 h 540529"/>
              <a:gd name="connsiteX3" fmla="*/ 0 w 340190"/>
              <a:gd name="connsiteY3" fmla="*/ 540529 h 540529"/>
              <a:gd name="connsiteX4" fmla="*/ 0 w 340190"/>
              <a:gd name="connsiteY4" fmla="*/ 319404 h 540529"/>
              <a:gd name="connsiteX0" fmla="*/ 188119 w 528309"/>
              <a:gd name="connsiteY0" fmla="*/ 319404 h 854854"/>
              <a:gd name="connsiteX1" fmla="*/ 389141 w 528309"/>
              <a:gd name="connsiteY1" fmla="*/ 0 h 854854"/>
              <a:gd name="connsiteX2" fmla="*/ 528309 w 528309"/>
              <a:gd name="connsiteY2" fmla="*/ 0 h 854854"/>
              <a:gd name="connsiteX3" fmla="*/ 0 w 528309"/>
              <a:gd name="connsiteY3" fmla="*/ 854854 h 854854"/>
              <a:gd name="connsiteX4" fmla="*/ 188119 w 528309"/>
              <a:gd name="connsiteY4" fmla="*/ 319404 h 854854"/>
              <a:gd name="connsiteX0" fmla="*/ 0 w 542596"/>
              <a:gd name="connsiteY0" fmla="*/ 636110 h 854854"/>
              <a:gd name="connsiteX1" fmla="*/ 403428 w 542596"/>
              <a:gd name="connsiteY1" fmla="*/ 0 h 854854"/>
              <a:gd name="connsiteX2" fmla="*/ 542596 w 542596"/>
              <a:gd name="connsiteY2" fmla="*/ 0 h 854854"/>
              <a:gd name="connsiteX3" fmla="*/ 14287 w 542596"/>
              <a:gd name="connsiteY3" fmla="*/ 854854 h 854854"/>
              <a:gd name="connsiteX4" fmla="*/ 0 w 542596"/>
              <a:gd name="connsiteY4" fmla="*/ 636110 h 854854"/>
              <a:gd name="connsiteX0" fmla="*/ 0 w 549740"/>
              <a:gd name="connsiteY0" fmla="*/ 636110 h 854854"/>
              <a:gd name="connsiteX1" fmla="*/ 410572 w 549740"/>
              <a:gd name="connsiteY1" fmla="*/ 0 h 854854"/>
              <a:gd name="connsiteX2" fmla="*/ 549740 w 549740"/>
              <a:gd name="connsiteY2" fmla="*/ 0 h 854854"/>
              <a:gd name="connsiteX3" fmla="*/ 21431 w 549740"/>
              <a:gd name="connsiteY3" fmla="*/ 854854 h 854854"/>
              <a:gd name="connsiteX4" fmla="*/ 0 w 549740"/>
              <a:gd name="connsiteY4" fmla="*/ 636110 h 854854"/>
              <a:gd name="connsiteX0" fmla="*/ 0 w 549740"/>
              <a:gd name="connsiteY0" fmla="*/ 636110 h 854854"/>
              <a:gd name="connsiteX1" fmla="*/ 410572 w 549740"/>
              <a:gd name="connsiteY1" fmla="*/ 0 h 854854"/>
              <a:gd name="connsiteX2" fmla="*/ 549740 w 549740"/>
              <a:gd name="connsiteY2" fmla="*/ 0 h 854854"/>
              <a:gd name="connsiteX3" fmla="*/ 28575 w 549740"/>
              <a:gd name="connsiteY3" fmla="*/ 854854 h 854854"/>
              <a:gd name="connsiteX4" fmla="*/ 0 w 549740"/>
              <a:gd name="connsiteY4" fmla="*/ 636110 h 85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740" h="854854">
                <a:moveTo>
                  <a:pt x="0" y="636110"/>
                </a:moveTo>
                <a:lnTo>
                  <a:pt x="410572" y="0"/>
                </a:lnTo>
                <a:lnTo>
                  <a:pt x="549740" y="0"/>
                </a:lnTo>
                <a:lnTo>
                  <a:pt x="28575" y="854854"/>
                </a:lnTo>
                <a:lnTo>
                  <a:pt x="0" y="63611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3" name="斜纹 44">
            <a:extLst>
              <a:ext uri="{FF2B5EF4-FFF2-40B4-BE49-F238E27FC236}">
                <a16:creationId xmlns:a16="http://schemas.microsoft.com/office/drawing/2014/main" id="{0800B2A5-B8BD-436E-B579-6857D94D833B}"/>
              </a:ext>
            </a:extLst>
          </p:cNvPr>
          <p:cNvSpPr/>
          <p:nvPr userDrawn="1"/>
        </p:nvSpPr>
        <p:spPr>
          <a:xfrm flipH="1">
            <a:off x="8047096" y="1936352"/>
            <a:ext cx="549740" cy="854854"/>
          </a:xfrm>
          <a:custGeom>
            <a:avLst/>
            <a:gdLst>
              <a:gd name="connsiteX0" fmla="*/ 0 w 340190"/>
              <a:gd name="connsiteY0" fmla="*/ 319404 h 540529"/>
              <a:gd name="connsiteX1" fmla="*/ 201022 w 340190"/>
              <a:gd name="connsiteY1" fmla="*/ 0 h 540529"/>
              <a:gd name="connsiteX2" fmla="*/ 340190 w 340190"/>
              <a:gd name="connsiteY2" fmla="*/ 0 h 540529"/>
              <a:gd name="connsiteX3" fmla="*/ 0 w 340190"/>
              <a:gd name="connsiteY3" fmla="*/ 540529 h 540529"/>
              <a:gd name="connsiteX4" fmla="*/ 0 w 340190"/>
              <a:gd name="connsiteY4" fmla="*/ 319404 h 540529"/>
              <a:gd name="connsiteX0" fmla="*/ 188119 w 528309"/>
              <a:gd name="connsiteY0" fmla="*/ 319404 h 854854"/>
              <a:gd name="connsiteX1" fmla="*/ 389141 w 528309"/>
              <a:gd name="connsiteY1" fmla="*/ 0 h 854854"/>
              <a:gd name="connsiteX2" fmla="*/ 528309 w 528309"/>
              <a:gd name="connsiteY2" fmla="*/ 0 h 854854"/>
              <a:gd name="connsiteX3" fmla="*/ 0 w 528309"/>
              <a:gd name="connsiteY3" fmla="*/ 854854 h 854854"/>
              <a:gd name="connsiteX4" fmla="*/ 188119 w 528309"/>
              <a:gd name="connsiteY4" fmla="*/ 319404 h 854854"/>
              <a:gd name="connsiteX0" fmla="*/ 0 w 542596"/>
              <a:gd name="connsiteY0" fmla="*/ 636110 h 854854"/>
              <a:gd name="connsiteX1" fmla="*/ 403428 w 542596"/>
              <a:gd name="connsiteY1" fmla="*/ 0 h 854854"/>
              <a:gd name="connsiteX2" fmla="*/ 542596 w 542596"/>
              <a:gd name="connsiteY2" fmla="*/ 0 h 854854"/>
              <a:gd name="connsiteX3" fmla="*/ 14287 w 542596"/>
              <a:gd name="connsiteY3" fmla="*/ 854854 h 854854"/>
              <a:gd name="connsiteX4" fmla="*/ 0 w 542596"/>
              <a:gd name="connsiteY4" fmla="*/ 636110 h 854854"/>
              <a:gd name="connsiteX0" fmla="*/ 0 w 549740"/>
              <a:gd name="connsiteY0" fmla="*/ 636110 h 854854"/>
              <a:gd name="connsiteX1" fmla="*/ 410572 w 549740"/>
              <a:gd name="connsiteY1" fmla="*/ 0 h 854854"/>
              <a:gd name="connsiteX2" fmla="*/ 549740 w 549740"/>
              <a:gd name="connsiteY2" fmla="*/ 0 h 854854"/>
              <a:gd name="connsiteX3" fmla="*/ 21431 w 549740"/>
              <a:gd name="connsiteY3" fmla="*/ 854854 h 854854"/>
              <a:gd name="connsiteX4" fmla="*/ 0 w 549740"/>
              <a:gd name="connsiteY4" fmla="*/ 636110 h 854854"/>
              <a:gd name="connsiteX0" fmla="*/ 0 w 549740"/>
              <a:gd name="connsiteY0" fmla="*/ 636110 h 854854"/>
              <a:gd name="connsiteX1" fmla="*/ 410572 w 549740"/>
              <a:gd name="connsiteY1" fmla="*/ 0 h 854854"/>
              <a:gd name="connsiteX2" fmla="*/ 549740 w 549740"/>
              <a:gd name="connsiteY2" fmla="*/ 0 h 854854"/>
              <a:gd name="connsiteX3" fmla="*/ 28575 w 549740"/>
              <a:gd name="connsiteY3" fmla="*/ 854854 h 854854"/>
              <a:gd name="connsiteX4" fmla="*/ 0 w 549740"/>
              <a:gd name="connsiteY4" fmla="*/ 636110 h 85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740" h="854854">
                <a:moveTo>
                  <a:pt x="0" y="636110"/>
                </a:moveTo>
                <a:lnTo>
                  <a:pt x="410572" y="0"/>
                </a:lnTo>
                <a:lnTo>
                  <a:pt x="549740" y="0"/>
                </a:lnTo>
                <a:lnTo>
                  <a:pt x="28575" y="854854"/>
                </a:lnTo>
                <a:lnTo>
                  <a:pt x="0" y="63611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4" name="斜纹 44">
            <a:extLst>
              <a:ext uri="{FF2B5EF4-FFF2-40B4-BE49-F238E27FC236}">
                <a16:creationId xmlns:a16="http://schemas.microsoft.com/office/drawing/2014/main" id="{A5FE16A5-EC63-4CC6-82B3-6A5164239F0B}"/>
              </a:ext>
            </a:extLst>
          </p:cNvPr>
          <p:cNvSpPr/>
          <p:nvPr userDrawn="1"/>
        </p:nvSpPr>
        <p:spPr>
          <a:xfrm flipH="1">
            <a:off x="10611327" y="1936352"/>
            <a:ext cx="549740" cy="854854"/>
          </a:xfrm>
          <a:custGeom>
            <a:avLst/>
            <a:gdLst>
              <a:gd name="connsiteX0" fmla="*/ 0 w 340190"/>
              <a:gd name="connsiteY0" fmla="*/ 319404 h 540529"/>
              <a:gd name="connsiteX1" fmla="*/ 201022 w 340190"/>
              <a:gd name="connsiteY1" fmla="*/ 0 h 540529"/>
              <a:gd name="connsiteX2" fmla="*/ 340190 w 340190"/>
              <a:gd name="connsiteY2" fmla="*/ 0 h 540529"/>
              <a:gd name="connsiteX3" fmla="*/ 0 w 340190"/>
              <a:gd name="connsiteY3" fmla="*/ 540529 h 540529"/>
              <a:gd name="connsiteX4" fmla="*/ 0 w 340190"/>
              <a:gd name="connsiteY4" fmla="*/ 319404 h 540529"/>
              <a:gd name="connsiteX0" fmla="*/ 188119 w 528309"/>
              <a:gd name="connsiteY0" fmla="*/ 319404 h 854854"/>
              <a:gd name="connsiteX1" fmla="*/ 389141 w 528309"/>
              <a:gd name="connsiteY1" fmla="*/ 0 h 854854"/>
              <a:gd name="connsiteX2" fmla="*/ 528309 w 528309"/>
              <a:gd name="connsiteY2" fmla="*/ 0 h 854854"/>
              <a:gd name="connsiteX3" fmla="*/ 0 w 528309"/>
              <a:gd name="connsiteY3" fmla="*/ 854854 h 854854"/>
              <a:gd name="connsiteX4" fmla="*/ 188119 w 528309"/>
              <a:gd name="connsiteY4" fmla="*/ 319404 h 854854"/>
              <a:gd name="connsiteX0" fmla="*/ 0 w 542596"/>
              <a:gd name="connsiteY0" fmla="*/ 636110 h 854854"/>
              <a:gd name="connsiteX1" fmla="*/ 403428 w 542596"/>
              <a:gd name="connsiteY1" fmla="*/ 0 h 854854"/>
              <a:gd name="connsiteX2" fmla="*/ 542596 w 542596"/>
              <a:gd name="connsiteY2" fmla="*/ 0 h 854854"/>
              <a:gd name="connsiteX3" fmla="*/ 14287 w 542596"/>
              <a:gd name="connsiteY3" fmla="*/ 854854 h 854854"/>
              <a:gd name="connsiteX4" fmla="*/ 0 w 542596"/>
              <a:gd name="connsiteY4" fmla="*/ 636110 h 854854"/>
              <a:gd name="connsiteX0" fmla="*/ 0 w 549740"/>
              <a:gd name="connsiteY0" fmla="*/ 636110 h 854854"/>
              <a:gd name="connsiteX1" fmla="*/ 410572 w 549740"/>
              <a:gd name="connsiteY1" fmla="*/ 0 h 854854"/>
              <a:gd name="connsiteX2" fmla="*/ 549740 w 549740"/>
              <a:gd name="connsiteY2" fmla="*/ 0 h 854854"/>
              <a:gd name="connsiteX3" fmla="*/ 21431 w 549740"/>
              <a:gd name="connsiteY3" fmla="*/ 854854 h 854854"/>
              <a:gd name="connsiteX4" fmla="*/ 0 w 549740"/>
              <a:gd name="connsiteY4" fmla="*/ 636110 h 854854"/>
              <a:gd name="connsiteX0" fmla="*/ 0 w 549740"/>
              <a:gd name="connsiteY0" fmla="*/ 636110 h 854854"/>
              <a:gd name="connsiteX1" fmla="*/ 410572 w 549740"/>
              <a:gd name="connsiteY1" fmla="*/ 0 h 854854"/>
              <a:gd name="connsiteX2" fmla="*/ 549740 w 549740"/>
              <a:gd name="connsiteY2" fmla="*/ 0 h 854854"/>
              <a:gd name="connsiteX3" fmla="*/ 28575 w 549740"/>
              <a:gd name="connsiteY3" fmla="*/ 854854 h 854854"/>
              <a:gd name="connsiteX4" fmla="*/ 0 w 549740"/>
              <a:gd name="connsiteY4" fmla="*/ 636110 h 85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740" h="854854">
                <a:moveTo>
                  <a:pt x="0" y="636110"/>
                </a:moveTo>
                <a:lnTo>
                  <a:pt x="410572" y="0"/>
                </a:lnTo>
                <a:lnTo>
                  <a:pt x="549740" y="0"/>
                </a:lnTo>
                <a:lnTo>
                  <a:pt x="28575" y="854854"/>
                </a:lnTo>
                <a:lnTo>
                  <a:pt x="0" y="63611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图片占位符 35">
            <a:extLst>
              <a:ext uri="{FF2B5EF4-FFF2-40B4-BE49-F238E27FC236}">
                <a16:creationId xmlns:a16="http://schemas.microsoft.com/office/drawing/2014/main" id="{FFDDDA5F-C169-420A-8106-6250FB503A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9425" y="2469343"/>
            <a:ext cx="1502667" cy="1270000"/>
          </a:xfrm>
          <a:prstGeom prst="parallelogram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7" name="图片占位符 35">
            <a:extLst>
              <a:ext uri="{FF2B5EF4-FFF2-40B4-BE49-F238E27FC236}">
                <a16:creationId xmlns:a16="http://schemas.microsoft.com/office/drawing/2014/main" id="{6CFAE7EE-550F-43B9-86E9-049D70C4F0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24326" y="2469343"/>
            <a:ext cx="1502667" cy="1270000"/>
          </a:xfrm>
          <a:prstGeom prst="parallelogram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8" name="图片占位符 35">
            <a:extLst>
              <a:ext uri="{FF2B5EF4-FFF2-40B4-BE49-F238E27FC236}">
                <a16:creationId xmlns:a16="http://schemas.microsoft.com/office/drawing/2014/main" id="{E6740890-F832-4F0F-A626-F429773EEDC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95422" y="2469343"/>
            <a:ext cx="1502667" cy="1270000"/>
          </a:xfrm>
          <a:prstGeom prst="parallelogram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9" name="图片占位符 35">
            <a:extLst>
              <a:ext uri="{FF2B5EF4-FFF2-40B4-BE49-F238E27FC236}">
                <a16:creationId xmlns:a16="http://schemas.microsoft.com/office/drawing/2014/main" id="{23BBBD5D-2323-4020-BFC4-84674A9F46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55056" y="2469343"/>
            <a:ext cx="1502667" cy="1270000"/>
          </a:xfrm>
          <a:prstGeom prst="parallelogram">
            <a:avLst/>
          </a:prstGeom>
        </p:spPr>
        <p:txBody>
          <a:bodyPr/>
          <a:lstStyle/>
          <a:p>
            <a:endParaRPr lang="zh-CN" altLang="en-US"/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4EEA0169-F84C-4F7B-82D6-05BA25CC6A4B}"/>
              </a:ext>
            </a:extLst>
          </p:cNvPr>
          <p:cNvCxnSpPr>
            <a:cxnSpLocks/>
          </p:cNvCxnSpPr>
          <p:nvPr userDrawn="1"/>
        </p:nvCxnSpPr>
        <p:spPr>
          <a:xfrm>
            <a:off x="5813293" y="1194352"/>
            <a:ext cx="565411" cy="0"/>
          </a:xfrm>
          <a:prstGeom prst="line">
            <a:avLst/>
          </a:prstGeom>
          <a:noFill/>
          <a:ln w="190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a:ln>
          <a:effectLst>
            <a:outerShdw blurRad="127000" sx="102000" sy="102000" algn="ctr" rotWithShape="0">
              <a:schemeClr val="bg2">
                <a:lumMod val="1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占位符 6">
            <a:extLst>
              <a:ext uri="{FF2B5EF4-FFF2-40B4-BE49-F238E27FC236}">
                <a16:creationId xmlns:a16="http://schemas.microsoft.com/office/drawing/2014/main" id="{BB255E1C-F802-411C-AD51-C71E0F2B0F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18788" y="702945"/>
            <a:ext cx="1569660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2400" b="1" spc="300" dirty="0">
                <a:gradFill flip="none" rotWithShape="1">
                  <a:gsLst>
                    <a:gs pos="74000">
                      <a:schemeClr val="accent1"/>
                    </a:gs>
                    <a:gs pos="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marL="0" lvl="0" algn="ctr" defTabSz="914377"/>
            <a:r>
              <a:rPr lang="zh-CN" altLang="en-US"/>
              <a:t>输入标题</a:t>
            </a:r>
          </a:p>
        </p:txBody>
      </p:sp>
    </p:spTree>
    <p:extLst>
      <p:ext uri="{BB962C8B-B14F-4D97-AF65-F5344CB8AC3E}">
        <p14:creationId xmlns:p14="http://schemas.microsoft.com/office/powerpoint/2010/main" val="2721523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F926C893-6FA2-4EC9-AAF0-39D1F80D5762}"/>
              </a:ext>
            </a:extLst>
          </p:cNvPr>
          <p:cNvCxnSpPr>
            <a:cxnSpLocks/>
          </p:cNvCxnSpPr>
          <p:nvPr userDrawn="1"/>
        </p:nvCxnSpPr>
        <p:spPr>
          <a:xfrm>
            <a:off x="5813293" y="1194352"/>
            <a:ext cx="565411" cy="0"/>
          </a:xfrm>
          <a:prstGeom prst="line">
            <a:avLst/>
          </a:prstGeom>
          <a:noFill/>
          <a:ln w="190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a:ln>
          <a:effectLst>
            <a:outerShdw blurRad="127000" sx="102000" sy="102000" algn="ctr" rotWithShape="0">
              <a:schemeClr val="bg2">
                <a:lumMod val="1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E392AC6E-60DC-4CC8-9B60-0A5C105FE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18788" y="702945"/>
            <a:ext cx="1569660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2400" b="1" spc="300" dirty="0">
                <a:gradFill flip="none" rotWithShape="1">
                  <a:gsLst>
                    <a:gs pos="74000">
                      <a:schemeClr val="accent1"/>
                    </a:gs>
                    <a:gs pos="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marL="0" lvl="0" algn="ctr" defTabSz="914377"/>
            <a:r>
              <a:rPr lang="zh-CN" altLang="en-US"/>
              <a:t>输入标题</a:t>
            </a:r>
          </a:p>
        </p:txBody>
      </p:sp>
    </p:spTree>
    <p:extLst>
      <p:ext uri="{BB962C8B-B14F-4D97-AF65-F5344CB8AC3E}">
        <p14:creationId xmlns:p14="http://schemas.microsoft.com/office/powerpoint/2010/main" val="2217625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4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字体使用 </a:t>
            </a:r>
            <a:endParaRPr lang="en-US" altLang="zh-CN" sz="14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行距</a:t>
            </a:r>
            <a:endParaRPr lang="en-US" altLang="zh-CN" sz="14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背景图片出处</a:t>
            </a:r>
          </a:p>
          <a:p>
            <a:pPr defTabSz="609585">
              <a:lnSpc>
                <a:spcPct val="130000"/>
              </a:lnSpc>
            </a:pPr>
            <a:endParaRPr lang="zh-CN" altLang="en-US" sz="14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声明</a:t>
            </a:r>
            <a:endParaRPr lang="en-US" altLang="zh-CN" sz="14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4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英文 </a:t>
            </a:r>
            <a:r>
              <a:rPr lang="en-US" altLang="zh-CN" sz="1400">
                <a:solidFill>
                  <a:srgbClr val="FFFFFF"/>
                </a:solidFill>
                <a:latin typeface="Segoe UI Light"/>
                <a:ea typeface="微软雅黑" charset="0"/>
                <a:cs typeface="Segoe UI Light"/>
              </a:rPr>
              <a:t>Arial</a:t>
            </a:r>
          </a:p>
          <a:p>
            <a:pPr defTabSz="609585">
              <a:lnSpc>
                <a:spcPct val="130000"/>
              </a:lnSpc>
            </a:pPr>
            <a:endParaRPr lang="en-US" altLang="zh-CN" sz="14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中文 微软雅黑</a:t>
            </a:r>
            <a:endParaRPr lang="en-US" altLang="zh-CN" sz="14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正文 </a:t>
            </a:r>
            <a:r>
              <a:rPr lang="en-US" altLang="zh-CN" sz="14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1.3</a:t>
            </a:r>
          </a:p>
          <a:p>
            <a:pPr defTabSz="609585">
              <a:lnSpc>
                <a:spcPct val="130000"/>
              </a:lnSpc>
            </a:pPr>
            <a:endParaRPr lang="en-US" altLang="zh-CN" sz="14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en-US" altLang="zh-CN" sz="1400" err="1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cn.bing.com</a:t>
            </a:r>
            <a:endParaRPr lang="zh-CN" altLang="en-US" sz="14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本网站所提供的任何信息内容（包括但不限于 </a:t>
            </a:r>
            <a:r>
              <a:rPr kumimoji="0" lang="en-US" altLang="zh-CN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PPT</a:t>
            </a:r>
            <a:r>
              <a:rPr kumimoji="0" lang="zh-CN" alt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模板、</a:t>
            </a:r>
            <a:r>
              <a:rPr kumimoji="0" lang="en-US" altLang="zh-CN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Word</a:t>
            </a:r>
            <a:r>
              <a:rPr kumimoji="0" lang="zh-CN" alt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文档、</a:t>
            </a:r>
            <a:r>
              <a:rPr kumimoji="0" lang="en-US" altLang="zh-CN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Excel</a:t>
            </a:r>
            <a:r>
              <a:rPr kumimoji="0" lang="zh-CN" alt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图表、图片素材等）均受</a:t>
            </a:r>
            <a:r>
              <a:rPr kumimoji="0" lang="en-US" altLang="zh-CN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中华人民共和国著作权法</a:t>
            </a:r>
            <a:r>
              <a:rPr kumimoji="0" lang="en-US" altLang="zh-CN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、</a:t>
            </a:r>
            <a:r>
              <a:rPr kumimoji="0" lang="en-US" altLang="zh-CN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信息网络传播权保护条例</a:t>
            </a:r>
            <a:r>
              <a:rPr kumimoji="0" lang="en-US" altLang="zh-CN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(</a:t>
            </a:r>
            <a:r>
              <a:rPr kumimoji="0" lang="zh-CN" alt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包括图片或图表</a:t>
            </a:r>
            <a:r>
              <a:rPr kumimoji="0" lang="en-US" altLang="zh-CN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)</a:t>
            </a:r>
            <a:r>
              <a:rPr kumimoji="0" lang="zh-CN" alt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>
                <a:solidFill>
                  <a:prstClr val="white"/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>
              <a:solidFill>
                <a:prstClr val="white"/>
              </a:solidFill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1433925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1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7B43CCB-1998-4484-B269-9ACB654ACB71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一键调整模板颜色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F1532F4-AF97-400D-84E6-F00D2B3D3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A7E11C8-4335-45B0-A270-313A25ABC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5615889-3ACE-4C91-970F-789D759EAC1E}"/>
              </a:ext>
            </a:extLst>
          </p:cNvPr>
          <p:cNvSpPr txBox="1"/>
          <p:nvPr userDrawn="1"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选择“设计”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“变体”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“颜色”；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D19D40D-978A-4E04-8450-F6DC61B85399}"/>
              </a:ext>
            </a:extLst>
          </p:cNvPr>
          <p:cNvSpPr txBox="1"/>
          <p:nvPr userDrawn="1"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选择你喜欢的颜色搭配，模板一秒调整为你选颜色。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99860AF-0C43-4649-A586-85D19517B6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6130A4D-8EC7-4AC1-B434-55DC691028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4338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54DB237-C74A-4BA8-A097-6A053DD3C747}"/>
              </a:ext>
            </a:extLst>
          </p:cNvPr>
          <p:cNvSpPr/>
          <p:nvPr userDrawn="1"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2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172DAD1-F67C-4AB8-ACEF-004237CB3D3F}"/>
              </a:ext>
            </a:extLst>
          </p:cNvPr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300B558-79C0-475E-84A0-11700A36CA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DFDE997-A67B-4FD0-B6AC-78D1EFE634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E1E676E-E869-48CE-BFB9-1C7FC981B376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随时添加模板样式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768A42A-9DCD-4784-A3EF-F1D80ADC183F}"/>
              </a:ext>
            </a:extLst>
          </p:cNvPr>
          <p:cNvSpPr txBox="1"/>
          <p:nvPr userDrawn="1"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选择“开始”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“新建幻灯片”；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F8689A3-CABF-445F-829F-6396154A55D1}"/>
              </a:ext>
            </a:extLst>
          </p:cNvPr>
          <p:cNvSpPr txBox="1"/>
          <p:nvPr userDrawn="1"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选择你需要的页面，如封面页，目录页，副标题页，内容页等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7C9996A-24BA-4EE9-BA5A-589E184191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9398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2">
            <a:extLst>
              <a:ext uri="{FF2B5EF4-FFF2-40B4-BE49-F238E27FC236}">
                <a16:creationId xmlns:a16="http://schemas.microsoft.com/office/drawing/2014/main" id="{C6D1FDC0-0780-4D56-9345-1FF7FC37B4DE}"/>
              </a:ext>
            </a:extLst>
          </p:cNvPr>
          <p:cNvSpPr/>
          <p:nvPr userDrawn="1"/>
        </p:nvSpPr>
        <p:spPr>
          <a:xfrm>
            <a:off x="3037471" y="0"/>
            <a:ext cx="4677800" cy="6858000"/>
          </a:xfrm>
          <a:prstGeom prst="parallelogram">
            <a:avLst>
              <a:gd name="adj" fmla="val 27252"/>
            </a:avLst>
          </a:prstGeom>
          <a:gradFill flip="none" rotWithShape="1">
            <a:gsLst>
              <a:gs pos="0">
                <a:schemeClr val="bg1">
                  <a:alpha val="9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平行四边形 3">
            <a:extLst>
              <a:ext uri="{FF2B5EF4-FFF2-40B4-BE49-F238E27FC236}">
                <a16:creationId xmlns:a16="http://schemas.microsoft.com/office/drawing/2014/main" id="{02E74ADE-C4D2-4BE2-B167-E3146075C24C}"/>
              </a:ext>
            </a:extLst>
          </p:cNvPr>
          <p:cNvSpPr/>
          <p:nvPr userDrawn="1"/>
        </p:nvSpPr>
        <p:spPr>
          <a:xfrm>
            <a:off x="4324204" y="0"/>
            <a:ext cx="4677800" cy="6858000"/>
          </a:xfrm>
          <a:prstGeom prst="parallelogram">
            <a:avLst>
              <a:gd name="adj" fmla="val 27252"/>
            </a:avLst>
          </a:prstGeom>
          <a:gradFill flip="none" rotWithShape="1">
            <a:gsLst>
              <a:gs pos="0">
                <a:schemeClr val="bg1">
                  <a:alpha val="9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2" name="文本占位符 25">
            <a:extLst>
              <a:ext uri="{FF2B5EF4-FFF2-40B4-BE49-F238E27FC236}">
                <a16:creationId xmlns:a16="http://schemas.microsoft.com/office/drawing/2014/main" id="{E65EF81B-A9BD-43C0-97EA-B85FD1B49F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3654" y="2150254"/>
            <a:ext cx="8686993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ctr">
              <a:buNone/>
              <a:defRPr lang="zh-CN" altLang="en-US" sz="4800" b="1" spc="300" dirty="0">
                <a:gradFill flip="none" rotWithShape="1">
                  <a:gsLst>
                    <a:gs pos="74000">
                      <a:schemeClr val="accent1"/>
                    </a:gs>
                    <a:gs pos="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marL="0" lvl="0" algn="ctr" defTabSz="914377"/>
            <a:r>
              <a:rPr lang="zh-CN" altLang="en-US"/>
              <a:t>黑金神秘奢侈品汇报通用模板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BD19101C-C991-410C-BF32-B2BF97D60F45}"/>
              </a:ext>
            </a:extLst>
          </p:cNvPr>
          <p:cNvCxnSpPr>
            <a:cxnSpLocks/>
          </p:cNvCxnSpPr>
          <p:nvPr userDrawn="1"/>
        </p:nvCxnSpPr>
        <p:spPr>
          <a:xfrm flipV="1">
            <a:off x="6792748" y="3085784"/>
            <a:ext cx="134799" cy="186159"/>
          </a:xfrm>
          <a:prstGeom prst="line">
            <a:avLst/>
          </a:prstGeom>
          <a:noFill/>
          <a:ln w="190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a:ln>
          <a:effectLst>
            <a:outerShdw blurRad="127000" sx="102000" sy="102000" algn="ctr" rotWithShape="0">
              <a:schemeClr val="bg2">
                <a:lumMod val="1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3C8B1066-6D7E-44BF-8AF6-741F4D2B7BF4}"/>
              </a:ext>
            </a:extLst>
          </p:cNvPr>
          <p:cNvCxnSpPr>
            <a:cxnSpLocks/>
          </p:cNvCxnSpPr>
          <p:nvPr userDrawn="1"/>
        </p:nvCxnSpPr>
        <p:spPr>
          <a:xfrm flipV="1">
            <a:off x="5241572" y="3085784"/>
            <a:ext cx="134799" cy="186159"/>
          </a:xfrm>
          <a:prstGeom prst="line">
            <a:avLst/>
          </a:prstGeom>
          <a:noFill/>
          <a:ln w="190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a:ln>
          <a:effectLst>
            <a:outerShdw blurRad="127000" sx="102000" sy="102000" algn="ctr" rotWithShape="0">
              <a:schemeClr val="bg2">
                <a:lumMod val="1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7DD7E5C6-54E6-41E4-918E-E19226BA2EE7}"/>
              </a:ext>
            </a:extLst>
          </p:cNvPr>
          <p:cNvCxnSpPr>
            <a:cxnSpLocks/>
          </p:cNvCxnSpPr>
          <p:nvPr userDrawn="1"/>
        </p:nvCxnSpPr>
        <p:spPr>
          <a:xfrm>
            <a:off x="1924394" y="3141496"/>
            <a:ext cx="2196486" cy="1"/>
          </a:xfrm>
          <a:prstGeom prst="line">
            <a:avLst/>
          </a:prstGeom>
          <a:noFill/>
          <a:ln w="190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a:ln>
          <a:effectLst>
            <a:outerShdw blurRad="127000" sx="102000" sy="102000" algn="ctr" rotWithShape="0">
              <a:schemeClr val="bg2">
                <a:lumMod val="1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BB7B8ECF-50CC-4839-ABFC-07B5B3324EA7}"/>
              </a:ext>
            </a:extLst>
          </p:cNvPr>
          <p:cNvSpPr/>
          <p:nvPr userDrawn="1"/>
        </p:nvSpPr>
        <p:spPr>
          <a:xfrm rot="662516">
            <a:off x="10331980" y="731704"/>
            <a:ext cx="477241" cy="254551"/>
          </a:xfrm>
          <a:custGeom>
            <a:avLst/>
            <a:gdLst>
              <a:gd name="connsiteX0" fmla="*/ 107996 w 1159961"/>
              <a:gd name="connsiteY0" fmla="*/ 0 h 564887"/>
              <a:gd name="connsiteX1" fmla="*/ 145162 w 1159961"/>
              <a:gd name="connsiteY1" fmla="*/ 24424 h 564887"/>
              <a:gd name="connsiteX2" fmla="*/ 695155 w 1159961"/>
              <a:gd name="connsiteY2" fmla="*/ 405633 h 564887"/>
              <a:gd name="connsiteX3" fmla="*/ 1159445 w 1159961"/>
              <a:gd name="connsiteY3" fmla="*/ 321164 h 564887"/>
              <a:gd name="connsiteX4" fmla="*/ 1159961 w 1159961"/>
              <a:gd name="connsiteY4" fmla="*/ 320848 h 564887"/>
              <a:gd name="connsiteX5" fmla="*/ 667328 w 1159961"/>
              <a:gd name="connsiteY5" fmla="*/ 562357 h 564887"/>
              <a:gd name="connsiteX6" fmla="*/ 52557 w 1159961"/>
              <a:gd name="connsiteY6" fmla="*/ 486026 h 564887"/>
              <a:gd name="connsiteX7" fmla="*/ 0 w 1159961"/>
              <a:gd name="connsiteY7" fmla="*/ 451288 h 564887"/>
              <a:gd name="connsiteX0" fmla="*/ 107996 w 1159445"/>
              <a:gd name="connsiteY0" fmla="*/ 0 h 564887"/>
              <a:gd name="connsiteX1" fmla="*/ 145162 w 1159445"/>
              <a:gd name="connsiteY1" fmla="*/ 24424 h 564887"/>
              <a:gd name="connsiteX2" fmla="*/ 695155 w 1159445"/>
              <a:gd name="connsiteY2" fmla="*/ 405633 h 564887"/>
              <a:gd name="connsiteX3" fmla="*/ 1159445 w 1159445"/>
              <a:gd name="connsiteY3" fmla="*/ 321164 h 564887"/>
              <a:gd name="connsiteX4" fmla="*/ 1111486 w 1159445"/>
              <a:gd name="connsiteY4" fmla="*/ 267624 h 564887"/>
              <a:gd name="connsiteX5" fmla="*/ 667328 w 1159445"/>
              <a:gd name="connsiteY5" fmla="*/ 562357 h 564887"/>
              <a:gd name="connsiteX6" fmla="*/ 52557 w 1159445"/>
              <a:gd name="connsiteY6" fmla="*/ 486026 h 564887"/>
              <a:gd name="connsiteX7" fmla="*/ 0 w 1159445"/>
              <a:gd name="connsiteY7" fmla="*/ 451288 h 564887"/>
              <a:gd name="connsiteX8" fmla="*/ 107996 w 1159445"/>
              <a:gd name="connsiteY8" fmla="*/ 0 h 564887"/>
              <a:gd name="connsiteX0" fmla="*/ 107996 w 1111486"/>
              <a:gd name="connsiteY0" fmla="*/ 0 h 564887"/>
              <a:gd name="connsiteX1" fmla="*/ 145162 w 1111486"/>
              <a:gd name="connsiteY1" fmla="*/ 24424 h 564887"/>
              <a:gd name="connsiteX2" fmla="*/ 695155 w 1111486"/>
              <a:gd name="connsiteY2" fmla="*/ 405633 h 564887"/>
              <a:gd name="connsiteX3" fmla="*/ 1108100 w 1111486"/>
              <a:gd name="connsiteY3" fmla="*/ 269701 h 564887"/>
              <a:gd name="connsiteX4" fmla="*/ 1111486 w 1111486"/>
              <a:gd name="connsiteY4" fmla="*/ 267624 h 564887"/>
              <a:gd name="connsiteX5" fmla="*/ 667328 w 1111486"/>
              <a:gd name="connsiteY5" fmla="*/ 562357 h 564887"/>
              <a:gd name="connsiteX6" fmla="*/ 52557 w 1111486"/>
              <a:gd name="connsiteY6" fmla="*/ 486026 h 564887"/>
              <a:gd name="connsiteX7" fmla="*/ 0 w 1111486"/>
              <a:gd name="connsiteY7" fmla="*/ 451288 h 564887"/>
              <a:gd name="connsiteX8" fmla="*/ 107996 w 1111486"/>
              <a:gd name="connsiteY8" fmla="*/ 0 h 56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1486" h="564887">
                <a:moveTo>
                  <a:pt x="107996" y="0"/>
                </a:moveTo>
                <a:lnTo>
                  <a:pt x="145162" y="24424"/>
                </a:lnTo>
                <a:cubicBezTo>
                  <a:pt x="303674" y="140084"/>
                  <a:pt x="534665" y="364754"/>
                  <a:pt x="695155" y="405633"/>
                </a:cubicBezTo>
                <a:cubicBezTo>
                  <a:pt x="855645" y="446513"/>
                  <a:pt x="992407" y="370740"/>
                  <a:pt x="1108100" y="269701"/>
                </a:cubicBezTo>
                <a:lnTo>
                  <a:pt x="1111486" y="267624"/>
                </a:lnTo>
                <a:cubicBezTo>
                  <a:pt x="1012137" y="353839"/>
                  <a:pt x="864894" y="549099"/>
                  <a:pt x="667328" y="562357"/>
                </a:cubicBezTo>
                <a:cubicBezTo>
                  <a:pt x="519153" y="572300"/>
                  <a:pt x="200269" y="554170"/>
                  <a:pt x="52557" y="486026"/>
                </a:cubicBezTo>
                <a:lnTo>
                  <a:pt x="0" y="451288"/>
                </a:lnTo>
                <a:lnTo>
                  <a:pt x="107996" y="0"/>
                </a:lnTo>
                <a:close/>
              </a:path>
            </a:pathLst>
          </a:custGeom>
          <a:gradFill flip="none" rotWithShape="1">
            <a:gsLst>
              <a:gs pos="54000">
                <a:schemeClr val="accent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27000" algn="ctr" rotWithShape="0">
              <a:schemeClr val="accent1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88695576-F37A-4471-B4BC-4AC2E2DE10BA}"/>
              </a:ext>
            </a:extLst>
          </p:cNvPr>
          <p:cNvGrpSpPr/>
          <p:nvPr userDrawn="1"/>
        </p:nvGrpSpPr>
        <p:grpSpPr>
          <a:xfrm rot="20804399">
            <a:off x="1053135" y="5085394"/>
            <a:ext cx="1016528" cy="446598"/>
            <a:chOff x="1145932" y="4642459"/>
            <a:chExt cx="925818" cy="406746"/>
          </a:xfrm>
        </p:grpSpPr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CDF64BA3-D0E7-47B6-A8CF-DCDF15E15D1C}"/>
                </a:ext>
              </a:extLst>
            </p:cNvPr>
            <p:cNvSpPr/>
            <p:nvPr/>
          </p:nvSpPr>
          <p:spPr>
            <a:xfrm rot="20792511">
              <a:off x="1145932" y="4642459"/>
              <a:ext cx="800323" cy="406746"/>
            </a:xfrm>
            <a:custGeom>
              <a:avLst/>
              <a:gdLst>
                <a:gd name="connsiteX0" fmla="*/ 107996 w 1159961"/>
                <a:gd name="connsiteY0" fmla="*/ 0 h 564887"/>
                <a:gd name="connsiteX1" fmla="*/ 145162 w 1159961"/>
                <a:gd name="connsiteY1" fmla="*/ 24424 h 564887"/>
                <a:gd name="connsiteX2" fmla="*/ 695155 w 1159961"/>
                <a:gd name="connsiteY2" fmla="*/ 405633 h 564887"/>
                <a:gd name="connsiteX3" fmla="*/ 1159445 w 1159961"/>
                <a:gd name="connsiteY3" fmla="*/ 321164 h 564887"/>
                <a:gd name="connsiteX4" fmla="*/ 1159961 w 1159961"/>
                <a:gd name="connsiteY4" fmla="*/ 320848 h 564887"/>
                <a:gd name="connsiteX5" fmla="*/ 667328 w 1159961"/>
                <a:gd name="connsiteY5" fmla="*/ 562357 h 564887"/>
                <a:gd name="connsiteX6" fmla="*/ 52557 w 1159961"/>
                <a:gd name="connsiteY6" fmla="*/ 486026 h 564887"/>
                <a:gd name="connsiteX7" fmla="*/ 0 w 1159961"/>
                <a:gd name="connsiteY7" fmla="*/ 451288 h 564887"/>
                <a:gd name="connsiteX0" fmla="*/ 107996 w 1159445"/>
                <a:gd name="connsiteY0" fmla="*/ 0 h 564887"/>
                <a:gd name="connsiteX1" fmla="*/ 145162 w 1159445"/>
                <a:gd name="connsiteY1" fmla="*/ 24424 h 564887"/>
                <a:gd name="connsiteX2" fmla="*/ 695155 w 1159445"/>
                <a:gd name="connsiteY2" fmla="*/ 405633 h 564887"/>
                <a:gd name="connsiteX3" fmla="*/ 1159445 w 1159445"/>
                <a:gd name="connsiteY3" fmla="*/ 321164 h 564887"/>
                <a:gd name="connsiteX4" fmla="*/ 1111486 w 1159445"/>
                <a:gd name="connsiteY4" fmla="*/ 267624 h 564887"/>
                <a:gd name="connsiteX5" fmla="*/ 667328 w 1159445"/>
                <a:gd name="connsiteY5" fmla="*/ 562357 h 564887"/>
                <a:gd name="connsiteX6" fmla="*/ 52557 w 1159445"/>
                <a:gd name="connsiteY6" fmla="*/ 486026 h 564887"/>
                <a:gd name="connsiteX7" fmla="*/ 0 w 1159445"/>
                <a:gd name="connsiteY7" fmla="*/ 451288 h 564887"/>
                <a:gd name="connsiteX8" fmla="*/ 107996 w 1159445"/>
                <a:gd name="connsiteY8" fmla="*/ 0 h 564887"/>
                <a:gd name="connsiteX0" fmla="*/ 107996 w 1111486"/>
                <a:gd name="connsiteY0" fmla="*/ 0 h 564887"/>
                <a:gd name="connsiteX1" fmla="*/ 145162 w 1111486"/>
                <a:gd name="connsiteY1" fmla="*/ 24424 h 564887"/>
                <a:gd name="connsiteX2" fmla="*/ 695155 w 1111486"/>
                <a:gd name="connsiteY2" fmla="*/ 405633 h 564887"/>
                <a:gd name="connsiteX3" fmla="*/ 1108100 w 1111486"/>
                <a:gd name="connsiteY3" fmla="*/ 269701 h 564887"/>
                <a:gd name="connsiteX4" fmla="*/ 1111486 w 1111486"/>
                <a:gd name="connsiteY4" fmla="*/ 267624 h 564887"/>
                <a:gd name="connsiteX5" fmla="*/ 667328 w 1111486"/>
                <a:gd name="connsiteY5" fmla="*/ 562357 h 564887"/>
                <a:gd name="connsiteX6" fmla="*/ 52557 w 1111486"/>
                <a:gd name="connsiteY6" fmla="*/ 486026 h 564887"/>
                <a:gd name="connsiteX7" fmla="*/ 0 w 1111486"/>
                <a:gd name="connsiteY7" fmla="*/ 451288 h 564887"/>
                <a:gd name="connsiteX8" fmla="*/ 107996 w 1111486"/>
                <a:gd name="connsiteY8" fmla="*/ 0 h 56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1486" h="564887">
                  <a:moveTo>
                    <a:pt x="107996" y="0"/>
                  </a:moveTo>
                  <a:lnTo>
                    <a:pt x="145162" y="24424"/>
                  </a:lnTo>
                  <a:cubicBezTo>
                    <a:pt x="303674" y="140084"/>
                    <a:pt x="534665" y="364754"/>
                    <a:pt x="695155" y="405633"/>
                  </a:cubicBezTo>
                  <a:cubicBezTo>
                    <a:pt x="855645" y="446513"/>
                    <a:pt x="992407" y="370740"/>
                    <a:pt x="1108100" y="269701"/>
                  </a:cubicBezTo>
                  <a:lnTo>
                    <a:pt x="1111486" y="267624"/>
                  </a:lnTo>
                  <a:cubicBezTo>
                    <a:pt x="1012137" y="353839"/>
                    <a:pt x="864894" y="549099"/>
                    <a:pt x="667328" y="562357"/>
                  </a:cubicBezTo>
                  <a:cubicBezTo>
                    <a:pt x="519153" y="572300"/>
                    <a:pt x="200269" y="554170"/>
                    <a:pt x="52557" y="486026"/>
                  </a:cubicBezTo>
                  <a:lnTo>
                    <a:pt x="0" y="451288"/>
                  </a:lnTo>
                  <a:lnTo>
                    <a:pt x="107996" y="0"/>
                  </a:lnTo>
                  <a:close/>
                </a:path>
              </a:pathLst>
            </a:custGeom>
            <a:gradFill flip="none" rotWithShape="1">
              <a:gsLst>
                <a:gs pos="54000">
                  <a:schemeClr val="accent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127000" algn="ctr" rotWithShape="0">
                <a:schemeClr val="accent1">
                  <a:lumMod val="50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0" h="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7EB56F16-408E-464F-AC67-6CAEE41E2899}"/>
                </a:ext>
              </a:extLst>
            </p:cNvPr>
            <p:cNvSpPr/>
            <p:nvPr/>
          </p:nvSpPr>
          <p:spPr>
            <a:xfrm rot="20792511" flipH="1" flipV="1">
              <a:off x="1917219" y="4703991"/>
              <a:ext cx="154531" cy="78537"/>
            </a:xfrm>
            <a:custGeom>
              <a:avLst/>
              <a:gdLst>
                <a:gd name="connsiteX0" fmla="*/ 107996 w 1159961"/>
                <a:gd name="connsiteY0" fmla="*/ 0 h 564887"/>
                <a:gd name="connsiteX1" fmla="*/ 145162 w 1159961"/>
                <a:gd name="connsiteY1" fmla="*/ 24424 h 564887"/>
                <a:gd name="connsiteX2" fmla="*/ 695155 w 1159961"/>
                <a:gd name="connsiteY2" fmla="*/ 405633 h 564887"/>
                <a:gd name="connsiteX3" fmla="*/ 1159445 w 1159961"/>
                <a:gd name="connsiteY3" fmla="*/ 321164 h 564887"/>
                <a:gd name="connsiteX4" fmla="*/ 1159961 w 1159961"/>
                <a:gd name="connsiteY4" fmla="*/ 320848 h 564887"/>
                <a:gd name="connsiteX5" fmla="*/ 667328 w 1159961"/>
                <a:gd name="connsiteY5" fmla="*/ 562357 h 564887"/>
                <a:gd name="connsiteX6" fmla="*/ 52557 w 1159961"/>
                <a:gd name="connsiteY6" fmla="*/ 486026 h 564887"/>
                <a:gd name="connsiteX7" fmla="*/ 0 w 1159961"/>
                <a:gd name="connsiteY7" fmla="*/ 451288 h 564887"/>
                <a:gd name="connsiteX0" fmla="*/ 107996 w 1159445"/>
                <a:gd name="connsiteY0" fmla="*/ 0 h 564887"/>
                <a:gd name="connsiteX1" fmla="*/ 145162 w 1159445"/>
                <a:gd name="connsiteY1" fmla="*/ 24424 h 564887"/>
                <a:gd name="connsiteX2" fmla="*/ 695155 w 1159445"/>
                <a:gd name="connsiteY2" fmla="*/ 405633 h 564887"/>
                <a:gd name="connsiteX3" fmla="*/ 1159445 w 1159445"/>
                <a:gd name="connsiteY3" fmla="*/ 321164 h 564887"/>
                <a:gd name="connsiteX4" fmla="*/ 1111486 w 1159445"/>
                <a:gd name="connsiteY4" fmla="*/ 267624 h 564887"/>
                <a:gd name="connsiteX5" fmla="*/ 667328 w 1159445"/>
                <a:gd name="connsiteY5" fmla="*/ 562357 h 564887"/>
                <a:gd name="connsiteX6" fmla="*/ 52557 w 1159445"/>
                <a:gd name="connsiteY6" fmla="*/ 486026 h 564887"/>
                <a:gd name="connsiteX7" fmla="*/ 0 w 1159445"/>
                <a:gd name="connsiteY7" fmla="*/ 451288 h 564887"/>
                <a:gd name="connsiteX8" fmla="*/ 107996 w 1159445"/>
                <a:gd name="connsiteY8" fmla="*/ 0 h 564887"/>
                <a:gd name="connsiteX0" fmla="*/ 107996 w 1111486"/>
                <a:gd name="connsiteY0" fmla="*/ 0 h 564887"/>
                <a:gd name="connsiteX1" fmla="*/ 145162 w 1111486"/>
                <a:gd name="connsiteY1" fmla="*/ 24424 h 564887"/>
                <a:gd name="connsiteX2" fmla="*/ 695155 w 1111486"/>
                <a:gd name="connsiteY2" fmla="*/ 405633 h 564887"/>
                <a:gd name="connsiteX3" fmla="*/ 1108100 w 1111486"/>
                <a:gd name="connsiteY3" fmla="*/ 269701 h 564887"/>
                <a:gd name="connsiteX4" fmla="*/ 1111486 w 1111486"/>
                <a:gd name="connsiteY4" fmla="*/ 267624 h 564887"/>
                <a:gd name="connsiteX5" fmla="*/ 667328 w 1111486"/>
                <a:gd name="connsiteY5" fmla="*/ 562357 h 564887"/>
                <a:gd name="connsiteX6" fmla="*/ 52557 w 1111486"/>
                <a:gd name="connsiteY6" fmla="*/ 486026 h 564887"/>
                <a:gd name="connsiteX7" fmla="*/ 0 w 1111486"/>
                <a:gd name="connsiteY7" fmla="*/ 451288 h 564887"/>
                <a:gd name="connsiteX8" fmla="*/ 107996 w 1111486"/>
                <a:gd name="connsiteY8" fmla="*/ 0 h 56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1486" h="564887">
                  <a:moveTo>
                    <a:pt x="107996" y="0"/>
                  </a:moveTo>
                  <a:lnTo>
                    <a:pt x="145162" y="24424"/>
                  </a:lnTo>
                  <a:cubicBezTo>
                    <a:pt x="303674" y="140084"/>
                    <a:pt x="534665" y="364754"/>
                    <a:pt x="695155" y="405633"/>
                  </a:cubicBezTo>
                  <a:cubicBezTo>
                    <a:pt x="855645" y="446513"/>
                    <a:pt x="992407" y="370740"/>
                    <a:pt x="1108100" y="269701"/>
                  </a:cubicBezTo>
                  <a:lnTo>
                    <a:pt x="1111486" y="267624"/>
                  </a:lnTo>
                  <a:cubicBezTo>
                    <a:pt x="1012137" y="353839"/>
                    <a:pt x="864894" y="549099"/>
                    <a:pt x="667328" y="562357"/>
                  </a:cubicBezTo>
                  <a:cubicBezTo>
                    <a:pt x="519153" y="572300"/>
                    <a:pt x="200269" y="554170"/>
                    <a:pt x="52557" y="486026"/>
                  </a:cubicBezTo>
                  <a:lnTo>
                    <a:pt x="0" y="451288"/>
                  </a:lnTo>
                  <a:lnTo>
                    <a:pt x="107996" y="0"/>
                  </a:lnTo>
                  <a:close/>
                </a:path>
              </a:pathLst>
            </a:custGeom>
            <a:gradFill flip="none" rotWithShape="1">
              <a:gsLst>
                <a:gs pos="54000">
                  <a:schemeClr val="accent1">
                    <a:lumMod val="19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127000" algn="ctr" rotWithShape="0">
                <a:schemeClr val="accent1">
                  <a:lumMod val="50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0" h="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63AE03EE-84FB-41F5-AEF3-090C2BBF2C54}"/>
              </a:ext>
            </a:extLst>
          </p:cNvPr>
          <p:cNvGrpSpPr/>
          <p:nvPr userDrawn="1"/>
        </p:nvGrpSpPr>
        <p:grpSpPr>
          <a:xfrm rot="20837360">
            <a:off x="3262608" y="908856"/>
            <a:ext cx="537248" cy="125114"/>
            <a:chOff x="1148017" y="4676064"/>
            <a:chExt cx="923733" cy="215119"/>
          </a:xfrm>
        </p:grpSpPr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A9C0BD7B-EC2B-4D0A-A662-F4ACD1C7563F}"/>
                </a:ext>
              </a:extLst>
            </p:cNvPr>
            <p:cNvSpPr/>
            <p:nvPr/>
          </p:nvSpPr>
          <p:spPr>
            <a:xfrm rot="20792511">
              <a:off x="1148017" y="4676064"/>
              <a:ext cx="783581" cy="215119"/>
            </a:xfrm>
            <a:custGeom>
              <a:avLst/>
              <a:gdLst>
                <a:gd name="connsiteX0" fmla="*/ 107996 w 1159961"/>
                <a:gd name="connsiteY0" fmla="*/ 0 h 564887"/>
                <a:gd name="connsiteX1" fmla="*/ 145162 w 1159961"/>
                <a:gd name="connsiteY1" fmla="*/ 24424 h 564887"/>
                <a:gd name="connsiteX2" fmla="*/ 695155 w 1159961"/>
                <a:gd name="connsiteY2" fmla="*/ 405633 h 564887"/>
                <a:gd name="connsiteX3" fmla="*/ 1159445 w 1159961"/>
                <a:gd name="connsiteY3" fmla="*/ 321164 h 564887"/>
                <a:gd name="connsiteX4" fmla="*/ 1159961 w 1159961"/>
                <a:gd name="connsiteY4" fmla="*/ 320848 h 564887"/>
                <a:gd name="connsiteX5" fmla="*/ 667328 w 1159961"/>
                <a:gd name="connsiteY5" fmla="*/ 562357 h 564887"/>
                <a:gd name="connsiteX6" fmla="*/ 52557 w 1159961"/>
                <a:gd name="connsiteY6" fmla="*/ 486026 h 564887"/>
                <a:gd name="connsiteX7" fmla="*/ 0 w 1159961"/>
                <a:gd name="connsiteY7" fmla="*/ 451288 h 564887"/>
                <a:gd name="connsiteX0" fmla="*/ 107996 w 1159445"/>
                <a:gd name="connsiteY0" fmla="*/ 0 h 564887"/>
                <a:gd name="connsiteX1" fmla="*/ 145162 w 1159445"/>
                <a:gd name="connsiteY1" fmla="*/ 24424 h 564887"/>
                <a:gd name="connsiteX2" fmla="*/ 695155 w 1159445"/>
                <a:gd name="connsiteY2" fmla="*/ 405633 h 564887"/>
                <a:gd name="connsiteX3" fmla="*/ 1159445 w 1159445"/>
                <a:gd name="connsiteY3" fmla="*/ 321164 h 564887"/>
                <a:gd name="connsiteX4" fmla="*/ 1111486 w 1159445"/>
                <a:gd name="connsiteY4" fmla="*/ 267624 h 564887"/>
                <a:gd name="connsiteX5" fmla="*/ 667328 w 1159445"/>
                <a:gd name="connsiteY5" fmla="*/ 562357 h 564887"/>
                <a:gd name="connsiteX6" fmla="*/ 52557 w 1159445"/>
                <a:gd name="connsiteY6" fmla="*/ 486026 h 564887"/>
                <a:gd name="connsiteX7" fmla="*/ 0 w 1159445"/>
                <a:gd name="connsiteY7" fmla="*/ 451288 h 564887"/>
                <a:gd name="connsiteX8" fmla="*/ 107996 w 1159445"/>
                <a:gd name="connsiteY8" fmla="*/ 0 h 564887"/>
                <a:gd name="connsiteX0" fmla="*/ 107996 w 1111486"/>
                <a:gd name="connsiteY0" fmla="*/ 0 h 564887"/>
                <a:gd name="connsiteX1" fmla="*/ 145162 w 1111486"/>
                <a:gd name="connsiteY1" fmla="*/ 24424 h 564887"/>
                <a:gd name="connsiteX2" fmla="*/ 695155 w 1111486"/>
                <a:gd name="connsiteY2" fmla="*/ 405633 h 564887"/>
                <a:gd name="connsiteX3" fmla="*/ 1108100 w 1111486"/>
                <a:gd name="connsiteY3" fmla="*/ 269701 h 564887"/>
                <a:gd name="connsiteX4" fmla="*/ 1111486 w 1111486"/>
                <a:gd name="connsiteY4" fmla="*/ 267624 h 564887"/>
                <a:gd name="connsiteX5" fmla="*/ 667328 w 1111486"/>
                <a:gd name="connsiteY5" fmla="*/ 562357 h 564887"/>
                <a:gd name="connsiteX6" fmla="*/ 52557 w 1111486"/>
                <a:gd name="connsiteY6" fmla="*/ 486026 h 564887"/>
                <a:gd name="connsiteX7" fmla="*/ 0 w 1111486"/>
                <a:gd name="connsiteY7" fmla="*/ 451288 h 564887"/>
                <a:gd name="connsiteX8" fmla="*/ 107996 w 1111486"/>
                <a:gd name="connsiteY8" fmla="*/ 0 h 564887"/>
                <a:gd name="connsiteX0" fmla="*/ 107996 w 1111486"/>
                <a:gd name="connsiteY0" fmla="*/ 0 h 564887"/>
                <a:gd name="connsiteX1" fmla="*/ 145162 w 1111486"/>
                <a:gd name="connsiteY1" fmla="*/ 24424 h 564887"/>
                <a:gd name="connsiteX2" fmla="*/ 691842 w 1111486"/>
                <a:gd name="connsiteY2" fmla="*/ 77430 h 564887"/>
                <a:gd name="connsiteX3" fmla="*/ 1108100 w 1111486"/>
                <a:gd name="connsiteY3" fmla="*/ 269701 h 564887"/>
                <a:gd name="connsiteX4" fmla="*/ 1111486 w 1111486"/>
                <a:gd name="connsiteY4" fmla="*/ 267624 h 564887"/>
                <a:gd name="connsiteX5" fmla="*/ 667328 w 1111486"/>
                <a:gd name="connsiteY5" fmla="*/ 562357 h 564887"/>
                <a:gd name="connsiteX6" fmla="*/ 52557 w 1111486"/>
                <a:gd name="connsiteY6" fmla="*/ 486026 h 564887"/>
                <a:gd name="connsiteX7" fmla="*/ 0 w 1111486"/>
                <a:gd name="connsiteY7" fmla="*/ 451288 h 564887"/>
                <a:gd name="connsiteX8" fmla="*/ 107996 w 1111486"/>
                <a:gd name="connsiteY8" fmla="*/ 0 h 564887"/>
                <a:gd name="connsiteX0" fmla="*/ 107996 w 1111486"/>
                <a:gd name="connsiteY0" fmla="*/ 0 h 499376"/>
                <a:gd name="connsiteX1" fmla="*/ 145162 w 1111486"/>
                <a:gd name="connsiteY1" fmla="*/ 24424 h 499376"/>
                <a:gd name="connsiteX2" fmla="*/ 691842 w 1111486"/>
                <a:gd name="connsiteY2" fmla="*/ 77430 h 499376"/>
                <a:gd name="connsiteX3" fmla="*/ 1108100 w 1111486"/>
                <a:gd name="connsiteY3" fmla="*/ 269701 h 499376"/>
                <a:gd name="connsiteX4" fmla="*/ 1111486 w 1111486"/>
                <a:gd name="connsiteY4" fmla="*/ 267624 h 499376"/>
                <a:gd name="connsiteX5" fmla="*/ 477419 w 1111486"/>
                <a:gd name="connsiteY5" fmla="*/ 329816 h 499376"/>
                <a:gd name="connsiteX6" fmla="*/ 52557 w 1111486"/>
                <a:gd name="connsiteY6" fmla="*/ 486026 h 499376"/>
                <a:gd name="connsiteX7" fmla="*/ 0 w 1111486"/>
                <a:gd name="connsiteY7" fmla="*/ 451288 h 499376"/>
                <a:gd name="connsiteX8" fmla="*/ 107996 w 1111486"/>
                <a:gd name="connsiteY8" fmla="*/ 0 h 499376"/>
                <a:gd name="connsiteX0" fmla="*/ 55439 w 1058929"/>
                <a:gd name="connsiteY0" fmla="*/ 0 h 499376"/>
                <a:gd name="connsiteX1" fmla="*/ 92605 w 1058929"/>
                <a:gd name="connsiteY1" fmla="*/ 24424 h 499376"/>
                <a:gd name="connsiteX2" fmla="*/ 639285 w 1058929"/>
                <a:gd name="connsiteY2" fmla="*/ 77430 h 499376"/>
                <a:gd name="connsiteX3" fmla="*/ 1055543 w 1058929"/>
                <a:gd name="connsiteY3" fmla="*/ 269701 h 499376"/>
                <a:gd name="connsiteX4" fmla="*/ 1058929 w 1058929"/>
                <a:gd name="connsiteY4" fmla="*/ 267624 h 499376"/>
                <a:gd name="connsiteX5" fmla="*/ 424862 w 1058929"/>
                <a:gd name="connsiteY5" fmla="*/ 329816 h 499376"/>
                <a:gd name="connsiteX6" fmla="*/ 0 w 1058929"/>
                <a:gd name="connsiteY6" fmla="*/ 486026 h 499376"/>
                <a:gd name="connsiteX7" fmla="*/ 55439 w 1058929"/>
                <a:gd name="connsiteY7" fmla="*/ 0 h 499376"/>
                <a:gd name="connsiteX0" fmla="*/ 0 w 1058929"/>
                <a:gd name="connsiteY0" fmla="*/ 461603 h 474953"/>
                <a:gd name="connsiteX1" fmla="*/ 92605 w 1058929"/>
                <a:gd name="connsiteY1" fmla="*/ 1 h 474953"/>
                <a:gd name="connsiteX2" fmla="*/ 639285 w 1058929"/>
                <a:gd name="connsiteY2" fmla="*/ 53007 h 474953"/>
                <a:gd name="connsiteX3" fmla="*/ 1055543 w 1058929"/>
                <a:gd name="connsiteY3" fmla="*/ 245278 h 474953"/>
                <a:gd name="connsiteX4" fmla="*/ 1058929 w 1058929"/>
                <a:gd name="connsiteY4" fmla="*/ 243201 h 474953"/>
                <a:gd name="connsiteX5" fmla="*/ 424862 w 1058929"/>
                <a:gd name="connsiteY5" fmla="*/ 305393 h 474953"/>
                <a:gd name="connsiteX6" fmla="*/ 0 w 1058929"/>
                <a:gd name="connsiteY6" fmla="*/ 461603 h 474953"/>
                <a:gd name="connsiteX0" fmla="*/ 0 w 972106"/>
                <a:gd name="connsiteY0" fmla="*/ 318673 h 347792"/>
                <a:gd name="connsiteX1" fmla="*/ 5782 w 972106"/>
                <a:gd name="connsiteY1" fmla="*/ 1 h 347792"/>
                <a:gd name="connsiteX2" fmla="*/ 552462 w 972106"/>
                <a:gd name="connsiteY2" fmla="*/ 53007 h 347792"/>
                <a:gd name="connsiteX3" fmla="*/ 968720 w 972106"/>
                <a:gd name="connsiteY3" fmla="*/ 245278 h 347792"/>
                <a:gd name="connsiteX4" fmla="*/ 972106 w 972106"/>
                <a:gd name="connsiteY4" fmla="*/ 243201 h 347792"/>
                <a:gd name="connsiteX5" fmla="*/ 338039 w 972106"/>
                <a:gd name="connsiteY5" fmla="*/ 305393 h 347792"/>
                <a:gd name="connsiteX6" fmla="*/ 0 w 972106"/>
                <a:gd name="connsiteY6" fmla="*/ 318673 h 347792"/>
                <a:gd name="connsiteX0" fmla="*/ 0 w 972106"/>
                <a:gd name="connsiteY0" fmla="*/ 318673 h 347792"/>
                <a:gd name="connsiteX1" fmla="*/ 5782 w 972106"/>
                <a:gd name="connsiteY1" fmla="*/ 1 h 347792"/>
                <a:gd name="connsiteX2" fmla="*/ 364914 w 972106"/>
                <a:gd name="connsiteY2" fmla="*/ 54901 h 347792"/>
                <a:gd name="connsiteX3" fmla="*/ 968720 w 972106"/>
                <a:gd name="connsiteY3" fmla="*/ 245278 h 347792"/>
                <a:gd name="connsiteX4" fmla="*/ 972106 w 972106"/>
                <a:gd name="connsiteY4" fmla="*/ 243201 h 347792"/>
                <a:gd name="connsiteX5" fmla="*/ 338039 w 972106"/>
                <a:gd name="connsiteY5" fmla="*/ 305393 h 347792"/>
                <a:gd name="connsiteX6" fmla="*/ 0 w 972106"/>
                <a:gd name="connsiteY6" fmla="*/ 318673 h 347792"/>
                <a:gd name="connsiteX0" fmla="*/ 290193 w 1262299"/>
                <a:gd name="connsiteY0" fmla="*/ 401195 h 430314"/>
                <a:gd name="connsiteX1" fmla="*/ 1 w 1262299"/>
                <a:gd name="connsiteY1" fmla="*/ 0 h 430314"/>
                <a:gd name="connsiteX2" fmla="*/ 655107 w 1262299"/>
                <a:gd name="connsiteY2" fmla="*/ 137423 h 430314"/>
                <a:gd name="connsiteX3" fmla="*/ 1258913 w 1262299"/>
                <a:gd name="connsiteY3" fmla="*/ 327800 h 430314"/>
                <a:gd name="connsiteX4" fmla="*/ 1262299 w 1262299"/>
                <a:gd name="connsiteY4" fmla="*/ 325723 h 430314"/>
                <a:gd name="connsiteX5" fmla="*/ 628232 w 1262299"/>
                <a:gd name="connsiteY5" fmla="*/ 387915 h 430314"/>
                <a:gd name="connsiteX6" fmla="*/ 290193 w 1262299"/>
                <a:gd name="connsiteY6" fmla="*/ 401195 h 430314"/>
                <a:gd name="connsiteX0" fmla="*/ 22957 w 995063"/>
                <a:gd name="connsiteY0" fmla="*/ 296320 h 325439"/>
                <a:gd name="connsiteX1" fmla="*/ -1 w 995063"/>
                <a:gd name="connsiteY1" fmla="*/ 1 h 325439"/>
                <a:gd name="connsiteX2" fmla="*/ 387871 w 995063"/>
                <a:gd name="connsiteY2" fmla="*/ 32548 h 325439"/>
                <a:gd name="connsiteX3" fmla="*/ 991677 w 995063"/>
                <a:gd name="connsiteY3" fmla="*/ 222925 h 325439"/>
                <a:gd name="connsiteX4" fmla="*/ 995063 w 995063"/>
                <a:gd name="connsiteY4" fmla="*/ 220848 h 325439"/>
                <a:gd name="connsiteX5" fmla="*/ 360996 w 995063"/>
                <a:gd name="connsiteY5" fmla="*/ 283040 h 325439"/>
                <a:gd name="connsiteX6" fmla="*/ 22957 w 995063"/>
                <a:gd name="connsiteY6" fmla="*/ 296320 h 325439"/>
                <a:gd name="connsiteX0" fmla="*/ 0 w 1088235"/>
                <a:gd name="connsiteY0" fmla="*/ 268530 h 305995"/>
                <a:gd name="connsiteX1" fmla="*/ 93171 w 1088235"/>
                <a:gd name="connsiteY1" fmla="*/ 1 h 305995"/>
                <a:gd name="connsiteX2" fmla="*/ 481043 w 1088235"/>
                <a:gd name="connsiteY2" fmla="*/ 32548 h 305995"/>
                <a:gd name="connsiteX3" fmla="*/ 1084849 w 1088235"/>
                <a:gd name="connsiteY3" fmla="*/ 222925 h 305995"/>
                <a:gd name="connsiteX4" fmla="*/ 1088235 w 1088235"/>
                <a:gd name="connsiteY4" fmla="*/ 220848 h 305995"/>
                <a:gd name="connsiteX5" fmla="*/ 454168 w 1088235"/>
                <a:gd name="connsiteY5" fmla="*/ 283040 h 305995"/>
                <a:gd name="connsiteX6" fmla="*/ 0 w 1088235"/>
                <a:gd name="connsiteY6" fmla="*/ 268530 h 305995"/>
                <a:gd name="connsiteX0" fmla="*/ 0 w 1088235"/>
                <a:gd name="connsiteY0" fmla="*/ 268296 h 305761"/>
                <a:gd name="connsiteX1" fmla="*/ 69728 w 1088235"/>
                <a:gd name="connsiteY1" fmla="*/ 1 h 305761"/>
                <a:gd name="connsiteX2" fmla="*/ 481043 w 1088235"/>
                <a:gd name="connsiteY2" fmla="*/ 32314 h 305761"/>
                <a:gd name="connsiteX3" fmla="*/ 1084849 w 1088235"/>
                <a:gd name="connsiteY3" fmla="*/ 222691 h 305761"/>
                <a:gd name="connsiteX4" fmla="*/ 1088235 w 1088235"/>
                <a:gd name="connsiteY4" fmla="*/ 220614 h 305761"/>
                <a:gd name="connsiteX5" fmla="*/ 454168 w 1088235"/>
                <a:gd name="connsiteY5" fmla="*/ 282806 h 305761"/>
                <a:gd name="connsiteX6" fmla="*/ 0 w 1088235"/>
                <a:gd name="connsiteY6" fmla="*/ 268296 h 305761"/>
                <a:gd name="connsiteX0" fmla="*/ 0 w 1088235"/>
                <a:gd name="connsiteY0" fmla="*/ 268296 h 298480"/>
                <a:gd name="connsiteX1" fmla="*/ 69728 w 1088235"/>
                <a:gd name="connsiteY1" fmla="*/ 1 h 298480"/>
                <a:gd name="connsiteX2" fmla="*/ 481043 w 1088235"/>
                <a:gd name="connsiteY2" fmla="*/ 32314 h 298480"/>
                <a:gd name="connsiteX3" fmla="*/ 1084849 w 1088235"/>
                <a:gd name="connsiteY3" fmla="*/ 222691 h 298480"/>
                <a:gd name="connsiteX4" fmla="*/ 1088235 w 1088235"/>
                <a:gd name="connsiteY4" fmla="*/ 220614 h 298480"/>
                <a:gd name="connsiteX5" fmla="*/ 453932 w 1088235"/>
                <a:gd name="connsiteY5" fmla="*/ 259366 h 298480"/>
                <a:gd name="connsiteX6" fmla="*/ 0 w 1088235"/>
                <a:gd name="connsiteY6" fmla="*/ 268296 h 298480"/>
                <a:gd name="connsiteX0" fmla="*/ 0 w 1088235"/>
                <a:gd name="connsiteY0" fmla="*/ 268296 h 298755"/>
                <a:gd name="connsiteX1" fmla="*/ 69728 w 1088235"/>
                <a:gd name="connsiteY1" fmla="*/ 1 h 298755"/>
                <a:gd name="connsiteX2" fmla="*/ 481043 w 1088235"/>
                <a:gd name="connsiteY2" fmla="*/ 32314 h 298755"/>
                <a:gd name="connsiteX3" fmla="*/ 1084849 w 1088235"/>
                <a:gd name="connsiteY3" fmla="*/ 222691 h 298755"/>
                <a:gd name="connsiteX4" fmla="*/ 1088235 w 1088235"/>
                <a:gd name="connsiteY4" fmla="*/ 220614 h 298755"/>
                <a:gd name="connsiteX5" fmla="*/ 453932 w 1088235"/>
                <a:gd name="connsiteY5" fmla="*/ 259366 h 298755"/>
                <a:gd name="connsiteX6" fmla="*/ 0 w 1088235"/>
                <a:gd name="connsiteY6" fmla="*/ 268296 h 298755"/>
                <a:gd name="connsiteX0" fmla="*/ 0 w 1088235"/>
                <a:gd name="connsiteY0" fmla="*/ 268296 h 298755"/>
                <a:gd name="connsiteX1" fmla="*/ 69728 w 1088235"/>
                <a:gd name="connsiteY1" fmla="*/ 1 h 298755"/>
                <a:gd name="connsiteX2" fmla="*/ 481043 w 1088235"/>
                <a:gd name="connsiteY2" fmla="*/ 32314 h 298755"/>
                <a:gd name="connsiteX3" fmla="*/ 1084849 w 1088235"/>
                <a:gd name="connsiteY3" fmla="*/ 222691 h 298755"/>
                <a:gd name="connsiteX4" fmla="*/ 1088235 w 1088235"/>
                <a:gd name="connsiteY4" fmla="*/ 220614 h 298755"/>
                <a:gd name="connsiteX5" fmla="*/ 453932 w 1088235"/>
                <a:gd name="connsiteY5" fmla="*/ 259366 h 298755"/>
                <a:gd name="connsiteX6" fmla="*/ 0 w 1088235"/>
                <a:gd name="connsiteY6" fmla="*/ 268296 h 29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8235" h="298755">
                  <a:moveTo>
                    <a:pt x="0" y="268296"/>
                  </a:moveTo>
                  <a:lnTo>
                    <a:pt x="69728" y="1"/>
                  </a:lnTo>
                  <a:cubicBezTo>
                    <a:pt x="228240" y="115661"/>
                    <a:pt x="311856" y="-4801"/>
                    <a:pt x="481043" y="32314"/>
                  </a:cubicBezTo>
                  <a:cubicBezTo>
                    <a:pt x="650230" y="69429"/>
                    <a:pt x="969156" y="323730"/>
                    <a:pt x="1084849" y="222691"/>
                  </a:cubicBezTo>
                  <a:lnTo>
                    <a:pt x="1088235" y="220614"/>
                  </a:lnTo>
                  <a:cubicBezTo>
                    <a:pt x="988886" y="306829"/>
                    <a:pt x="661946" y="324613"/>
                    <a:pt x="453932" y="259366"/>
                  </a:cubicBezTo>
                  <a:cubicBezTo>
                    <a:pt x="280279" y="204749"/>
                    <a:pt x="147712" y="336440"/>
                    <a:pt x="0" y="268296"/>
                  </a:cubicBezTo>
                  <a:close/>
                </a:path>
              </a:pathLst>
            </a:custGeom>
            <a:gradFill flip="none" rotWithShape="1">
              <a:gsLst>
                <a:gs pos="30000">
                  <a:schemeClr val="accent1"/>
                </a:gs>
                <a:gs pos="90000">
                  <a:schemeClr val="accent1"/>
                </a:gs>
                <a:gs pos="6100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127000" algn="ctr" rotWithShape="0">
                <a:schemeClr val="accent1">
                  <a:lumMod val="50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0" h="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4E89A98D-9449-486F-93EC-AE5BAE83FF00}"/>
                </a:ext>
              </a:extLst>
            </p:cNvPr>
            <p:cNvSpPr/>
            <p:nvPr/>
          </p:nvSpPr>
          <p:spPr>
            <a:xfrm rot="20792511" flipH="1" flipV="1">
              <a:off x="1917219" y="4703991"/>
              <a:ext cx="154531" cy="78537"/>
            </a:xfrm>
            <a:custGeom>
              <a:avLst/>
              <a:gdLst>
                <a:gd name="connsiteX0" fmla="*/ 107996 w 1159961"/>
                <a:gd name="connsiteY0" fmla="*/ 0 h 564887"/>
                <a:gd name="connsiteX1" fmla="*/ 145162 w 1159961"/>
                <a:gd name="connsiteY1" fmla="*/ 24424 h 564887"/>
                <a:gd name="connsiteX2" fmla="*/ 695155 w 1159961"/>
                <a:gd name="connsiteY2" fmla="*/ 405633 h 564887"/>
                <a:gd name="connsiteX3" fmla="*/ 1159445 w 1159961"/>
                <a:gd name="connsiteY3" fmla="*/ 321164 h 564887"/>
                <a:gd name="connsiteX4" fmla="*/ 1159961 w 1159961"/>
                <a:gd name="connsiteY4" fmla="*/ 320848 h 564887"/>
                <a:gd name="connsiteX5" fmla="*/ 667328 w 1159961"/>
                <a:gd name="connsiteY5" fmla="*/ 562357 h 564887"/>
                <a:gd name="connsiteX6" fmla="*/ 52557 w 1159961"/>
                <a:gd name="connsiteY6" fmla="*/ 486026 h 564887"/>
                <a:gd name="connsiteX7" fmla="*/ 0 w 1159961"/>
                <a:gd name="connsiteY7" fmla="*/ 451288 h 564887"/>
                <a:gd name="connsiteX0" fmla="*/ 107996 w 1159445"/>
                <a:gd name="connsiteY0" fmla="*/ 0 h 564887"/>
                <a:gd name="connsiteX1" fmla="*/ 145162 w 1159445"/>
                <a:gd name="connsiteY1" fmla="*/ 24424 h 564887"/>
                <a:gd name="connsiteX2" fmla="*/ 695155 w 1159445"/>
                <a:gd name="connsiteY2" fmla="*/ 405633 h 564887"/>
                <a:gd name="connsiteX3" fmla="*/ 1159445 w 1159445"/>
                <a:gd name="connsiteY3" fmla="*/ 321164 h 564887"/>
                <a:gd name="connsiteX4" fmla="*/ 1111486 w 1159445"/>
                <a:gd name="connsiteY4" fmla="*/ 267624 h 564887"/>
                <a:gd name="connsiteX5" fmla="*/ 667328 w 1159445"/>
                <a:gd name="connsiteY5" fmla="*/ 562357 h 564887"/>
                <a:gd name="connsiteX6" fmla="*/ 52557 w 1159445"/>
                <a:gd name="connsiteY6" fmla="*/ 486026 h 564887"/>
                <a:gd name="connsiteX7" fmla="*/ 0 w 1159445"/>
                <a:gd name="connsiteY7" fmla="*/ 451288 h 564887"/>
                <a:gd name="connsiteX8" fmla="*/ 107996 w 1159445"/>
                <a:gd name="connsiteY8" fmla="*/ 0 h 564887"/>
                <a:gd name="connsiteX0" fmla="*/ 107996 w 1111486"/>
                <a:gd name="connsiteY0" fmla="*/ 0 h 564887"/>
                <a:gd name="connsiteX1" fmla="*/ 145162 w 1111486"/>
                <a:gd name="connsiteY1" fmla="*/ 24424 h 564887"/>
                <a:gd name="connsiteX2" fmla="*/ 695155 w 1111486"/>
                <a:gd name="connsiteY2" fmla="*/ 405633 h 564887"/>
                <a:gd name="connsiteX3" fmla="*/ 1108100 w 1111486"/>
                <a:gd name="connsiteY3" fmla="*/ 269701 h 564887"/>
                <a:gd name="connsiteX4" fmla="*/ 1111486 w 1111486"/>
                <a:gd name="connsiteY4" fmla="*/ 267624 h 564887"/>
                <a:gd name="connsiteX5" fmla="*/ 667328 w 1111486"/>
                <a:gd name="connsiteY5" fmla="*/ 562357 h 564887"/>
                <a:gd name="connsiteX6" fmla="*/ 52557 w 1111486"/>
                <a:gd name="connsiteY6" fmla="*/ 486026 h 564887"/>
                <a:gd name="connsiteX7" fmla="*/ 0 w 1111486"/>
                <a:gd name="connsiteY7" fmla="*/ 451288 h 564887"/>
                <a:gd name="connsiteX8" fmla="*/ 107996 w 1111486"/>
                <a:gd name="connsiteY8" fmla="*/ 0 h 56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1486" h="564887">
                  <a:moveTo>
                    <a:pt x="107996" y="0"/>
                  </a:moveTo>
                  <a:lnTo>
                    <a:pt x="145162" y="24424"/>
                  </a:lnTo>
                  <a:cubicBezTo>
                    <a:pt x="303674" y="140084"/>
                    <a:pt x="534665" y="364754"/>
                    <a:pt x="695155" y="405633"/>
                  </a:cubicBezTo>
                  <a:cubicBezTo>
                    <a:pt x="855645" y="446513"/>
                    <a:pt x="992407" y="370740"/>
                    <a:pt x="1108100" y="269701"/>
                  </a:cubicBezTo>
                  <a:lnTo>
                    <a:pt x="1111486" y="267624"/>
                  </a:lnTo>
                  <a:cubicBezTo>
                    <a:pt x="1012137" y="353839"/>
                    <a:pt x="864894" y="549099"/>
                    <a:pt x="667328" y="562357"/>
                  </a:cubicBezTo>
                  <a:cubicBezTo>
                    <a:pt x="519153" y="572300"/>
                    <a:pt x="200269" y="554170"/>
                    <a:pt x="52557" y="486026"/>
                  </a:cubicBezTo>
                  <a:lnTo>
                    <a:pt x="0" y="451288"/>
                  </a:lnTo>
                  <a:lnTo>
                    <a:pt x="107996" y="0"/>
                  </a:lnTo>
                  <a:close/>
                </a:path>
              </a:pathLst>
            </a:custGeom>
            <a:gradFill flip="none" rotWithShape="1">
              <a:gsLst>
                <a:gs pos="54000">
                  <a:schemeClr val="accent1">
                    <a:lumMod val="19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127000" algn="ctr" rotWithShape="0">
                <a:schemeClr val="accent1">
                  <a:lumMod val="50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0" h="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B136B368-BEBD-4CC0-8C6B-56C3073EA9DC}"/>
              </a:ext>
            </a:extLst>
          </p:cNvPr>
          <p:cNvGrpSpPr/>
          <p:nvPr userDrawn="1"/>
        </p:nvGrpSpPr>
        <p:grpSpPr>
          <a:xfrm rot="2165635">
            <a:off x="9820715" y="4393139"/>
            <a:ext cx="537248" cy="125114"/>
            <a:chOff x="1148017" y="4676064"/>
            <a:chExt cx="923733" cy="215119"/>
          </a:xfrm>
        </p:grpSpPr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00513B9F-C123-4A1B-B44C-DC4ACC063A2A}"/>
                </a:ext>
              </a:extLst>
            </p:cNvPr>
            <p:cNvSpPr/>
            <p:nvPr/>
          </p:nvSpPr>
          <p:spPr>
            <a:xfrm rot="20792511">
              <a:off x="1148017" y="4676064"/>
              <a:ext cx="783581" cy="215119"/>
            </a:xfrm>
            <a:custGeom>
              <a:avLst/>
              <a:gdLst>
                <a:gd name="connsiteX0" fmla="*/ 107996 w 1159961"/>
                <a:gd name="connsiteY0" fmla="*/ 0 h 564887"/>
                <a:gd name="connsiteX1" fmla="*/ 145162 w 1159961"/>
                <a:gd name="connsiteY1" fmla="*/ 24424 h 564887"/>
                <a:gd name="connsiteX2" fmla="*/ 695155 w 1159961"/>
                <a:gd name="connsiteY2" fmla="*/ 405633 h 564887"/>
                <a:gd name="connsiteX3" fmla="*/ 1159445 w 1159961"/>
                <a:gd name="connsiteY3" fmla="*/ 321164 h 564887"/>
                <a:gd name="connsiteX4" fmla="*/ 1159961 w 1159961"/>
                <a:gd name="connsiteY4" fmla="*/ 320848 h 564887"/>
                <a:gd name="connsiteX5" fmla="*/ 667328 w 1159961"/>
                <a:gd name="connsiteY5" fmla="*/ 562357 h 564887"/>
                <a:gd name="connsiteX6" fmla="*/ 52557 w 1159961"/>
                <a:gd name="connsiteY6" fmla="*/ 486026 h 564887"/>
                <a:gd name="connsiteX7" fmla="*/ 0 w 1159961"/>
                <a:gd name="connsiteY7" fmla="*/ 451288 h 564887"/>
                <a:gd name="connsiteX0" fmla="*/ 107996 w 1159445"/>
                <a:gd name="connsiteY0" fmla="*/ 0 h 564887"/>
                <a:gd name="connsiteX1" fmla="*/ 145162 w 1159445"/>
                <a:gd name="connsiteY1" fmla="*/ 24424 h 564887"/>
                <a:gd name="connsiteX2" fmla="*/ 695155 w 1159445"/>
                <a:gd name="connsiteY2" fmla="*/ 405633 h 564887"/>
                <a:gd name="connsiteX3" fmla="*/ 1159445 w 1159445"/>
                <a:gd name="connsiteY3" fmla="*/ 321164 h 564887"/>
                <a:gd name="connsiteX4" fmla="*/ 1111486 w 1159445"/>
                <a:gd name="connsiteY4" fmla="*/ 267624 h 564887"/>
                <a:gd name="connsiteX5" fmla="*/ 667328 w 1159445"/>
                <a:gd name="connsiteY5" fmla="*/ 562357 h 564887"/>
                <a:gd name="connsiteX6" fmla="*/ 52557 w 1159445"/>
                <a:gd name="connsiteY6" fmla="*/ 486026 h 564887"/>
                <a:gd name="connsiteX7" fmla="*/ 0 w 1159445"/>
                <a:gd name="connsiteY7" fmla="*/ 451288 h 564887"/>
                <a:gd name="connsiteX8" fmla="*/ 107996 w 1159445"/>
                <a:gd name="connsiteY8" fmla="*/ 0 h 564887"/>
                <a:gd name="connsiteX0" fmla="*/ 107996 w 1111486"/>
                <a:gd name="connsiteY0" fmla="*/ 0 h 564887"/>
                <a:gd name="connsiteX1" fmla="*/ 145162 w 1111486"/>
                <a:gd name="connsiteY1" fmla="*/ 24424 h 564887"/>
                <a:gd name="connsiteX2" fmla="*/ 695155 w 1111486"/>
                <a:gd name="connsiteY2" fmla="*/ 405633 h 564887"/>
                <a:gd name="connsiteX3" fmla="*/ 1108100 w 1111486"/>
                <a:gd name="connsiteY3" fmla="*/ 269701 h 564887"/>
                <a:gd name="connsiteX4" fmla="*/ 1111486 w 1111486"/>
                <a:gd name="connsiteY4" fmla="*/ 267624 h 564887"/>
                <a:gd name="connsiteX5" fmla="*/ 667328 w 1111486"/>
                <a:gd name="connsiteY5" fmla="*/ 562357 h 564887"/>
                <a:gd name="connsiteX6" fmla="*/ 52557 w 1111486"/>
                <a:gd name="connsiteY6" fmla="*/ 486026 h 564887"/>
                <a:gd name="connsiteX7" fmla="*/ 0 w 1111486"/>
                <a:gd name="connsiteY7" fmla="*/ 451288 h 564887"/>
                <a:gd name="connsiteX8" fmla="*/ 107996 w 1111486"/>
                <a:gd name="connsiteY8" fmla="*/ 0 h 564887"/>
                <a:gd name="connsiteX0" fmla="*/ 107996 w 1111486"/>
                <a:gd name="connsiteY0" fmla="*/ 0 h 564887"/>
                <a:gd name="connsiteX1" fmla="*/ 145162 w 1111486"/>
                <a:gd name="connsiteY1" fmla="*/ 24424 h 564887"/>
                <a:gd name="connsiteX2" fmla="*/ 691842 w 1111486"/>
                <a:gd name="connsiteY2" fmla="*/ 77430 h 564887"/>
                <a:gd name="connsiteX3" fmla="*/ 1108100 w 1111486"/>
                <a:gd name="connsiteY3" fmla="*/ 269701 h 564887"/>
                <a:gd name="connsiteX4" fmla="*/ 1111486 w 1111486"/>
                <a:gd name="connsiteY4" fmla="*/ 267624 h 564887"/>
                <a:gd name="connsiteX5" fmla="*/ 667328 w 1111486"/>
                <a:gd name="connsiteY5" fmla="*/ 562357 h 564887"/>
                <a:gd name="connsiteX6" fmla="*/ 52557 w 1111486"/>
                <a:gd name="connsiteY6" fmla="*/ 486026 h 564887"/>
                <a:gd name="connsiteX7" fmla="*/ 0 w 1111486"/>
                <a:gd name="connsiteY7" fmla="*/ 451288 h 564887"/>
                <a:gd name="connsiteX8" fmla="*/ 107996 w 1111486"/>
                <a:gd name="connsiteY8" fmla="*/ 0 h 564887"/>
                <a:gd name="connsiteX0" fmla="*/ 107996 w 1111486"/>
                <a:gd name="connsiteY0" fmla="*/ 0 h 499376"/>
                <a:gd name="connsiteX1" fmla="*/ 145162 w 1111486"/>
                <a:gd name="connsiteY1" fmla="*/ 24424 h 499376"/>
                <a:gd name="connsiteX2" fmla="*/ 691842 w 1111486"/>
                <a:gd name="connsiteY2" fmla="*/ 77430 h 499376"/>
                <a:gd name="connsiteX3" fmla="*/ 1108100 w 1111486"/>
                <a:gd name="connsiteY3" fmla="*/ 269701 h 499376"/>
                <a:gd name="connsiteX4" fmla="*/ 1111486 w 1111486"/>
                <a:gd name="connsiteY4" fmla="*/ 267624 h 499376"/>
                <a:gd name="connsiteX5" fmla="*/ 477419 w 1111486"/>
                <a:gd name="connsiteY5" fmla="*/ 329816 h 499376"/>
                <a:gd name="connsiteX6" fmla="*/ 52557 w 1111486"/>
                <a:gd name="connsiteY6" fmla="*/ 486026 h 499376"/>
                <a:gd name="connsiteX7" fmla="*/ 0 w 1111486"/>
                <a:gd name="connsiteY7" fmla="*/ 451288 h 499376"/>
                <a:gd name="connsiteX8" fmla="*/ 107996 w 1111486"/>
                <a:gd name="connsiteY8" fmla="*/ 0 h 499376"/>
                <a:gd name="connsiteX0" fmla="*/ 55439 w 1058929"/>
                <a:gd name="connsiteY0" fmla="*/ 0 h 499376"/>
                <a:gd name="connsiteX1" fmla="*/ 92605 w 1058929"/>
                <a:gd name="connsiteY1" fmla="*/ 24424 h 499376"/>
                <a:gd name="connsiteX2" fmla="*/ 639285 w 1058929"/>
                <a:gd name="connsiteY2" fmla="*/ 77430 h 499376"/>
                <a:gd name="connsiteX3" fmla="*/ 1055543 w 1058929"/>
                <a:gd name="connsiteY3" fmla="*/ 269701 h 499376"/>
                <a:gd name="connsiteX4" fmla="*/ 1058929 w 1058929"/>
                <a:gd name="connsiteY4" fmla="*/ 267624 h 499376"/>
                <a:gd name="connsiteX5" fmla="*/ 424862 w 1058929"/>
                <a:gd name="connsiteY5" fmla="*/ 329816 h 499376"/>
                <a:gd name="connsiteX6" fmla="*/ 0 w 1058929"/>
                <a:gd name="connsiteY6" fmla="*/ 486026 h 499376"/>
                <a:gd name="connsiteX7" fmla="*/ 55439 w 1058929"/>
                <a:gd name="connsiteY7" fmla="*/ 0 h 499376"/>
                <a:gd name="connsiteX0" fmla="*/ 0 w 1058929"/>
                <a:gd name="connsiteY0" fmla="*/ 461603 h 474953"/>
                <a:gd name="connsiteX1" fmla="*/ 92605 w 1058929"/>
                <a:gd name="connsiteY1" fmla="*/ 1 h 474953"/>
                <a:gd name="connsiteX2" fmla="*/ 639285 w 1058929"/>
                <a:gd name="connsiteY2" fmla="*/ 53007 h 474953"/>
                <a:gd name="connsiteX3" fmla="*/ 1055543 w 1058929"/>
                <a:gd name="connsiteY3" fmla="*/ 245278 h 474953"/>
                <a:gd name="connsiteX4" fmla="*/ 1058929 w 1058929"/>
                <a:gd name="connsiteY4" fmla="*/ 243201 h 474953"/>
                <a:gd name="connsiteX5" fmla="*/ 424862 w 1058929"/>
                <a:gd name="connsiteY5" fmla="*/ 305393 h 474953"/>
                <a:gd name="connsiteX6" fmla="*/ 0 w 1058929"/>
                <a:gd name="connsiteY6" fmla="*/ 461603 h 474953"/>
                <a:gd name="connsiteX0" fmla="*/ 0 w 972106"/>
                <a:gd name="connsiteY0" fmla="*/ 318673 h 347792"/>
                <a:gd name="connsiteX1" fmla="*/ 5782 w 972106"/>
                <a:gd name="connsiteY1" fmla="*/ 1 h 347792"/>
                <a:gd name="connsiteX2" fmla="*/ 552462 w 972106"/>
                <a:gd name="connsiteY2" fmla="*/ 53007 h 347792"/>
                <a:gd name="connsiteX3" fmla="*/ 968720 w 972106"/>
                <a:gd name="connsiteY3" fmla="*/ 245278 h 347792"/>
                <a:gd name="connsiteX4" fmla="*/ 972106 w 972106"/>
                <a:gd name="connsiteY4" fmla="*/ 243201 h 347792"/>
                <a:gd name="connsiteX5" fmla="*/ 338039 w 972106"/>
                <a:gd name="connsiteY5" fmla="*/ 305393 h 347792"/>
                <a:gd name="connsiteX6" fmla="*/ 0 w 972106"/>
                <a:gd name="connsiteY6" fmla="*/ 318673 h 347792"/>
                <a:gd name="connsiteX0" fmla="*/ 0 w 972106"/>
                <a:gd name="connsiteY0" fmla="*/ 318673 h 347792"/>
                <a:gd name="connsiteX1" fmla="*/ 5782 w 972106"/>
                <a:gd name="connsiteY1" fmla="*/ 1 h 347792"/>
                <a:gd name="connsiteX2" fmla="*/ 364914 w 972106"/>
                <a:gd name="connsiteY2" fmla="*/ 54901 h 347792"/>
                <a:gd name="connsiteX3" fmla="*/ 968720 w 972106"/>
                <a:gd name="connsiteY3" fmla="*/ 245278 h 347792"/>
                <a:gd name="connsiteX4" fmla="*/ 972106 w 972106"/>
                <a:gd name="connsiteY4" fmla="*/ 243201 h 347792"/>
                <a:gd name="connsiteX5" fmla="*/ 338039 w 972106"/>
                <a:gd name="connsiteY5" fmla="*/ 305393 h 347792"/>
                <a:gd name="connsiteX6" fmla="*/ 0 w 972106"/>
                <a:gd name="connsiteY6" fmla="*/ 318673 h 347792"/>
                <a:gd name="connsiteX0" fmla="*/ 290193 w 1262299"/>
                <a:gd name="connsiteY0" fmla="*/ 401195 h 430314"/>
                <a:gd name="connsiteX1" fmla="*/ 1 w 1262299"/>
                <a:gd name="connsiteY1" fmla="*/ 0 h 430314"/>
                <a:gd name="connsiteX2" fmla="*/ 655107 w 1262299"/>
                <a:gd name="connsiteY2" fmla="*/ 137423 h 430314"/>
                <a:gd name="connsiteX3" fmla="*/ 1258913 w 1262299"/>
                <a:gd name="connsiteY3" fmla="*/ 327800 h 430314"/>
                <a:gd name="connsiteX4" fmla="*/ 1262299 w 1262299"/>
                <a:gd name="connsiteY4" fmla="*/ 325723 h 430314"/>
                <a:gd name="connsiteX5" fmla="*/ 628232 w 1262299"/>
                <a:gd name="connsiteY5" fmla="*/ 387915 h 430314"/>
                <a:gd name="connsiteX6" fmla="*/ 290193 w 1262299"/>
                <a:gd name="connsiteY6" fmla="*/ 401195 h 430314"/>
                <a:gd name="connsiteX0" fmla="*/ 22957 w 995063"/>
                <a:gd name="connsiteY0" fmla="*/ 296320 h 325439"/>
                <a:gd name="connsiteX1" fmla="*/ -1 w 995063"/>
                <a:gd name="connsiteY1" fmla="*/ 1 h 325439"/>
                <a:gd name="connsiteX2" fmla="*/ 387871 w 995063"/>
                <a:gd name="connsiteY2" fmla="*/ 32548 h 325439"/>
                <a:gd name="connsiteX3" fmla="*/ 991677 w 995063"/>
                <a:gd name="connsiteY3" fmla="*/ 222925 h 325439"/>
                <a:gd name="connsiteX4" fmla="*/ 995063 w 995063"/>
                <a:gd name="connsiteY4" fmla="*/ 220848 h 325439"/>
                <a:gd name="connsiteX5" fmla="*/ 360996 w 995063"/>
                <a:gd name="connsiteY5" fmla="*/ 283040 h 325439"/>
                <a:gd name="connsiteX6" fmla="*/ 22957 w 995063"/>
                <a:gd name="connsiteY6" fmla="*/ 296320 h 325439"/>
                <a:gd name="connsiteX0" fmla="*/ 0 w 1088235"/>
                <a:gd name="connsiteY0" fmla="*/ 268530 h 305995"/>
                <a:gd name="connsiteX1" fmla="*/ 93171 w 1088235"/>
                <a:gd name="connsiteY1" fmla="*/ 1 h 305995"/>
                <a:gd name="connsiteX2" fmla="*/ 481043 w 1088235"/>
                <a:gd name="connsiteY2" fmla="*/ 32548 h 305995"/>
                <a:gd name="connsiteX3" fmla="*/ 1084849 w 1088235"/>
                <a:gd name="connsiteY3" fmla="*/ 222925 h 305995"/>
                <a:gd name="connsiteX4" fmla="*/ 1088235 w 1088235"/>
                <a:gd name="connsiteY4" fmla="*/ 220848 h 305995"/>
                <a:gd name="connsiteX5" fmla="*/ 454168 w 1088235"/>
                <a:gd name="connsiteY5" fmla="*/ 283040 h 305995"/>
                <a:gd name="connsiteX6" fmla="*/ 0 w 1088235"/>
                <a:gd name="connsiteY6" fmla="*/ 268530 h 305995"/>
                <a:gd name="connsiteX0" fmla="*/ 0 w 1088235"/>
                <a:gd name="connsiteY0" fmla="*/ 268296 h 305761"/>
                <a:gd name="connsiteX1" fmla="*/ 69728 w 1088235"/>
                <a:gd name="connsiteY1" fmla="*/ 1 h 305761"/>
                <a:gd name="connsiteX2" fmla="*/ 481043 w 1088235"/>
                <a:gd name="connsiteY2" fmla="*/ 32314 h 305761"/>
                <a:gd name="connsiteX3" fmla="*/ 1084849 w 1088235"/>
                <a:gd name="connsiteY3" fmla="*/ 222691 h 305761"/>
                <a:gd name="connsiteX4" fmla="*/ 1088235 w 1088235"/>
                <a:gd name="connsiteY4" fmla="*/ 220614 h 305761"/>
                <a:gd name="connsiteX5" fmla="*/ 454168 w 1088235"/>
                <a:gd name="connsiteY5" fmla="*/ 282806 h 305761"/>
                <a:gd name="connsiteX6" fmla="*/ 0 w 1088235"/>
                <a:gd name="connsiteY6" fmla="*/ 268296 h 305761"/>
                <a:gd name="connsiteX0" fmla="*/ 0 w 1088235"/>
                <a:gd name="connsiteY0" fmla="*/ 268296 h 298480"/>
                <a:gd name="connsiteX1" fmla="*/ 69728 w 1088235"/>
                <a:gd name="connsiteY1" fmla="*/ 1 h 298480"/>
                <a:gd name="connsiteX2" fmla="*/ 481043 w 1088235"/>
                <a:gd name="connsiteY2" fmla="*/ 32314 h 298480"/>
                <a:gd name="connsiteX3" fmla="*/ 1084849 w 1088235"/>
                <a:gd name="connsiteY3" fmla="*/ 222691 h 298480"/>
                <a:gd name="connsiteX4" fmla="*/ 1088235 w 1088235"/>
                <a:gd name="connsiteY4" fmla="*/ 220614 h 298480"/>
                <a:gd name="connsiteX5" fmla="*/ 453932 w 1088235"/>
                <a:gd name="connsiteY5" fmla="*/ 259366 h 298480"/>
                <a:gd name="connsiteX6" fmla="*/ 0 w 1088235"/>
                <a:gd name="connsiteY6" fmla="*/ 268296 h 298480"/>
                <a:gd name="connsiteX0" fmla="*/ 0 w 1088235"/>
                <a:gd name="connsiteY0" fmla="*/ 268296 h 298755"/>
                <a:gd name="connsiteX1" fmla="*/ 69728 w 1088235"/>
                <a:gd name="connsiteY1" fmla="*/ 1 h 298755"/>
                <a:gd name="connsiteX2" fmla="*/ 481043 w 1088235"/>
                <a:gd name="connsiteY2" fmla="*/ 32314 h 298755"/>
                <a:gd name="connsiteX3" fmla="*/ 1084849 w 1088235"/>
                <a:gd name="connsiteY3" fmla="*/ 222691 h 298755"/>
                <a:gd name="connsiteX4" fmla="*/ 1088235 w 1088235"/>
                <a:gd name="connsiteY4" fmla="*/ 220614 h 298755"/>
                <a:gd name="connsiteX5" fmla="*/ 453932 w 1088235"/>
                <a:gd name="connsiteY5" fmla="*/ 259366 h 298755"/>
                <a:gd name="connsiteX6" fmla="*/ 0 w 1088235"/>
                <a:gd name="connsiteY6" fmla="*/ 268296 h 298755"/>
                <a:gd name="connsiteX0" fmla="*/ 0 w 1088235"/>
                <a:gd name="connsiteY0" fmla="*/ 268296 h 298755"/>
                <a:gd name="connsiteX1" fmla="*/ 69728 w 1088235"/>
                <a:gd name="connsiteY1" fmla="*/ 1 h 298755"/>
                <a:gd name="connsiteX2" fmla="*/ 481043 w 1088235"/>
                <a:gd name="connsiteY2" fmla="*/ 32314 h 298755"/>
                <a:gd name="connsiteX3" fmla="*/ 1084849 w 1088235"/>
                <a:gd name="connsiteY3" fmla="*/ 222691 h 298755"/>
                <a:gd name="connsiteX4" fmla="*/ 1088235 w 1088235"/>
                <a:gd name="connsiteY4" fmla="*/ 220614 h 298755"/>
                <a:gd name="connsiteX5" fmla="*/ 453932 w 1088235"/>
                <a:gd name="connsiteY5" fmla="*/ 259366 h 298755"/>
                <a:gd name="connsiteX6" fmla="*/ 0 w 1088235"/>
                <a:gd name="connsiteY6" fmla="*/ 268296 h 29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8235" h="298755">
                  <a:moveTo>
                    <a:pt x="0" y="268296"/>
                  </a:moveTo>
                  <a:lnTo>
                    <a:pt x="69728" y="1"/>
                  </a:lnTo>
                  <a:cubicBezTo>
                    <a:pt x="228240" y="115661"/>
                    <a:pt x="311856" y="-4801"/>
                    <a:pt x="481043" y="32314"/>
                  </a:cubicBezTo>
                  <a:cubicBezTo>
                    <a:pt x="650230" y="69429"/>
                    <a:pt x="969156" y="323730"/>
                    <a:pt x="1084849" y="222691"/>
                  </a:cubicBezTo>
                  <a:lnTo>
                    <a:pt x="1088235" y="220614"/>
                  </a:lnTo>
                  <a:cubicBezTo>
                    <a:pt x="988886" y="306829"/>
                    <a:pt x="661946" y="324613"/>
                    <a:pt x="453932" y="259366"/>
                  </a:cubicBezTo>
                  <a:cubicBezTo>
                    <a:pt x="280279" y="204749"/>
                    <a:pt x="147712" y="336440"/>
                    <a:pt x="0" y="268296"/>
                  </a:cubicBezTo>
                  <a:close/>
                </a:path>
              </a:pathLst>
            </a:custGeom>
            <a:gradFill flip="none" rotWithShape="1">
              <a:gsLst>
                <a:gs pos="30000">
                  <a:schemeClr val="accent1"/>
                </a:gs>
                <a:gs pos="90000">
                  <a:schemeClr val="accent1"/>
                </a:gs>
                <a:gs pos="6100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127000" algn="ctr" rotWithShape="0">
                <a:schemeClr val="accent1">
                  <a:lumMod val="50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0" h="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47AE7B6F-9B83-47AF-9537-EAF8F0293EF2}"/>
                </a:ext>
              </a:extLst>
            </p:cNvPr>
            <p:cNvSpPr/>
            <p:nvPr/>
          </p:nvSpPr>
          <p:spPr>
            <a:xfrm rot="20792511" flipH="1" flipV="1">
              <a:off x="1917219" y="4703991"/>
              <a:ext cx="154531" cy="78537"/>
            </a:xfrm>
            <a:custGeom>
              <a:avLst/>
              <a:gdLst>
                <a:gd name="connsiteX0" fmla="*/ 107996 w 1159961"/>
                <a:gd name="connsiteY0" fmla="*/ 0 h 564887"/>
                <a:gd name="connsiteX1" fmla="*/ 145162 w 1159961"/>
                <a:gd name="connsiteY1" fmla="*/ 24424 h 564887"/>
                <a:gd name="connsiteX2" fmla="*/ 695155 w 1159961"/>
                <a:gd name="connsiteY2" fmla="*/ 405633 h 564887"/>
                <a:gd name="connsiteX3" fmla="*/ 1159445 w 1159961"/>
                <a:gd name="connsiteY3" fmla="*/ 321164 h 564887"/>
                <a:gd name="connsiteX4" fmla="*/ 1159961 w 1159961"/>
                <a:gd name="connsiteY4" fmla="*/ 320848 h 564887"/>
                <a:gd name="connsiteX5" fmla="*/ 667328 w 1159961"/>
                <a:gd name="connsiteY5" fmla="*/ 562357 h 564887"/>
                <a:gd name="connsiteX6" fmla="*/ 52557 w 1159961"/>
                <a:gd name="connsiteY6" fmla="*/ 486026 h 564887"/>
                <a:gd name="connsiteX7" fmla="*/ 0 w 1159961"/>
                <a:gd name="connsiteY7" fmla="*/ 451288 h 564887"/>
                <a:gd name="connsiteX0" fmla="*/ 107996 w 1159445"/>
                <a:gd name="connsiteY0" fmla="*/ 0 h 564887"/>
                <a:gd name="connsiteX1" fmla="*/ 145162 w 1159445"/>
                <a:gd name="connsiteY1" fmla="*/ 24424 h 564887"/>
                <a:gd name="connsiteX2" fmla="*/ 695155 w 1159445"/>
                <a:gd name="connsiteY2" fmla="*/ 405633 h 564887"/>
                <a:gd name="connsiteX3" fmla="*/ 1159445 w 1159445"/>
                <a:gd name="connsiteY3" fmla="*/ 321164 h 564887"/>
                <a:gd name="connsiteX4" fmla="*/ 1111486 w 1159445"/>
                <a:gd name="connsiteY4" fmla="*/ 267624 h 564887"/>
                <a:gd name="connsiteX5" fmla="*/ 667328 w 1159445"/>
                <a:gd name="connsiteY5" fmla="*/ 562357 h 564887"/>
                <a:gd name="connsiteX6" fmla="*/ 52557 w 1159445"/>
                <a:gd name="connsiteY6" fmla="*/ 486026 h 564887"/>
                <a:gd name="connsiteX7" fmla="*/ 0 w 1159445"/>
                <a:gd name="connsiteY7" fmla="*/ 451288 h 564887"/>
                <a:gd name="connsiteX8" fmla="*/ 107996 w 1159445"/>
                <a:gd name="connsiteY8" fmla="*/ 0 h 564887"/>
                <a:gd name="connsiteX0" fmla="*/ 107996 w 1111486"/>
                <a:gd name="connsiteY0" fmla="*/ 0 h 564887"/>
                <a:gd name="connsiteX1" fmla="*/ 145162 w 1111486"/>
                <a:gd name="connsiteY1" fmla="*/ 24424 h 564887"/>
                <a:gd name="connsiteX2" fmla="*/ 695155 w 1111486"/>
                <a:gd name="connsiteY2" fmla="*/ 405633 h 564887"/>
                <a:gd name="connsiteX3" fmla="*/ 1108100 w 1111486"/>
                <a:gd name="connsiteY3" fmla="*/ 269701 h 564887"/>
                <a:gd name="connsiteX4" fmla="*/ 1111486 w 1111486"/>
                <a:gd name="connsiteY4" fmla="*/ 267624 h 564887"/>
                <a:gd name="connsiteX5" fmla="*/ 667328 w 1111486"/>
                <a:gd name="connsiteY5" fmla="*/ 562357 h 564887"/>
                <a:gd name="connsiteX6" fmla="*/ 52557 w 1111486"/>
                <a:gd name="connsiteY6" fmla="*/ 486026 h 564887"/>
                <a:gd name="connsiteX7" fmla="*/ 0 w 1111486"/>
                <a:gd name="connsiteY7" fmla="*/ 451288 h 564887"/>
                <a:gd name="connsiteX8" fmla="*/ 107996 w 1111486"/>
                <a:gd name="connsiteY8" fmla="*/ 0 h 56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1486" h="564887">
                  <a:moveTo>
                    <a:pt x="107996" y="0"/>
                  </a:moveTo>
                  <a:lnTo>
                    <a:pt x="145162" y="24424"/>
                  </a:lnTo>
                  <a:cubicBezTo>
                    <a:pt x="303674" y="140084"/>
                    <a:pt x="534665" y="364754"/>
                    <a:pt x="695155" y="405633"/>
                  </a:cubicBezTo>
                  <a:cubicBezTo>
                    <a:pt x="855645" y="446513"/>
                    <a:pt x="992407" y="370740"/>
                    <a:pt x="1108100" y="269701"/>
                  </a:cubicBezTo>
                  <a:lnTo>
                    <a:pt x="1111486" y="267624"/>
                  </a:lnTo>
                  <a:cubicBezTo>
                    <a:pt x="1012137" y="353839"/>
                    <a:pt x="864894" y="549099"/>
                    <a:pt x="667328" y="562357"/>
                  </a:cubicBezTo>
                  <a:cubicBezTo>
                    <a:pt x="519153" y="572300"/>
                    <a:pt x="200269" y="554170"/>
                    <a:pt x="52557" y="486026"/>
                  </a:cubicBezTo>
                  <a:lnTo>
                    <a:pt x="0" y="451288"/>
                  </a:lnTo>
                  <a:lnTo>
                    <a:pt x="107996" y="0"/>
                  </a:lnTo>
                  <a:close/>
                </a:path>
              </a:pathLst>
            </a:custGeom>
            <a:gradFill flip="none" rotWithShape="1">
              <a:gsLst>
                <a:gs pos="54000">
                  <a:schemeClr val="accent1">
                    <a:lumMod val="19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127000" algn="ctr" rotWithShape="0">
                <a:schemeClr val="accent1">
                  <a:lumMod val="50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0" h="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5" name="文本占位符 25">
            <a:extLst>
              <a:ext uri="{FF2B5EF4-FFF2-40B4-BE49-F238E27FC236}">
                <a16:creationId xmlns:a16="http://schemas.microsoft.com/office/drawing/2014/main" id="{C1BE0403-4F1C-4042-9ED5-88BCADC27B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88502" y="5239715"/>
            <a:ext cx="183729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14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zh-CN" altLang="en-US"/>
              <a:t>汇报人：</a:t>
            </a:r>
            <a:r>
              <a:rPr lang="af-ZA" altLang="zh-CN"/>
              <a:t>OfficePLUS</a:t>
            </a:r>
            <a:endParaRPr lang="zh-CN" altLang="en-US"/>
          </a:p>
        </p:txBody>
      </p:sp>
      <p:sp>
        <p:nvSpPr>
          <p:cNvPr id="26" name="文本占位符 25">
            <a:extLst>
              <a:ext uri="{FF2B5EF4-FFF2-40B4-BE49-F238E27FC236}">
                <a16:creationId xmlns:a16="http://schemas.microsoft.com/office/drawing/2014/main" id="{88488D27-AA23-4C69-9357-F6CB223140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18739" y="5612721"/>
            <a:ext cx="197682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14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zh-CN" altLang="en-US"/>
              <a:t>汇报时间：</a:t>
            </a:r>
            <a:r>
              <a:rPr lang="en-US" altLang="zh-CN"/>
              <a:t>2019.01.01</a:t>
            </a:r>
            <a:endParaRPr lang="zh-CN" altLang="en-US"/>
          </a:p>
        </p:txBody>
      </p:sp>
      <p:sp>
        <p:nvSpPr>
          <p:cNvPr id="27" name="文本占位符 25">
            <a:extLst>
              <a:ext uri="{FF2B5EF4-FFF2-40B4-BE49-F238E27FC236}">
                <a16:creationId xmlns:a16="http://schemas.microsoft.com/office/drawing/2014/main" id="{4B46D6AB-9A11-420E-83E0-94A7B390F5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48482" y="298571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ctr">
              <a:buNone/>
              <a:defRPr lang="zh-CN" altLang="en-US" sz="20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lvl="0" defTabSz="914377"/>
            <a:r>
              <a:rPr lang="zh-CN" altLang="en-US"/>
              <a:t>极致</a:t>
            </a:r>
          </a:p>
        </p:txBody>
      </p:sp>
      <p:sp>
        <p:nvSpPr>
          <p:cNvPr id="28" name="文本占位符 25">
            <a:extLst>
              <a:ext uri="{FF2B5EF4-FFF2-40B4-BE49-F238E27FC236}">
                <a16:creationId xmlns:a16="http://schemas.microsoft.com/office/drawing/2014/main" id="{EE09FEC3-375F-4C28-9311-5C94D4F8F1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58337" y="298571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ctr">
              <a:buNone/>
              <a:defRPr lang="zh-CN" altLang="en-US" sz="20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lvl="0" defTabSz="914377"/>
            <a:r>
              <a:rPr lang="zh-CN" altLang="en-US"/>
              <a:t>完美</a:t>
            </a:r>
          </a:p>
        </p:txBody>
      </p:sp>
      <p:sp>
        <p:nvSpPr>
          <p:cNvPr id="29" name="文本占位符 25">
            <a:extLst>
              <a:ext uri="{FF2B5EF4-FFF2-40B4-BE49-F238E27FC236}">
                <a16:creationId xmlns:a16="http://schemas.microsoft.com/office/drawing/2014/main" id="{E10F40E1-084A-43F5-A225-3370AA8D85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68192" y="298571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ctr">
              <a:buNone/>
              <a:defRPr lang="zh-CN" altLang="en-US" sz="20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lvl="0" defTabSz="914377"/>
            <a:r>
              <a:rPr lang="zh-CN" altLang="en-US"/>
              <a:t>奢华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6A472151-7609-4026-8AB2-EA18BF0C96B4}"/>
              </a:ext>
            </a:extLst>
          </p:cNvPr>
          <p:cNvCxnSpPr>
            <a:cxnSpLocks/>
          </p:cNvCxnSpPr>
          <p:nvPr userDrawn="1"/>
        </p:nvCxnSpPr>
        <p:spPr>
          <a:xfrm>
            <a:off x="8107085" y="3141496"/>
            <a:ext cx="2196486" cy="1"/>
          </a:xfrm>
          <a:prstGeom prst="line">
            <a:avLst/>
          </a:prstGeom>
          <a:noFill/>
          <a:ln w="190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a:ln>
          <a:effectLst>
            <a:outerShdw blurRad="127000" sx="102000" sy="102000" algn="ctr" rotWithShape="0">
              <a:schemeClr val="bg2">
                <a:lumMod val="1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980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关注微软Office文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3BB9638-2D2F-48B1-A8CF-673B237DCC17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120C7C91-35F0-46E5-B511-2314CED2655F}"/>
              </a:ext>
            </a:extLst>
          </p:cNvPr>
          <p:cNvSpPr/>
          <p:nvPr userDrawn="1"/>
        </p:nvSpPr>
        <p:spPr>
          <a:xfrm>
            <a:off x="1079465" y="1527629"/>
            <a:ext cx="3802742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图片包含 纵横字谜, 文字&#10;&#10;已生成极高可信度的说明">
            <a:extLst>
              <a:ext uri="{FF2B5EF4-FFF2-40B4-BE49-F238E27FC236}">
                <a16:creationId xmlns:a16="http://schemas.microsoft.com/office/drawing/2014/main" id="{25779B21-3BC1-4E47-8650-6B0E785B51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8065" y="1756229"/>
            <a:ext cx="3345542" cy="334554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43024A3-25F7-4B9A-9876-36F35421F6E6}"/>
              </a:ext>
            </a:extLst>
          </p:cNvPr>
          <p:cNvSpPr txBox="1"/>
          <p:nvPr userDrawn="1"/>
        </p:nvSpPr>
        <p:spPr>
          <a:xfrm>
            <a:off x="5239657" y="1566506"/>
            <a:ext cx="6013185" cy="3549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免费下载更多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微软官方</a:t>
            </a:r>
            <a:r>
              <a:rPr lang="en-US" altLang="zh-CN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PPT</a:t>
            </a: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模板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微信扫码关注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「 微软</a:t>
            </a:r>
            <a:r>
              <a:rPr lang="en-US" altLang="zh-CN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」服务号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" name="图片 6">
            <a:hlinkClick r:id="rId3"/>
            <a:extLst>
              <a:ext uri="{FF2B5EF4-FFF2-40B4-BE49-F238E27FC236}">
                <a16:creationId xmlns:a16="http://schemas.microsoft.com/office/drawing/2014/main" id="{5524D02C-49CE-4D3D-8B89-07CEC3966F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  <p:pic>
        <p:nvPicPr>
          <p:cNvPr id="8" name="图片 7" descr="图片包含 室内, 文字, 纵横字谜, 物体&#10;&#10;自动生成的说明">
            <a:extLst>
              <a:ext uri="{FF2B5EF4-FFF2-40B4-BE49-F238E27FC236}">
                <a16:creationId xmlns:a16="http://schemas.microsoft.com/office/drawing/2014/main" id="{2C93A5A6-170C-429C-ADC7-10414B48ECB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998" y="1935162"/>
            <a:ext cx="2987676" cy="298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09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微软黑科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3E71CC84-193F-4D28-98D9-17F9952F968C}"/>
              </a:ext>
            </a:extLst>
          </p:cNvPr>
          <p:cNvCxnSpPr/>
          <p:nvPr userDrawn="1"/>
        </p:nvCxnSpPr>
        <p:spPr>
          <a:xfrm>
            <a:off x="0" y="657288"/>
            <a:ext cx="12192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23A9F197-1133-4CEE-860F-85366976D0AC}"/>
              </a:ext>
            </a:extLst>
          </p:cNvPr>
          <p:cNvSpPr/>
          <p:nvPr userDrawn="1"/>
        </p:nvSpPr>
        <p:spPr>
          <a:xfrm>
            <a:off x="0" y="3091547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AA954438-2CEB-4119-883B-8B9196F98504}"/>
              </a:ext>
            </a:extLst>
          </p:cNvPr>
          <p:cNvSpPr/>
          <p:nvPr userDrawn="1"/>
        </p:nvSpPr>
        <p:spPr>
          <a:xfrm>
            <a:off x="621395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4CD1A364-B227-4CFB-9287-6198C6C0443B}"/>
              </a:ext>
            </a:extLst>
          </p:cNvPr>
          <p:cNvSpPr/>
          <p:nvPr userDrawn="1"/>
        </p:nvSpPr>
        <p:spPr>
          <a:xfrm>
            <a:off x="4374467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EA6AD26-5781-4DAD-8C16-8C73B2C177AD}"/>
              </a:ext>
            </a:extLst>
          </p:cNvPr>
          <p:cNvSpPr txBox="1"/>
          <p:nvPr userDrawn="1"/>
        </p:nvSpPr>
        <p:spPr>
          <a:xfrm>
            <a:off x="1656327" y="286129"/>
            <a:ext cx="8879354" cy="6701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微信扫描小程序码，使用微软移动办公黑科技 </a:t>
            </a:r>
            <a:endParaRPr lang="en-US" sz="3200" b="1" ker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2806FD0-33B9-40F1-B8F9-079524CA002C}"/>
              </a:ext>
            </a:extLst>
          </p:cNvPr>
          <p:cNvCxnSpPr>
            <a:cxnSpLocks/>
          </p:cNvCxnSpPr>
          <p:nvPr userDrawn="1"/>
        </p:nvCxnSpPr>
        <p:spPr>
          <a:xfrm flipH="1">
            <a:off x="1523089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59FFD7E-3944-43A3-A5DD-D8673483D044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02443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C76706F4-B20C-489C-ACB9-010EF43FEF70}"/>
              </a:ext>
            </a:extLst>
          </p:cNvPr>
          <p:cNvSpPr/>
          <p:nvPr userDrawn="1"/>
        </p:nvSpPr>
        <p:spPr>
          <a:xfrm>
            <a:off x="8159751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A11A6D6-1DBD-4A10-8942-D3DDC4E182E9}"/>
              </a:ext>
            </a:extLst>
          </p:cNvPr>
          <p:cNvSpPr txBox="1"/>
          <p:nvPr userDrawn="1"/>
        </p:nvSpPr>
        <p:spPr>
          <a:xfrm>
            <a:off x="987447" y="5138740"/>
            <a:ext cx="2730235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在微信访问</a:t>
            </a:r>
            <a:r>
              <a:rPr lang="en-US" altLang="zh-CN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OneDrive</a:t>
            </a: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</a:t>
            </a:r>
            <a:endParaRPr lang="en-US" sz="20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274E825-3465-469E-BD06-097F250CA889}"/>
              </a:ext>
            </a:extLst>
          </p:cNvPr>
          <p:cNvSpPr txBox="1"/>
          <p:nvPr userDrawn="1"/>
        </p:nvSpPr>
        <p:spPr>
          <a:xfrm>
            <a:off x="4862328" y="5138740"/>
            <a:ext cx="2467342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让你的文档会说话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微软听听文档 」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EC4AC92-2800-4841-84A3-26E495F2D178}"/>
              </a:ext>
            </a:extLst>
          </p:cNvPr>
          <p:cNvSpPr txBox="1"/>
          <p:nvPr userDrawn="1"/>
        </p:nvSpPr>
        <p:spPr>
          <a:xfrm>
            <a:off x="8644425" y="5138740"/>
            <a:ext cx="2492990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你的文档创作小助手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AI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识图 」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F3D082CA-914B-42B8-A86E-16893B7234C9}"/>
              </a:ext>
            </a:extLst>
          </p:cNvPr>
          <p:cNvCxnSpPr/>
          <p:nvPr userDrawn="1"/>
        </p:nvCxnSpPr>
        <p:spPr>
          <a:xfrm>
            <a:off x="419803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5421E3BB-42AC-4DCD-9031-7215136A1844}"/>
              </a:ext>
            </a:extLst>
          </p:cNvPr>
          <p:cNvCxnSpPr/>
          <p:nvPr userDrawn="1"/>
        </p:nvCxnSpPr>
        <p:spPr>
          <a:xfrm>
            <a:off x="797621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hlinkClick r:id="rId2"/>
            <a:extLst>
              <a:ext uri="{FF2B5EF4-FFF2-40B4-BE49-F238E27FC236}">
                <a16:creationId xmlns:a16="http://schemas.microsoft.com/office/drawing/2014/main" id="{46C855E7-2DCA-4970-A954-7CB7F69FAD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7F32EC9-ED26-45EE-9DC4-21C3241FF7A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16" y="1726788"/>
            <a:ext cx="2743200" cy="27432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6F84124-CE71-4190-B92C-B61E496F7B7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82" y="1726788"/>
            <a:ext cx="2743200" cy="27432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9B45288-397E-405A-A715-DCD4FE40DCE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20" y="1726788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10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45B12D-0324-7A41-B7D7-D2D4B7C9D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B50178-42EC-424D-9C46-D8D2C9E4A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3AC295-D9B7-BB48-8DC5-896F2DB82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C2C2-4784-D247-870A-CDF1567FE4A3}" type="datetimeFigureOut">
              <a:rPr kumimoji="1" lang="zh-CN" altLang="en-US" smtClean="0"/>
              <a:t>2021/12/14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6B9AED-73D4-E648-BA80-E74CE1376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210752-90A6-AF41-B0A5-16A33FDB4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A13-1D35-FB4C-A00C-0558FB41B5A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2894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2">
            <a:extLst>
              <a:ext uri="{FF2B5EF4-FFF2-40B4-BE49-F238E27FC236}">
                <a16:creationId xmlns:a16="http://schemas.microsoft.com/office/drawing/2014/main" id="{B43F6730-54F1-48F0-A42E-BD4981BFCE57}"/>
              </a:ext>
            </a:extLst>
          </p:cNvPr>
          <p:cNvSpPr/>
          <p:nvPr userDrawn="1"/>
        </p:nvSpPr>
        <p:spPr>
          <a:xfrm>
            <a:off x="440529" y="0"/>
            <a:ext cx="4322421" cy="6858000"/>
          </a:xfrm>
          <a:prstGeom prst="parallelogram">
            <a:avLst>
              <a:gd name="adj" fmla="val 59641"/>
            </a:avLst>
          </a:prstGeom>
          <a:gradFill flip="none" rotWithShape="1">
            <a:gsLst>
              <a:gs pos="0">
                <a:schemeClr val="bg1">
                  <a:alpha val="9000"/>
                </a:schemeClr>
              </a:gs>
              <a:gs pos="52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平行四边形 3">
            <a:extLst>
              <a:ext uri="{FF2B5EF4-FFF2-40B4-BE49-F238E27FC236}">
                <a16:creationId xmlns:a16="http://schemas.microsoft.com/office/drawing/2014/main" id="{93FCA87D-7110-4528-958D-A29BFC4CDE34}"/>
              </a:ext>
            </a:extLst>
          </p:cNvPr>
          <p:cNvSpPr/>
          <p:nvPr userDrawn="1"/>
        </p:nvSpPr>
        <p:spPr>
          <a:xfrm>
            <a:off x="2764248" y="0"/>
            <a:ext cx="4322421" cy="6858000"/>
          </a:xfrm>
          <a:prstGeom prst="parallelogram">
            <a:avLst>
              <a:gd name="adj" fmla="val 59641"/>
            </a:avLst>
          </a:prstGeom>
          <a:gradFill flip="none" rotWithShape="1">
            <a:gsLst>
              <a:gs pos="0">
                <a:schemeClr val="bg1">
                  <a:alpha val="9000"/>
                </a:schemeClr>
              </a:gs>
              <a:gs pos="52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平行四边形 4">
            <a:extLst>
              <a:ext uri="{FF2B5EF4-FFF2-40B4-BE49-F238E27FC236}">
                <a16:creationId xmlns:a16="http://schemas.microsoft.com/office/drawing/2014/main" id="{F2228C12-DC2E-437E-8913-016C7710C9F5}"/>
              </a:ext>
            </a:extLst>
          </p:cNvPr>
          <p:cNvSpPr/>
          <p:nvPr userDrawn="1"/>
        </p:nvSpPr>
        <p:spPr>
          <a:xfrm>
            <a:off x="5220098" y="0"/>
            <a:ext cx="4322421" cy="6858000"/>
          </a:xfrm>
          <a:prstGeom prst="parallelogram">
            <a:avLst>
              <a:gd name="adj" fmla="val 59641"/>
            </a:avLst>
          </a:prstGeom>
          <a:gradFill flip="none" rotWithShape="1">
            <a:gsLst>
              <a:gs pos="0">
                <a:schemeClr val="bg1">
                  <a:alpha val="9000"/>
                </a:schemeClr>
              </a:gs>
              <a:gs pos="52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平行四边形 5">
            <a:extLst>
              <a:ext uri="{FF2B5EF4-FFF2-40B4-BE49-F238E27FC236}">
                <a16:creationId xmlns:a16="http://schemas.microsoft.com/office/drawing/2014/main" id="{AC6A777A-768A-483B-9D21-935E8D3E95BB}"/>
              </a:ext>
            </a:extLst>
          </p:cNvPr>
          <p:cNvSpPr/>
          <p:nvPr userDrawn="1"/>
        </p:nvSpPr>
        <p:spPr>
          <a:xfrm>
            <a:off x="7589371" y="0"/>
            <a:ext cx="4322421" cy="6858000"/>
          </a:xfrm>
          <a:prstGeom prst="parallelogram">
            <a:avLst>
              <a:gd name="adj" fmla="val 59641"/>
            </a:avLst>
          </a:prstGeom>
          <a:gradFill flip="none" rotWithShape="1">
            <a:gsLst>
              <a:gs pos="0">
                <a:schemeClr val="bg1">
                  <a:alpha val="9000"/>
                </a:schemeClr>
              </a:gs>
              <a:gs pos="52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9875323-E98D-473E-B150-981443EA3FB9}"/>
              </a:ext>
            </a:extLst>
          </p:cNvPr>
          <p:cNvSpPr txBox="1"/>
          <p:nvPr userDrawn="1"/>
        </p:nvSpPr>
        <p:spPr>
          <a:xfrm>
            <a:off x="5129131" y="1463739"/>
            <a:ext cx="1968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>
                <a:solidFill>
                  <a:schemeClr val="bg1"/>
                </a:solidFill>
              </a:rPr>
              <a:t>CONTENT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B05E01F-23E3-4A82-90E9-D61B70A25CEA}"/>
              </a:ext>
            </a:extLst>
          </p:cNvPr>
          <p:cNvSpPr txBox="1"/>
          <p:nvPr/>
        </p:nvSpPr>
        <p:spPr>
          <a:xfrm>
            <a:off x="1923516" y="2828265"/>
            <a:ext cx="11176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800" b="1" spc="300">
                <a:gradFill flip="none" rotWithShape="1">
                  <a:gsLst>
                    <a:gs pos="74000">
                      <a:schemeClr val="accent1"/>
                    </a:gs>
                    <a:gs pos="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altLang="zh-CN" sz="6000">
                <a:gradFill flip="none" rotWithShape="1">
                  <a:gsLst>
                    <a:gs pos="49000">
                      <a:schemeClr val="accent1"/>
                    </a:gs>
                    <a:gs pos="89000">
                      <a:schemeClr val="accent1">
                        <a:alpha val="0"/>
                      </a:schemeClr>
                    </a:gs>
                  </a:gsLst>
                  <a:lin ang="5400000" scaled="1"/>
                  <a:tileRect/>
                </a:gradFill>
              </a:rPr>
              <a:t>01</a:t>
            </a:r>
            <a:endParaRPr lang="zh-CN" altLang="en-US" sz="6000">
              <a:gradFill flip="none" rotWithShape="1">
                <a:gsLst>
                  <a:gs pos="49000">
                    <a:schemeClr val="accent1"/>
                  </a:gs>
                  <a:gs pos="89000">
                    <a:schemeClr val="accent1">
                      <a:alpha val="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A55CD8E-F6D2-4D9A-BD47-01C87DA3B573}"/>
              </a:ext>
            </a:extLst>
          </p:cNvPr>
          <p:cNvSpPr txBox="1"/>
          <p:nvPr userDrawn="1"/>
        </p:nvSpPr>
        <p:spPr>
          <a:xfrm>
            <a:off x="5405288" y="668416"/>
            <a:ext cx="14927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800" b="1" spc="300">
                <a:gradFill flip="none" rotWithShape="1">
                  <a:gsLst>
                    <a:gs pos="74000">
                      <a:schemeClr val="accent1"/>
                    </a:gs>
                    <a:gs pos="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zh-CN" altLang="en-US"/>
              <a:t>目录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A2AD985-8DE6-4A9D-A19E-0E3EDF745933}"/>
              </a:ext>
            </a:extLst>
          </p:cNvPr>
          <p:cNvSpPr txBox="1"/>
          <p:nvPr/>
        </p:nvSpPr>
        <p:spPr>
          <a:xfrm>
            <a:off x="4341822" y="2828265"/>
            <a:ext cx="11176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800" b="1" spc="300">
                <a:gradFill flip="none" rotWithShape="1">
                  <a:gsLst>
                    <a:gs pos="74000">
                      <a:schemeClr val="accent1"/>
                    </a:gs>
                    <a:gs pos="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altLang="zh-CN" sz="6000">
                <a:gradFill flip="none" rotWithShape="1">
                  <a:gsLst>
                    <a:gs pos="49000">
                      <a:schemeClr val="accent1"/>
                    </a:gs>
                    <a:gs pos="89000">
                      <a:schemeClr val="accent1">
                        <a:alpha val="0"/>
                      </a:schemeClr>
                    </a:gs>
                  </a:gsLst>
                  <a:lin ang="5400000" scaled="1"/>
                  <a:tileRect/>
                </a:gradFill>
              </a:rPr>
              <a:t>02</a:t>
            </a:r>
            <a:endParaRPr lang="zh-CN" altLang="en-US" sz="6000">
              <a:gradFill flip="none" rotWithShape="1">
                <a:gsLst>
                  <a:gs pos="49000">
                    <a:schemeClr val="accent1"/>
                  </a:gs>
                  <a:gs pos="89000">
                    <a:schemeClr val="accent1">
                      <a:alpha val="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D9FD7A3-CBE6-4BBD-9125-627D65D1D2CB}"/>
              </a:ext>
            </a:extLst>
          </p:cNvPr>
          <p:cNvSpPr txBox="1"/>
          <p:nvPr/>
        </p:nvSpPr>
        <p:spPr>
          <a:xfrm>
            <a:off x="6760128" y="2828265"/>
            <a:ext cx="11176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800" b="1" spc="300">
                <a:gradFill flip="none" rotWithShape="1">
                  <a:gsLst>
                    <a:gs pos="74000">
                      <a:schemeClr val="accent1"/>
                    </a:gs>
                    <a:gs pos="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altLang="zh-CN" sz="6000">
                <a:gradFill flip="none" rotWithShape="1">
                  <a:gsLst>
                    <a:gs pos="49000">
                      <a:schemeClr val="accent1"/>
                    </a:gs>
                    <a:gs pos="89000">
                      <a:schemeClr val="accent1">
                        <a:alpha val="0"/>
                      </a:schemeClr>
                    </a:gs>
                  </a:gsLst>
                  <a:lin ang="5400000" scaled="1"/>
                  <a:tileRect/>
                </a:gradFill>
              </a:rPr>
              <a:t>03</a:t>
            </a:r>
            <a:endParaRPr lang="zh-CN" altLang="en-US" sz="6000">
              <a:gradFill flip="none" rotWithShape="1">
                <a:gsLst>
                  <a:gs pos="49000">
                    <a:schemeClr val="accent1"/>
                  </a:gs>
                  <a:gs pos="89000">
                    <a:schemeClr val="accent1">
                      <a:alpha val="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4ECC259-4407-478C-BE26-30C4CAA37368}"/>
              </a:ext>
            </a:extLst>
          </p:cNvPr>
          <p:cNvSpPr txBox="1"/>
          <p:nvPr/>
        </p:nvSpPr>
        <p:spPr>
          <a:xfrm>
            <a:off x="9178435" y="2828265"/>
            <a:ext cx="11176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800" b="1" spc="300">
                <a:gradFill flip="none" rotWithShape="1">
                  <a:gsLst>
                    <a:gs pos="74000">
                      <a:schemeClr val="accent1"/>
                    </a:gs>
                    <a:gs pos="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altLang="zh-CN" sz="6000">
                <a:gradFill flip="none" rotWithShape="1">
                  <a:gsLst>
                    <a:gs pos="49000">
                      <a:schemeClr val="accent1"/>
                    </a:gs>
                    <a:gs pos="89000">
                      <a:schemeClr val="accent1">
                        <a:alpha val="0"/>
                      </a:schemeClr>
                    </a:gs>
                  </a:gsLst>
                  <a:lin ang="5400000" scaled="1"/>
                  <a:tileRect/>
                </a:gradFill>
              </a:rPr>
              <a:t>04</a:t>
            </a:r>
            <a:endParaRPr lang="zh-CN" altLang="en-US" sz="6000">
              <a:gradFill flip="none" rotWithShape="1">
                <a:gsLst>
                  <a:gs pos="49000">
                    <a:schemeClr val="accent1"/>
                  </a:gs>
                  <a:gs pos="89000">
                    <a:schemeClr val="accent1">
                      <a:alpha val="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5E7AB504-B401-42CD-93CB-4FF64B6A917E}"/>
              </a:ext>
            </a:extLst>
          </p:cNvPr>
          <p:cNvCxnSpPr>
            <a:cxnSpLocks/>
          </p:cNvCxnSpPr>
          <p:nvPr userDrawn="1"/>
        </p:nvCxnSpPr>
        <p:spPr>
          <a:xfrm>
            <a:off x="2277206" y="4298627"/>
            <a:ext cx="360000" cy="0"/>
          </a:xfrm>
          <a:prstGeom prst="line">
            <a:avLst/>
          </a:prstGeom>
          <a:noFill/>
          <a:ln w="190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a:ln>
          <a:effectLst>
            <a:outerShdw blurRad="127000" sx="102000" sy="102000" algn="ctr" rotWithShape="0">
              <a:schemeClr val="bg2">
                <a:lumMod val="1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926824EB-114B-461C-96FB-B48DABCB831C}"/>
              </a:ext>
            </a:extLst>
          </p:cNvPr>
          <p:cNvCxnSpPr>
            <a:cxnSpLocks/>
          </p:cNvCxnSpPr>
          <p:nvPr userDrawn="1"/>
        </p:nvCxnSpPr>
        <p:spPr>
          <a:xfrm>
            <a:off x="4683351" y="4298627"/>
            <a:ext cx="360000" cy="0"/>
          </a:xfrm>
          <a:prstGeom prst="line">
            <a:avLst/>
          </a:prstGeom>
          <a:noFill/>
          <a:ln w="190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a:ln>
          <a:effectLst>
            <a:outerShdw blurRad="127000" sx="102000" sy="102000" algn="ctr" rotWithShape="0">
              <a:schemeClr val="bg2">
                <a:lumMod val="1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F91642DF-A541-42FB-9FD6-32AAF32C4C0D}"/>
              </a:ext>
            </a:extLst>
          </p:cNvPr>
          <p:cNvCxnSpPr>
            <a:cxnSpLocks/>
          </p:cNvCxnSpPr>
          <p:nvPr userDrawn="1"/>
        </p:nvCxnSpPr>
        <p:spPr>
          <a:xfrm>
            <a:off x="7114552" y="4298627"/>
            <a:ext cx="360000" cy="0"/>
          </a:xfrm>
          <a:prstGeom prst="line">
            <a:avLst/>
          </a:prstGeom>
          <a:noFill/>
          <a:ln w="190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a:ln>
          <a:effectLst>
            <a:outerShdw blurRad="127000" sx="102000" sy="102000" algn="ctr" rotWithShape="0">
              <a:schemeClr val="bg2">
                <a:lumMod val="1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D8541C1D-4A83-4B83-AA89-4A5518F078BB}"/>
              </a:ext>
            </a:extLst>
          </p:cNvPr>
          <p:cNvCxnSpPr>
            <a:cxnSpLocks/>
          </p:cNvCxnSpPr>
          <p:nvPr userDrawn="1"/>
        </p:nvCxnSpPr>
        <p:spPr>
          <a:xfrm>
            <a:off x="9524536" y="4298627"/>
            <a:ext cx="360000" cy="0"/>
          </a:xfrm>
          <a:prstGeom prst="line">
            <a:avLst/>
          </a:prstGeom>
          <a:noFill/>
          <a:ln w="190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a:ln>
          <a:effectLst>
            <a:outerShdw blurRad="127000" sx="102000" sy="102000" algn="ctr" rotWithShape="0">
              <a:schemeClr val="bg2">
                <a:lumMod val="1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占位符 25">
            <a:extLst>
              <a:ext uri="{FF2B5EF4-FFF2-40B4-BE49-F238E27FC236}">
                <a16:creationId xmlns:a16="http://schemas.microsoft.com/office/drawing/2014/main" id="{63556A12-00A4-4B9F-B7D9-5B1A6966521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714507" y="3521199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lang="zh-CN" altLang="en-US" sz="2400" b="1" spc="300" dirty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228600" lvl="0" indent="-228600" algn="ctr">
              <a:lnSpc>
                <a:spcPct val="100000"/>
              </a:lnSpc>
            </a:pPr>
            <a:r>
              <a:rPr lang="zh-CN" altLang="en-US"/>
              <a:t>输入标题</a:t>
            </a:r>
          </a:p>
        </p:txBody>
      </p:sp>
      <p:sp>
        <p:nvSpPr>
          <p:cNvPr id="27" name="文本占位符 25">
            <a:extLst>
              <a:ext uri="{FF2B5EF4-FFF2-40B4-BE49-F238E27FC236}">
                <a16:creationId xmlns:a16="http://schemas.microsoft.com/office/drawing/2014/main" id="{81A09085-5D10-48B5-9828-13B2B63D9D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8521" y="3521199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lang="zh-CN" altLang="en-US" sz="2400" b="1" spc="300" dirty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228600" lvl="0" indent="-228600" algn="ctr">
              <a:lnSpc>
                <a:spcPct val="100000"/>
              </a:lnSpc>
            </a:pPr>
            <a:r>
              <a:rPr lang="zh-CN" altLang="en-US"/>
              <a:t>输入标题</a:t>
            </a:r>
          </a:p>
        </p:txBody>
      </p:sp>
      <p:sp>
        <p:nvSpPr>
          <p:cNvPr id="28" name="文本占位符 25">
            <a:extLst>
              <a:ext uri="{FF2B5EF4-FFF2-40B4-BE49-F238E27FC236}">
                <a16:creationId xmlns:a16="http://schemas.microsoft.com/office/drawing/2014/main" id="{B72CE927-003F-4D0E-95DB-4B0B39A734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9722" y="3521199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lang="zh-CN" altLang="en-US" sz="2400" b="1" spc="300" dirty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228600" lvl="0" indent="-228600" algn="ctr">
              <a:lnSpc>
                <a:spcPct val="100000"/>
              </a:lnSpc>
            </a:pPr>
            <a:r>
              <a:rPr lang="zh-CN" altLang="en-US"/>
              <a:t>输入标题</a:t>
            </a:r>
          </a:p>
        </p:txBody>
      </p:sp>
      <p:sp>
        <p:nvSpPr>
          <p:cNvPr id="29" name="文本占位符 25">
            <a:extLst>
              <a:ext uri="{FF2B5EF4-FFF2-40B4-BE49-F238E27FC236}">
                <a16:creationId xmlns:a16="http://schemas.microsoft.com/office/drawing/2014/main" id="{6DC029B9-081E-4533-B9EF-367E89A5ED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19706" y="3521199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lang="zh-CN" altLang="en-US" sz="2400" b="1" spc="300" dirty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228600" lvl="0" indent="-228600" algn="ctr">
              <a:lnSpc>
                <a:spcPct val="100000"/>
              </a:lnSpc>
            </a:pPr>
            <a:r>
              <a:rPr lang="zh-CN" altLang="en-US"/>
              <a:t>输入标题</a:t>
            </a:r>
          </a:p>
        </p:txBody>
      </p:sp>
    </p:spTree>
    <p:extLst>
      <p:ext uri="{BB962C8B-B14F-4D97-AF65-F5344CB8AC3E}">
        <p14:creationId xmlns:p14="http://schemas.microsoft.com/office/powerpoint/2010/main" val="3886911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六项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平行四边形 19">
            <a:extLst>
              <a:ext uri="{FF2B5EF4-FFF2-40B4-BE49-F238E27FC236}">
                <a16:creationId xmlns:a16="http://schemas.microsoft.com/office/drawing/2014/main" id="{96806669-9F48-4A49-9F94-DA68123897C8}"/>
              </a:ext>
            </a:extLst>
          </p:cNvPr>
          <p:cNvSpPr/>
          <p:nvPr userDrawn="1"/>
        </p:nvSpPr>
        <p:spPr>
          <a:xfrm>
            <a:off x="517964" y="1499413"/>
            <a:ext cx="4322421" cy="6858000"/>
          </a:xfrm>
          <a:prstGeom prst="parallelogram">
            <a:avLst>
              <a:gd name="adj" fmla="val 59641"/>
            </a:avLst>
          </a:prstGeom>
          <a:gradFill flip="none" rotWithShape="1">
            <a:gsLst>
              <a:gs pos="0">
                <a:schemeClr val="bg1">
                  <a:alpha val="9000"/>
                </a:schemeClr>
              </a:gs>
              <a:gs pos="52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平行四边形 24">
            <a:extLst>
              <a:ext uri="{FF2B5EF4-FFF2-40B4-BE49-F238E27FC236}">
                <a16:creationId xmlns:a16="http://schemas.microsoft.com/office/drawing/2014/main" id="{AD0101AB-CFE0-4AB6-9B9E-7D38FF40BA74}"/>
              </a:ext>
            </a:extLst>
          </p:cNvPr>
          <p:cNvSpPr/>
          <p:nvPr userDrawn="1"/>
        </p:nvSpPr>
        <p:spPr>
          <a:xfrm>
            <a:off x="3968580" y="1499413"/>
            <a:ext cx="4322421" cy="6858000"/>
          </a:xfrm>
          <a:prstGeom prst="parallelogram">
            <a:avLst>
              <a:gd name="adj" fmla="val 59641"/>
            </a:avLst>
          </a:prstGeom>
          <a:gradFill flip="none" rotWithShape="1">
            <a:gsLst>
              <a:gs pos="0">
                <a:schemeClr val="bg1">
                  <a:alpha val="9000"/>
                </a:schemeClr>
              </a:gs>
              <a:gs pos="52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平行四边形 29">
            <a:extLst>
              <a:ext uri="{FF2B5EF4-FFF2-40B4-BE49-F238E27FC236}">
                <a16:creationId xmlns:a16="http://schemas.microsoft.com/office/drawing/2014/main" id="{85285E0D-C4D0-47A2-AB64-56B56DD5AD53}"/>
              </a:ext>
            </a:extLst>
          </p:cNvPr>
          <p:cNvSpPr/>
          <p:nvPr userDrawn="1"/>
        </p:nvSpPr>
        <p:spPr>
          <a:xfrm>
            <a:off x="7417416" y="1499413"/>
            <a:ext cx="4322421" cy="6858000"/>
          </a:xfrm>
          <a:prstGeom prst="parallelogram">
            <a:avLst>
              <a:gd name="adj" fmla="val 59641"/>
            </a:avLst>
          </a:prstGeom>
          <a:gradFill flip="none" rotWithShape="1">
            <a:gsLst>
              <a:gs pos="0">
                <a:schemeClr val="bg1">
                  <a:alpha val="9000"/>
                </a:schemeClr>
              </a:gs>
              <a:gs pos="52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CF9290AF-ED1B-40B2-87E5-AF2D769803FD}"/>
              </a:ext>
            </a:extLst>
          </p:cNvPr>
          <p:cNvSpPr txBox="1"/>
          <p:nvPr userDrawn="1"/>
        </p:nvSpPr>
        <p:spPr>
          <a:xfrm>
            <a:off x="2000951" y="4327678"/>
            <a:ext cx="11176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800" b="1" spc="300">
                <a:gradFill flip="none" rotWithShape="1">
                  <a:gsLst>
                    <a:gs pos="74000">
                      <a:schemeClr val="accent1"/>
                    </a:gs>
                    <a:gs pos="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altLang="zh-CN" sz="6000">
                <a:gradFill flip="none" rotWithShape="1">
                  <a:gsLst>
                    <a:gs pos="49000">
                      <a:schemeClr val="accent1"/>
                    </a:gs>
                    <a:gs pos="89000">
                      <a:schemeClr val="accent1">
                        <a:alpha val="0"/>
                      </a:schemeClr>
                    </a:gs>
                  </a:gsLst>
                  <a:lin ang="5400000" scaled="1"/>
                  <a:tileRect/>
                </a:gradFill>
              </a:rPr>
              <a:t>04</a:t>
            </a:r>
            <a:endParaRPr lang="zh-CN" altLang="en-US" sz="6000">
              <a:gradFill flip="none" rotWithShape="1">
                <a:gsLst>
                  <a:gs pos="49000">
                    <a:schemeClr val="accent1"/>
                  </a:gs>
                  <a:gs pos="89000">
                    <a:schemeClr val="accent1">
                      <a:alpha val="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84C78FA6-7F48-4E40-B8C8-AB3C2254E189}"/>
              </a:ext>
            </a:extLst>
          </p:cNvPr>
          <p:cNvSpPr txBox="1"/>
          <p:nvPr userDrawn="1"/>
        </p:nvSpPr>
        <p:spPr>
          <a:xfrm>
            <a:off x="5546154" y="4327678"/>
            <a:ext cx="11176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800" b="1" spc="300">
                <a:gradFill flip="none" rotWithShape="1">
                  <a:gsLst>
                    <a:gs pos="74000">
                      <a:schemeClr val="accent1"/>
                    </a:gs>
                    <a:gs pos="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altLang="zh-CN" sz="6000">
                <a:gradFill flip="none" rotWithShape="1">
                  <a:gsLst>
                    <a:gs pos="49000">
                      <a:schemeClr val="accent1"/>
                    </a:gs>
                    <a:gs pos="89000">
                      <a:schemeClr val="accent1">
                        <a:alpha val="0"/>
                      </a:schemeClr>
                    </a:gs>
                  </a:gsLst>
                  <a:lin ang="5400000" scaled="1"/>
                  <a:tileRect/>
                </a:gradFill>
              </a:rPr>
              <a:t>05</a:t>
            </a:r>
            <a:endParaRPr lang="zh-CN" altLang="en-US" sz="6000">
              <a:gradFill flip="none" rotWithShape="1">
                <a:gsLst>
                  <a:gs pos="49000">
                    <a:schemeClr val="accent1"/>
                  </a:gs>
                  <a:gs pos="89000">
                    <a:schemeClr val="accent1">
                      <a:alpha val="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C7D340D7-3A2A-4E09-B71C-2B01439BCB0A}"/>
              </a:ext>
            </a:extLst>
          </p:cNvPr>
          <p:cNvSpPr txBox="1"/>
          <p:nvPr userDrawn="1"/>
        </p:nvSpPr>
        <p:spPr>
          <a:xfrm>
            <a:off x="8957446" y="4327678"/>
            <a:ext cx="11176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800" b="1" spc="300">
                <a:gradFill flip="none" rotWithShape="1">
                  <a:gsLst>
                    <a:gs pos="74000">
                      <a:schemeClr val="accent1"/>
                    </a:gs>
                    <a:gs pos="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altLang="zh-CN" sz="6000">
                <a:gradFill flip="none" rotWithShape="1">
                  <a:gsLst>
                    <a:gs pos="49000">
                      <a:schemeClr val="accent1"/>
                    </a:gs>
                    <a:gs pos="89000">
                      <a:schemeClr val="accent1">
                        <a:alpha val="0"/>
                      </a:schemeClr>
                    </a:gs>
                  </a:gsLst>
                  <a:lin ang="5400000" scaled="1"/>
                  <a:tileRect/>
                </a:gradFill>
              </a:rPr>
              <a:t>06</a:t>
            </a:r>
            <a:endParaRPr lang="zh-CN" altLang="en-US" sz="6000">
              <a:gradFill flip="none" rotWithShape="1">
                <a:gsLst>
                  <a:gs pos="49000">
                    <a:schemeClr val="accent1"/>
                  </a:gs>
                  <a:gs pos="89000">
                    <a:schemeClr val="accent1">
                      <a:alpha val="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6498C75B-5DD3-403B-B8E7-94EC58C613BC}"/>
              </a:ext>
            </a:extLst>
          </p:cNvPr>
          <p:cNvCxnSpPr>
            <a:cxnSpLocks/>
          </p:cNvCxnSpPr>
          <p:nvPr userDrawn="1"/>
        </p:nvCxnSpPr>
        <p:spPr>
          <a:xfrm>
            <a:off x="2354641" y="5798040"/>
            <a:ext cx="360000" cy="0"/>
          </a:xfrm>
          <a:prstGeom prst="line">
            <a:avLst/>
          </a:prstGeom>
          <a:noFill/>
          <a:ln w="190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a:ln>
          <a:effectLst>
            <a:outerShdw blurRad="127000" sx="102000" sy="102000" algn="ctr" rotWithShape="0">
              <a:schemeClr val="bg2">
                <a:lumMod val="1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4DF46664-DF31-428D-A51C-7A5390D2A850}"/>
              </a:ext>
            </a:extLst>
          </p:cNvPr>
          <p:cNvCxnSpPr>
            <a:cxnSpLocks/>
          </p:cNvCxnSpPr>
          <p:nvPr userDrawn="1"/>
        </p:nvCxnSpPr>
        <p:spPr>
          <a:xfrm>
            <a:off x="5887683" y="5798040"/>
            <a:ext cx="360000" cy="0"/>
          </a:xfrm>
          <a:prstGeom prst="line">
            <a:avLst/>
          </a:prstGeom>
          <a:noFill/>
          <a:ln w="190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a:ln>
          <a:effectLst>
            <a:outerShdw blurRad="127000" sx="102000" sy="102000" algn="ctr" rotWithShape="0">
              <a:schemeClr val="bg2">
                <a:lumMod val="1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E5C14CF8-BF03-412D-AF27-1D9696603A69}"/>
              </a:ext>
            </a:extLst>
          </p:cNvPr>
          <p:cNvCxnSpPr>
            <a:cxnSpLocks/>
          </p:cNvCxnSpPr>
          <p:nvPr userDrawn="1"/>
        </p:nvCxnSpPr>
        <p:spPr>
          <a:xfrm>
            <a:off x="9311870" y="5798040"/>
            <a:ext cx="360000" cy="0"/>
          </a:xfrm>
          <a:prstGeom prst="line">
            <a:avLst/>
          </a:prstGeom>
          <a:noFill/>
          <a:ln w="190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a:ln>
          <a:effectLst>
            <a:outerShdw blurRad="127000" sx="102000" sy="102000" algn="ctr" rotWithShape="0">
              <a:schemeClr val="bg2">
                <a:lumMod val="1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占位符 25">
            <a:extLst>
              <a:ext uri="{FF2B5EF4-FFF2-40B4-BE49-F238E27FC236}">
                <a16:creationId xmlns:a16="http://schemas.microsoft.com/office/drawing/2014/main" id="{F2079ED1-55D8-4F63-B66B-DCF2B81D63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91942" y="5020612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lang="zh-CN" altLang="en-US" sz="2400" b="1" spc="300" dirty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228600" lvl="0" indent="-228600" algn="ctr">
              <a:lnSpc>
                <a:spcPct val="100000"/>
              </a:lnSpc>
            </a:pPr>
            <a:r>
              <a:rPr lang="zh-CN" altLang="en-US"/>
              <a:t>输入标题</a:t>
            </a:r>
          </a:p>
        </p:txBody>
      </p:sp>
      <p:sp>
        <p:nvSpPr>
          <p:cNvPr id="38" name="文本占位符 25">
            <a:extLst>
              <a:ext uri="{FF2B5EF4-FFF2-40B4-BE49-F238E27FC236}">
                <a16:creationId xmlns:a16="http://schemas.microsoft.com/office/drawing/2014/main" id="{8BC377C9-F8C4-47B9-A14E-583D230C64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82853" y="5020612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lang="zh-CN" altLang="en-US" sz="2400" b="1" spc="300" dirty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228600" lvl="0" indent="-228600" algn="ctr">
              <a:lnSpc>
                <a:spcPct val="100000"/>
              </a:lnSpc>
            </a:pPr>
            <a:r>
              <a:rPr lang="zh-CN" altLang="en-US"/>
              <a:t>输入标题</a:t>
            </a:r>
          </a:p>
        </p:txBody>
      </p:sp>
      <p:sp>
        <p:nvSpPr>
          <p:cNvPr id="39" name="文本占位符 25">
            <a:extLst>
              <a:ext uri="{FF2B5EF4-FFF2-40B4-BE49-F238E27FC236}">
                <a16:creationId xmlns:a16="http://schemas.microsoft.com/office/drawing/2014/main" id="{1D5B447A-219B-4401-95F5-2F333EEC9E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07040" y="5020612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lang="zh-CN" altLang="en-US" sz="2400" b="1" spc="300" dirty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228600" lvl="0" indent="-228600" algn="ctr">
              <a:lnSpc>
                <a:spcPct val="100000"/>
              </a:lnSpc>
            </a:pPr>
            <a:r>
              <a:rPr lang="zh-CN" altLang="en-US"/>
              <a:t>输入标题</a:t>
            </a:r>
          </a:p>
        </p:txBody>
      </p:sp>
      <p:sp>
        <p:nvSpPr>
          <p:cNvPr id="3" name="平行四边形 2">
            <a:extLst>
              <a:ext uri="{FF2B5EF4-FFF2-40B4-BE49-F238E27FC236}">
                <a16:creationId xmlns:a16="http://schemas.microsoft.com/office/drawing/2014/main" id="{B43F6730-54F1-48F0-A42E-BD4981BFCE57}"/>
              </a:ext>
            </a:extLst>
          </p:cNvPr>
          <p:cNvSpPr/>
          <p:nvPr userDrawn="1"/>
        </p:nvSpPr>
        <p:spPr>
          <a:xfrm>
            <a:off x="517964" y="-814039"/>
            <a:ext cx="4322421" cy="6858000"/>
          </a:xfrm>
          <a:prstGeom prst="parallelogram">
            <a:avLst>
              <a:gd name="adj" fmla="val 59641"/>
            </a:avLst>
          </a:prstGeom>
          <a:gradFill flip="none" rotWithShape="1">
            <a:gsLst>
              <a:gs pos="0">
                <a:schemeClr val="bg1">
                  <a:alpha val="9000"/>
                </a:schemeClr>
              </a:gs>
              <a:gs pos="52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平行四边形 3">
            <a:extLst>
              <a:ext uri="{FF2B5EF4-FFF2-40B4-BE49-F238E27FC236}">
                <a16:creationId xmlns:a16="http://schemas.microsoft.com/office/drawing/2014/main" id="{93FCA87D-7110-4528-958D-A29BFC4CDE34}"/>
              </a:ext>
            </a:extLst>
          </p:cNvPr>
          <p:cNvSpPr/>
          <p:nvPr userDrawn="1"/>
        </p:nvSpPr>
        <p:spPr>
          <a:xfrm>
            <a:off x="3968580" y="-814039"/>
            <a:ext cx="4322421" cy="6858000"/>
          </a:xfrm>
          <a:prstGeom prst="parallelogram">
            <a:avLst>
              <a:gd name="adj" fmla="val 59641"/>
            </a:avLst>
          </a:prstGeom>
          <a:gradFill flip="none" rotWithShape="1">
            <a:gsLst>
              <a:gs pos="0">
                <a:schemeClr val="bg1">
                  <a:alpha val="9000"/>
                </a:schemeClr>
              </a:gs>
              <a:gs pos="52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平行四边形 4">
            <a:extLst>
              <a:ext uri="{FF2B5EF4-FFF2-40B4-BE49-F238E27FC236}">
                <a16:creationId xmlns:a16="http://schemas.microsoft.com/office/drawing/2014/main" id="{F2228C12-DC2E-437E-8913-016C7710C9F5}"/>
              </a:ext>
            </a:extLst>
          </p:cNvPr>
          <p:cNvSpPr/>
          <p:nvPr userDrawn="1"/>
        </p:nvSpPr>
        <p:spPr>
          <a:xfrm>
            <a:off x="7417416" y="-814039"/>
            <a:ext cx="4322421" cy="6858000"/>
          </a:xfrm>
          <a:prstGeom prst="parallelogram">
            <a:avLst>
              <a:gd name="adj" fmla="val 59641"/>
            </a:avLst>
          </a:prstGeom>
          <a:gradFill flip="none" rotWithShape="1">
            <a:gsLst>
              <a:gs pos="0">
                <a:schemeClr val="bg1">
                  <a:alpha val="9000"/>
                </a:schemeClr>
              </a:gs>
              <a:gs pos="52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9875323-E98D-473E-B150-981443EA3FB9}"/>
              </a:ext>
            </a:extLst>
          </p:cNvPr>
          <p:cNvSpPr txBox="1"/>
          <p:nvPr userDrawn="1"/>
        </p:nvSpPr>
        <p:spPr>
          <a:xfrm>
            <a:off x="5129131" y="1463739"/>
            <a:ext cx="1968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>
                <a:solidFill>
                  <a:schemeClr val="bg1"/>
                </a:solidFill>
              </a:rPr>
              <a:t>CONTENT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B05E01F-23E3-4A82-90E9-D61B70A25CEA}"/>
              </a:ext>
            </a:extLst>
          </p:cNvPr>
          <p:cNvSpPr txBox="1"/>
          <p:nvPr/>
        </p:nvSpPr>
        <p:spPr>
          <a:xfrm>
            <a:off x="2000951" y="2014226"/>
            <a:ext cx="11176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800" b="1" spc="300">
                <a:gradFill flip="none" rotWithShape="1">
                  <a:gsLst>
                    <a:gs pos="74000">
                      <a:schemeClr val="accent1"/>
                    </a:gs>
                    <a:gs pos="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altLang="zh-CN" sz="6000">
                <a:gradFill flip="none" rotWithShape="1">
                  <a:gsLst>
                    <a:gs pos="49000">
                      <a:schemeClr val="accent1"/>
                    </a:gs>
                    <a:gs pos="89000">
                      <a:schemeClr val="accent1">
                        <a:alpha val="0"/>
                      </a:schemeClr>
                    </a:gs>
                  </a:gsLst>
                  <a:lin ang="5400000" scaled="1"/>
                  <a:tileRect/>
                </a:gradFill>
              </a:rPr>
              <a:t>01</a:t>
            </a:r>
            <a:endParaRPr lang="zh-CN" altLang="en-US" sz="6000">
              <a:gradFill flip="none" rotWithShape="1">
                <a:gsLst>
                  <a:gs pos="49000">
                    <a:schemeClr val="accent1"/>
                  </a:gs>
                  <a:gs pos="89000">
                    <a:schemeClr val="accent1">
                      <a:alpha val="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A55CD8E-F6D2-4D9A-BD47-01C87DA3B573}"/>
              </a:ext>
            </a:extLst>
          </p:cNvPr>
          <p:cNvSpPr txBox="1"/>
          <p:nvPr userDrawn="1"/>
        </p:nvSpPr>
        <p:spPr>
          <a:xfrm>
            <a:off x="5405288" y="668416"/>
            <a:ext cx="14927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800" b="1" spc="300">
                <a:gradFill flip="none" rotWithShape="1">
                  <a:gsLst>
                    <a:gs pos="74000">
                      <a:schemeClr val="accent1"/>
                    </a:gs>
                    <a:gs pos="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zh-CN" altLang="en-US"/>
              <a:t>目录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A2AD985-8DE6-4A9D-A19E-0E3EDF745933}"/>
              </a:ext>
            </a:extLst>
          </p:cNvPr>
          <p:cNvSpPr txBox="1"/>
          <p:nvPr/>
        </p:nvSpPr>
        <p:spPr>
          <a:xfrm>
            <a:off x="5546154" y="2014226"/>
            <a:ext cx="11176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800" b="1" spc="300">
                <a:gradFill flip="none" rotWithShape="1">
                  <a:gsLst>
                    <a:gs pos="74000">
                      <a:schemeClr val="accent1"/>
                    </a:gs>
                    <a:gs pos="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altLang="zh-CN" sz="6000">
                <a:gradFill flip="none" rotWithShape="1">
                  <a:gsLst>
                    <a:gs pos="49000">
                      <a:schemeClr val="accent1"/>
                    </a:gs>
                    <a:gs pos="89000">
                      <a:schemeClr val="accent1">
                        <a:alpha val="0"/>
                      </a:schemeClr>
                    </a:gs>
                  </a:gsLst>
                  <a:lin ang="5400000" scaled="1"/>
                  <a:tileRect/>
                </a:gradFill>
              </a:rPr>
              <a:t>02</a:t>
            </a:r>
            <a:endParaRPr lang="zh-CN" altLang="en-US" sz="6000">
              <a:gradFill flip="none" rotWithShape="1">
                <a:gsLst>
                  <a:gs pos="49000">
                    <a:schemeClr val="accent1"/>
                  </a:gs>
                  <a:gs pos="89000">
                    <a:schemeClr val="accent1">
                      <a:alpha val="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D9FD7A3-CBE6-4BBD-9125-627D65D1D2CB}"/>
              </a:ext>
            </a:extLst>
          </p:cNvPr>
          <p:cNvSpPr txBox="1"/>
          <p:nvPr/>
        </p:nvSpPr>
        <p:spPr>
          <a:xfrm>
            <a:off x="8957446" y="2014226"/>
            <a:ext cx="11176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800" b="1" spc="300">
                <a:gradFill flip="none" rotWithShape="1">
                  <a:gsLst>
                    <a:gs pos="74000">
                      <a:schemeClr val="accent1"/>
                    </a:gs>
                    <a:gs pos="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altLang="zh-CN" sz="6000">
                <a:gradFill flip="none" rotWithShape="1">
                  <a:gsLst>
                    <a:gs pos="49000">
                      <a:schemeClr val="accent1"/>
                    </a:gs>
                    <a:gs pos="89000">
                      <a:schemeClr val="accent1">
                        <a:alpha val="0"/>
                      </a:schemeClr>
                    </a:gs>
                  </a:gsLst>
                  <a:lin ang="5400000" scaled="1"/>
                  <a:tileRect/>
                </a:gradFill>
              </a:rPr>
              <a:t>03</a:t>
            </a:r>
            <a:endParaRPr lang="zh-CN" altLang="en-US" sz="6000">
              <a:gradFill flip="none" rotWithShape="1">
                <a:gsLst>
                  <a:gs pos="49000">
                    <a:schemeClr val="accent1"/>
                  </a:gs>
                  <a:gs pos="89000">
                    <a:schemeClr val="accent1">
                      <a:alpha val="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5E7AB504-B401-42CD-93CB-4FF64B6A917E}"/>
              </a:ext>
            </a:extLst>
          </p:cNvPr>
          <p:cNvCxnSpPr>
            <a:cxnSpLocks/>
          </p:cNvCxnSpPr>
          <p:nvPr userDrawn="1"/>
        </p:nvCxnSpPr>
        <p:spPr>
          <a:xfrm>
            <a:off x="2354641" y="3484588"/>
            <a:ext cx="360000" cy="0"/>
          </a:xfrm>
          <a:prstGeom prst="line">
            <a:avLst/>
          </a:prstGeom>
          <a:noFill/>
          <a:ln w="190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a:ln>
          <a:effectLst>
            <a:outerShdw blurRad="127000" sx="102000" sy="102000" algn="ctr" rotWithShape="0">
              <a:schemeClr val="bg2">
                <a:lumMod val="1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926824EB-114B-461C-96FB-B48DABCB831C}"/>
              </a:ext>
            </a:extLst>
          </p:cNvPr>
          <p:cNvCxnSpPr>
            <a:cxnSpLocks/>
          </p:cNvCxnSpPr>
          <p:nvPr userDrawn="1"/>
        </p:nvCxnSpPr>
        <p:spPr>
          <a:xfrm>
            <a:off x="5887683" y="3484588"/>
            <a:ext cx="360000" cy="0"/>
          </a:xfrm>
          <a:prstGeom prst="line">
            <a:avLst/>
          </a:prstGeom>
          <a:noFill/>
          <a:ln w="190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a:ln>
          <a:effectLst>
            <a:outerShdw blurRad="127000" sx="102000" sy="102000" algn="ctr" rotWithShape="0">
              <a:schemeClr val="bg2">
                <a:lumMod val="1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F91642DF-A541-42FB-9FD6-32AAF32C4C0D}"/>
              </a:ext>
            </a:extLst>
          </p:cNvPr>
          <p:cNvCxnSpPr>
            <a:cxnSpLocks/>
          </p:cNvCxnSpPr>
          <p:nvPr userDrawn="1"/>
        </p:nvCxnSpPr>
        <p:spPr>
          <a:xfrm>
            <a:off x="9311870" y="3484588"/>
            <a:ext cx="360000" cy="0"/>
          </a:xfrm>
          <a:prstGeom prst="line">
            <a:avLst/>
          </a:prstGeom>
          <a:noFill/>
          <a:ln w="190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a:ln>
          <a:effectLst>
            <a:outerShdw blurRad="127000" sx="102000" sy="102000" algn="ctr" rotWithShape="0">
              <a:schemeClr val="bg2">
                <a:lumMod val="1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占位符 25">
            <a:extLst>
              <a:ext uri="{FF2B5EF4-FFF2-40B4-BE49-F238E27FC236}">
                <a16:creationId xmlns:a16="http://schemas.microsoft.com/office/drawing/2014/main" id="{63556A12-00A4-4B9F-B7D9-5B1A6966521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791942" y="2707160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lang="zh-CN" altLang="en-US" sz="2400" b="1" spc="300" dirty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228600" lvl="0" indent="-228600" algn="ctr">
              <a:lnSpc>
                <a:spcPct val="100000"/>
              </a:lnSpc>
            </a:pPr>
            <a:r>
              <a:rPr lang="zh-CN" altLang="en-US"/>
              <a:t>输入标题</a:t>
            </a:r>
          </a:p>
        </p:txBody>
      </p:sp>
      <p:sp>
        <p:nvSpPr>
          <p:cNvPr id="27" name="文本占位符 25">
            <a:extLst>
              <a:ext uri="{FF2B5EF4-FFF2-40B4-BE49-F238E27FC236}">
                <a16:creationId xmlns:a16="http://schemas.microsoft.com/office/drawing/2014/main" id="{81A09085-5D10-48B5-9828-13B2B63D9D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82853" y="2707160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lang="zh-CN" altLang="en-US" sz="2400" b="1" spc="300" dirty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228600" lvl="0" indent="-228600" algn="ctr">
              <a:lnSpc>
                <a:spcPct val="100000"/>
              </a:lnSpc>
            </a:pPr>
            <a:r>
              <a:rPr lang="zh-CN" altLang="en-US"/>
              <a:t>输入标题</a:t>
            </a:r>
          </a:p>
        </p:txBody>
      </p:sp>
      <p:sp>
        <p:nvSpPr>
          <p:cNvPr id="28" name="文本占位符 25">
            <a:extLst>
              <a:ext uri="{FF2B5EF4-FFF2-40B4-BE49-F238E27FC236}">
                <a16:creationId xmlns:a16="http://schemas.microsoft.com/office/drawing/2014/main" id="{B72CE927-003F-4D0E-95DB-4B0B39A734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7040" y="2707160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lang="zh-CN" altLang="en-US" sz="2400" b="1" spc="300" dirty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228600" lvl="0" indent="-228600" algn="ctr">
              <a:lnSpc>
                <a:spcPct val="100000"/>
              </a:lnSpc>
            </a:pPr>
            <a:r>
              <a:rPr lang="zh-CN" altLang="en-US"/>
              <a:t>输入标题</a:t>
            </a:r>
          </a:p>
        </p:txBody>
      </p:sp>
    </p:spTree>
    <p:extLst>
      <p:ext uri="{BB962C8B-B14F-4D97-AF65-F5344CB8AC3E}">
        <p14:creationId xmlns:p14="http://schemas.microsoft.com/office/powerpoint/2010/main" val="60303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八项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2">
            <a:extLst>
              <a:ext uri="{FF2B5EF4-FFF2-40B4-BE49-F238E27FC236}">
                <a16:creationId xmlns:a16="http://schemas.microsoft.com/office/drawing/2014/main" id="{B43F6730-54F1-48F0-A42E-BD4981BFCE57}"/>
              </a:ext>
            </a:extLst>
          </p:cNvPr>
          <p:cNvSpPr/>
          <p:nvPr userDrawn="1"/>
        </p:nvSpPr>
        <p:spPr>
          <a:xfrm>
            <a:off x="440529" y="-820271"/>
            <a:ext cx="4322421" cy="6858000"/>
          </a:xfrm>
          <a:prstGeom prst="parallelogram">
            <a:avLst>
              <a:gd name="adj" fmla="val 59641"/>
            </a:avLst>
          </a:prstGeom>
          <a:gradFill flip="none" rotWithShape="1">
            <a:gsLst>
              <a:gs pos="0">
                <a:schemeClr val="bg1">
                  <a:alpha val="9000"/>
                </a:schemeClr>
              </a:gs>
              <a:gs pos="52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平行四边形 3">
            <a:extLst>
              <a:ext uri="{FF2B5EF4-FFF2-40B4-BE49-F238E27FC236}">
                <a16:creationId xmlns:a16="http://schemas.microsoft.com/office/drawing/2014/main" id="{93FCA87D-7110-4528-958D-A29BFC4CDE34}"/>
              </a:ext>
            </a:extLst>
          </p:cNvPr>
          <p:cNvSpPr/>
          <p:nvPr userDrawn="1"/>
        </p:nvSpPr>
        <p:spPr>
          <a:xfrm>
            <a:off x="2764248" y="-820271"/>
            <a:ext cx="4322421" cy="6858000"/>
          </a:xfrm>
          <a:prstGeom prst="parallelogram">
            <a:avLst>
              <a:gd name="adj" fmla="val 59641"/>
            </a:avLst>
          </a:prstGeom>
          <a:gradFill flip="none" rotWithShape="1">
            <a:gsLst>
              <a:gs pos="0">
                <a:schemeClr val="bg1">
                  <a:alpha val="9000"/>
                </a:schemeClr>
              </a:gs>
              <a:gs pos="52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平行四边形 4">
            <a:extLst>
              <a:ext uri="{FF2B5EF4-FFF2-40B4-BE49-F238E27FC236}">
                <a16:creationId xmlns:a16="http://schemas.microsoft.com/office/drawing/2014/main" id="{F2228C12-DC2E-437E-8913-016C7710C9F5}"/>
              </a:ext>
            </a:extLst>
          </p:cNvPr>
          <p:cNvSpPr/>
          <p:nvPr userDrawn="1"/>
        </p:nvSpPr>
        <p:spPr>
          <a:xfrm>
            <a:off x="5220098" y="-820271"/>
            <a:ext cx="4322421" cy="6858000"/>
          </a:xfrm>
          <a:prstGeom prst="parallelogram">
            <a:avLst>
              <a:gd name="adj" fmla="val 59641"/>
            </a:avLst>
          </a:prstGeom>
          <a:gradFill flip="none" rotWithShape="1">
            <a:gsLst>
              <a:gs pos="0">
                <a:schemeClr val="bg1">
                  <a:alpha val="9000"/>
                </a:schemeClr>
              </a:gs>
              <a:gs pos="52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平行四边形 5">
            <a:extLst>
              <a:ext uri="{FF2B5EF4-FFF2-40B4-BE49-F238E27FC236}">
                <a16:creationId xmlns:a16="http://schemas.microsoft.com/office/drawing/2014/main" id="{AC6A777A-768A-483B-9D21-935E8D3E95BB}"/>
              </a:ext>
            </a:extLst>
          </p:cNvPr>
          <p:cNvSpPr/>
          <p:nvPr userDrawn="1"/>
        </p:nvSpPr>
        <p:spPr>
          <a:xfrm>
            <a:off x="7589371" y="-820271"/>
            <a:ext cx="4322421" cy="6858000"/>
          </a:xfrm>
          <a:prstGeom prst="parallelogram">
            <a:avLst>
              <a:gd name="adj" fmla="val 59641"/>
            </a:avLst>
          </a:prstGeom>
          <a:gradFill flip="none" rotWithShape="1">
            <a:gsLst>
              <a:gs pos="0">
                <a:schemeClr val="bg1">
                  <a:alpha val="9000"/>
                </a:schemeClr>
              </a:gs>
              <a:gs pos="52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9875323-E98D-473E-B150-981443EA3FB9}"/>
              </a:ext>
            </a:extLst>
          </p:cNvPr>
          <p:cNvSpPr txBox="1"/>
          <p:nvPr userDrawn="1"/>
        </p:nvSpPr>
        <p:spPr>
          <a:xfrm>
            <a:off x="5129131" y="1463739"/>
            <a:ext cx="1968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>
                <a:solidFill>
                  <a:schemeClr val="bg1"/>
                </a:solidFill>
              </a:rPr>
              <a:t>CONTENT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B05E01F-23E3-4A82-90E9-D61B70A25CEA}"/>
              </a:ext>
            </a:extLst>
          </p:cNvPr>
          <p:cNvSpPr txBox="1"/>
          <p:nvPr/>
        </p:nvSpPr>
        <p:spPr>
          <a:xfrm>
            <a:off x="1923516" y="2007994"/>
            <a:ext cx="11176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800" b="1" spc="300">
                <a:gradFill flip="none" rotWithShape="1">
                  <a:gsLst>
                    <a:gs pos="74000">
                      <a:schemeClr val="accent1"/>
                    </a:gs>
                    <a:gs pos="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altLang="zh-CN" sz="6000">
                <a:gradFill flip="none" rotWithShape="1">
                  <a:gsLst>
                    <a:gs pos="49000">
                      <a:schemeClr val="accent1"/>
                    </a:gs>
                    <a:gs pos="89000">
                      <a:schemeClr val="accent1">
                        <a:alpha val="0"/>
                      </a:schemeClr>
                    </a:gs>
                  </a:gsLst>
                  <a:lin ang="5400000" scaled="1"/>
                  <a:tileRect/>
                </a:gradFill>
              </a:rPr>
              <a:t>01</a:t>
            </a:r>
            <a:endParaRPr lang="zh-CN" altLang="en-US" sz="6000">
              <a:gradFill flip="none" rotWithShape="1">
                <a:gsLst>
                  <a:gs pos="49000">
                    <a:schemeClr val="accent1"/>
                  </a:gs>
                  <a:gs pos="89000">
                    <a:schemeClr val="accent1">
                      <a:alpha val="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A55CD8E-F6D2-4D9A-BD47-01C87DA3B573}"/>
              </a:ext>
            </a:extLst>
          </p:cNvPr>
          <p:cNvSpPr txBox="1"/>
          <p:nvPr userDrawn="1"/>
        </p:nvSpPr>
        <p:spPr>
          <a:xfrm>
            <a:off x="5405288" y="668416"/>
            <a:ext cx="14927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800" b="1" spc="300">
                <a:gradFill flip="none" rotWithShape="1">
                  <a:gsLst>
                    <a:gs pos="74000">
                      <a:schemeClr val="accent1"/>
                    </a:gs>
                    <a:gs pos="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zh-CN" altLang="en-US"/>
              <a:t>目录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A2AD985-8DE6-4A9D-A19E-0E3EDF745933}"/>
              </a:ext>
            </a:extLst>
          </p:cNvPr>
          <p:cNvSpPr txBox="1"/>
          <p:nvPr/>
        </p:nvSpPr>
        <p:spPr>
          <a:xfrm>
            <a:off x="4341822" y="2007994"/>
            <a:ext cx="11176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800" b="1" spc="300">
                <a:gradFill flip="none" rotWithShape="1">
                  <a:gsLst>
                    <a:gs pos="74000">
                      <a:schemeClr val="accent1"/>
                    </a:gs>
                    <a:gs pos="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altLang="zh-CN" sz="6000">
                <a:gradFill flip="none" rotWithShape="1">
                  <a:gsLst>
                    <a:gs pos="49000">
                      <a:schemeClr val="accent1"/>
                    </a:gs>
                    <a:gs pos="89000">
                      <a:schemeClr val="accent1">
                        <a:alpha val="0"/>
                      </a:schemeClr>
                    </a:gs>
                  </a:gsLst>
                  <a:lin ang="5400000" scaled="1"/>
                  <a:tileRect/>
                </a:gradFill>
              </a:rPr>
              <a:t>02</a:t>
            </a:r>
            <a:endParaRPr lang="zh-CN" altLang="en-US" sz="6000">
              <a:gradFill flip="none" rotWithShape="1">
                <a:gsLst>
                  <a:gs pos="49000">
                    <a:schemeClr val="accent1"/>
                  </a:gs>
                  <a:gs pos="89000">
                    <a:schemeClr val="accent1">
                      <a:alpha val="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D9FD7A3-CBE6-4BBD-9125-627D65D1D2CB}"/>
              </a:ext>
            </a:extLst>
          </p:cNvPr>
          <p:cNvSpPr txBox="1"/>
          <p:nvPr/>
        </p:nvSpPr>
        <p:spPr>
          <a:xfrm>
            <a:off x="6760128" y="2007994"/>
            <a:ext cx="11176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800" b="1" spc="300">
                <a:gradFill flip="none" rotWithShape="1">
                  <a:gsLst>
                    <a:gs pos="74000">
                      <a:schemeClr val="accent1"/>
                    </a:gs>
                    <a:gs pos="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altLang="zh-CN" sz="6000">
                <a:gradFill flip="none" rotWithShape="1">
                  <a:gsLst>
                    <a:gs pos="49000">
                      <a:schemeClr val="accent1"/>
                    </a:gs>
                    <a:gs pos="89000">
                      <a:schemeClr val="accent1">
                        <a:alpha val="0"/>
                      </a:schemeClr>
                    </a:gs>
                  </a:gsLst>
                  <a:lin ang="5400000" scaled="1"/>
                  <a:tileRect/>
                </a:gradFill>
              </a:rPr>
              <a:t>03</a:t>
            </a:r>
            <a:endParaRPr lang="zh-CN" altLang="en-US" sz="6000">
              <a:gradFill flip="none" rotWithShape="1">
                <a:gsLst>
                  <a:gs pos="49000">
                    <a:schemeClr val="accent1"/>
                  </a:gs>
                  <a:gs pos="89000">
                    <a:schemeClr val="accent1">
                      <a:alpha val="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4ECC259-4407-478C-BE26-30C4CAA37368}"/>
              </a:ext>
            </a:extLst>
          </p:cNvPr>
          <p:cNvSpPr txBox="1"/>
          <p:nvPr/>
        </p:nvSpPr>
        <p:spPr>
          <a:xfrm>
            <a:off x="9178435" y="2007994"/>
            <a:ext cx="11176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800" b="1" spc="300">
                <a:gradFill flip="none" rotWithShape="1">
                  <a:gsLst>
                    <a:gs pos="74000">
                      <a:schemeClr val="accent1"/>
                    </a:gs>
                    <a:gs pos="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altLang="zh-CN" sz="6000">
                <a:gradFill flip="none" rotWithShape="1">
                  <a:gsLst>
                    <a:gs pos="49000">
                      <a:schemeClr val="accent1"/>
                    </a:gs>
                    <a:gs pos="89000">
                      <a:schemeClr val="accent1">
                        <a:alpha val="0"/>
                      </a:schemeClr>
                    </a:gs>
                  </a:gsLst>
                  <a:lin ang="5400000" scaled="1"/>
                  <a:tileRect/>
                </a:gradFill>
              </a:rPr>
              <a:t>04</a:t>
            </a:r>
            <a:endParaRPr lang="zh-CN" altLang="en-US" sz="6000">
              <a:gradFill flip="none" rotWithShape="1">
                <a:gsLst>
                  <a:gs pos="49000">
                    <a:schemeClr val="accent1"/>
                  </a:gs>
                  <a:gs pos="89000">
                    <a:schemeClr val="accent1">
                      <a:alpha val="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5E7AB504-B401-42CD-93CB-4FF64B6A917E}"/>
              </a:ext>
            </a:extLst>
          </p:cNvPr>
          <p:cNvCxnSpPr>
            <a:cxnSpLocks/>
          </p:cNvCxnSpPr>
          <p:nvPr userDrawn="1"/>
        </p:nvCxnSpPr>
        <p:spPr>
          <a:xfrm>
            <a:off x="2277206" y="3478356"/>
            <a:ext cx="360000" cy="0"/>
          </a:xfrm>
          <a:prstGeom prst="line">
            <a:avLst/>
          </a:prstGeom>
          <a:noFill/>
          <a:ln w="190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a:ln>
          <a:effectLst>
            <a:outerShdw blurRad="127000" sx="102000" sy="102000" algn="ctr" rotWithShape="0">
              <a:schemeClr val="bg2">
                <a:lumMod val="1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926824EB-114B-461C-96FB-B48DABCB831C}"/>
              </a:ext>
            </a:extLst>
          </p:cNvPr>
          <p:cNvCxnSpPr>
            <a:cxnSpLocks/>
          </p:cNvCxnSpPr>
          <p:nvPr userDrawn="1"/>
        </p:nvCxnSpPr>
        <p:spPr>
          <a:xfrm>
            <a:off x="4683351" y="3478356"/>
            <a:ext cx="360000" cy="0"/>
          </a:xfrm>
          <a:prstGeom prst="line">
            <a:avLst/>
          </a:prstGeom>
          <a:noFill/>
          <a:ln w="190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a:ln>
          <a:effectLst>
            <a:outerShdw blurRad="127000" sx="102000" sy="102000" algn="ctr" rotWithShape="0">
              <a:schemeClr val="bg2">
                <a:lumMod val="1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F91642DF-A541-42FB-9FD6-32AAF32C4C0D}"/>
              </a:ext>
            </a:extLst>
          </p:cNvPr>
          <p:cNvCxnSpPr>
            <a:cxnSpLocks/>
          </p:cNvCxnSpPr>
          <p:nvPr userDrawn="1"/>
        </p:nvCxnSpPr>
        <p:spPr>
          <a:xfrm>
            <a:off x="7114552" y="3478356"/>
            <a:ext cx="360000" cy="0"/>
          </a:xfrm>
          <a:prstGeom prst="line">
            <a:avLst/>
          </a:prstGeom>
          <a:noFill/>
          <a:ln w="190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a:ln>
          <a:effectLst>
            <a:outerShdw blurRad="127000" sx="102000" sy="102000" algn="ctr" rotWithShape="0">
              <a:schemeClr val="bg2">
                <a:lumMod val="1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D8541C1D-4A83-4B83-AA89-4A5518F078BB}"/>
              </a:ext>
            </a:extLst>
          </p:cNvPr>
          <p:cNvCxnSpPr>
            <a:cxnSpLocks/>
          </p:cNvCxnSpPr>
          <p:nvPr userDrawn="1"/>
        </p:nvCxnSpPr>
        <p:spPr>
          <a:xfrm>
            <a:off x="9524536" y="3478356"/>
            <a:ext cx="360000" cy="0"/>
          </a:xfrm>
          <a:prstGeom prst="line">
            <a:avLst/>
          </a:prstGeom>
          <a:noFill/>
          <a:ln w="190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a:ln>
          <a:effectLst>
            <a:outerShdw blurRad="127000" sx="102000" sy="102000" algn="ctr" rotWithShape="0">
              <a:schemeClr val="bg2">
                <a:lumMod val="1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占位符 25">
            <a:extLst>
              <a:ext uri="{FF2B5EF4-FFF2-40B4-BE49-F238E27FC236}">
                <a16:creationId xmlns:a16="http://schemas.microsoft.com/office/drawing/2014/main" id="{63556A12-00A4-4B9F-B7D9-5B1A6966521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714507" y="2700928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lang="zh-CN" altLang="en-US" sz="2400" b="1" spc="300" dirty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228600" lvl="0" indent="-228600" algn="ctr">
              <a:lnSpc>
                <a:spcPct val="100000"/>
              </a:lnSpc>
            </a:pPr>
            <a:r>
              <a:rPr lang="zh-CN" altLang="en-US"/>
              <a:t>输入标题</a:t>
            </a:r>
          </a:p>
        </p:txBody>
      </p:sp>
      <p:sp>
        <p:nvSpPr>
          <p:cNvPr id="27" name="文本占位符 25">
            <a:extLst>
              <a:ext uri="{FF2B5EF4-FFF2-40B4-BE49-F238E27FC236}">
                <a16:creationId xmlns:a16="http://schemas.microsoft.com/office/drawing/2014/main" id="{81A09085-5D10-48B5-9828-13B2B63D9D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8521" y="2700928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lang="zh-CN" altLang="en-US" sz="2400" b="1" spc="300" dirty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228600" lvl="0" indent="-228600" algn="ctr">
              <a:lnSpc>
                <a:spcPct val="100000"/>
              </a:lnSpc>
            </a:pPr>
            <a:r>
              <a:rPr lang="zh-CN" altLang="en-US"/>
              <a:t>输入标题</a:t>
            </a:r>
          </a:p>
        </p:txBody>
      </p:sp>
      <p:sp>
        <p:nvSpPr>
          <p:cNvPr id="28" name="文本占位符 25">
            <a:extLst>
              <a:ext uri="{FF2B5EF4-FFF2-40B4-BE49-F238E27FC236}">
                <a16:creationId xmlns:a16="http://schemas.microsoft.com/office/drawing/2014/main" id="{B72CE927-003F-4D0E-95DB-4B0B39A734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9722" y="2700928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lang="zh-CN" altLang="en-US" sz="2400" b="1" spc="300" dirty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228600" lvl="0" indent="-228600" algn="ctr">
              <a:lnSpc>
                <a:spcPct val="100000"/>
              </a:lnSpc>
            </a:pPr>
            <a:r>
              <a:rPr lang="zh-CN" altLang="en-US"/>
              <a:t>输入标题</a:t>
            </a:r>
          </a:p>
        </p:txBody>
      </p:sp>
      <p:sp>
        <p:nvSpPr>
          <p:cNvPr id="29" name="文本占位符 25">
            <a:extLst>
              <a:ext uri="{FF2B5EF4-FFF2-40B4-BE49-F238E27FC236}">
                <a16:creationId xmlns:a16="http://schemas.microsoft.com/office/drawing/2014/main" id="{6DC029B9-081E-4533-B9EF-367E89A5ED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19706" y="2700928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lang="zh-CN" altLang="en-US" sz="2400" b="1" spc="300" dirty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228600" lvl="0" indent="-228600" algn="ctr">
              <a:lnSpc>
                <a:spcPct val="100000"/>
              </a:lnSpc>
            </a:pPr>
            <a:r>
              <a:rPr lang="zh-CN" altLang="en-US"/>
              <a:t>输入标题</a:t>
            </a:r>
          </a:p>
        </p:txBody>
      </p:sp>
      <p:sp>
        <p:nvSpPr>
          <p:cNvPr id="20" name="平行四边形 19">
            <a:extLst>
              <a:ext uri="{FF2B5EF4-FFF2-40B4-BE49-F238E27FC236}">
                <a16:creationId xmlns:a16="http://schemas.microsoft.com/office/drawing/2014/main" id="{08D5D302-7920-41E0-A974-90FA2F848982}"/>
              </a:ext>
            </a:extLst>
          </p:cNvPr>
          <p:cNvSpPr/>
          <p:nvPr userDrawn="1"/>
        </p:nvSpPr>
        <p:spPr>
          <a:xfrm>
            <a:off x="440529" y="1515537"/>
            <a:ext cx="4322421" cy="6858000"/>
          </a:xfrm>
          <a:prstGeom prst="parallelogram">
            <a:avLst>
              <a:gd name="adj" fmla="val 59641"/>
            </a:avLst>
          </a:prstGeom>
          <a:gradFill flip="none" rotWithShape="1">
            <a:gsLst>
              <a:gs pos="0">
                <a:schemeClr val="bg1">
                  <a:alpha val="9000"/>
                </a:schemeClr>
              </a:gs>
              <a:gs pos="52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平行四边形 24">
            <a:extLst>
              <a:ext uri="{FF2B5EF4-FFF2-40B4-BE49-F238E27FC236}">
                <a16:creationId xmlns:a16="http://schemas.microsoft.com/office/drawing/2014/main" id="{56034AD0-0CD9-48B9-A3B2-7169A6883ED3}"/>
              </a:ext>
            </a:extLst>
          </p:cNvPr>
          <p:cNvSpPr/>
          <p:nvPr userDrawn="1"/>
        </p:nvSpPr>
        <p:spPr>
          <a:xfrm>
            <a:off x="2764248" y="1515537"/>
            <a:ext cx="4322421" cy="6858000"/>
          </a:xfrm>
          <a:prstGeom prst="parallelogram">
            <a:avLst>
              <a:gd name="adj" fmla="val 59641"/>
            </a:avLst>
          </a:prstGeom>
          <a:gradFill flip="none" rotWithShape="1">
            <a:gsLst>
              <a:gs pos="0">
                <a:schemeClr val="bg1">
                  <a:alpha val="9000"/>
                </a:schemeClr>
              </a:gs>
              <a:gs pos="52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平行四边形 29">
            <a:extLst>
              <a:ext uri="{FF2B5EF4-FFF2-40B4-BE49-F238E27FC236}">
                <a16:creationId xmlns:a16="http://schemas.microsoft.com/office/drawing/2014/main" id="{32CEDD2C-EAD6-4685-A234-0534D978F4FA}"/>
              </a:ext>
            </a:extLst>
          </p:cNvPr>
          <p:cNvSpPr/>
          <p:nvPr userDrawn="1"/>
        </p:nvSpPr>
        <p:spPr>
          <a:xfrm>
            <a:off x="5220098" y="1515537"/>
            <a:ext cx="4322421" cy="6858000"/>
          </a:xfrm>
          <a:prstGeom prst="parallelogram">
            <a:avLst>
              <a:gd name="adj" fmla="val 59641"/>
            </a:avLst>
          </a:prstGeom>
          <a:gradFill flip="none" rotWithShape="1">
            <a:gsLst>
              <a:gs pos="0">
                <a:schemeClr val="bg1">
                  <a:alpha val="9000"/>
                </a:schemeClr>
              </a:gs>
              <a:gs pos="52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1" name="平行四边形 30">
            <a:extLst>
              <a:ext uri="{FF2B5EF4-FFF2-40B4-BE49-F238E27FC236}">
                <a16:creationId xmlns:a16="http://schemas.microsoft.com/office/drawing/2014/main" id="{C1A119B9-910B-4F47-8FED-09D29ABFF3B4}"/>
              </a:ext>
            </a:extLst>
          </p:cNvPr>
          <p:cNvSpPr/>
          <p:nvPr userDrawn="1"/>
        </p:nvSpPr>
        <p:spPr>
          <a:xfrm>
            <a:off x="7589371" y="1515537"/>
            <a:ext cx="4322421" cy="6858000"/>
          </a:xfrm>
          <a:prstGeom prst="parallelogram">
            <a:avLst>
              <a:gd name="adj" fmla="val 59641"/>
            </a:avLst>
          </a:prstGeom>
          <a:gradFill flip="none" rotWithShape="1">
            <a:gsLst>
              <a:gs pos="0">
                <a:schemeClr val="bg1">
                  <a:alpha val="9000"/>
                </a:schemeClr>
              </a:gs>
              <a:gs pos="52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BEDFA189-31E3-4658-953F-8B3DF9DB3990}"/>
              </a:ext>
            </a:extLst>
          </p:cNvPr>
          <p:cNvSpPr txBox="1"/>
          <p:nvPr userDrawn="1"/>
        </p:nvSpPr>
        <p:spPr>
          <a:xfrm>
            <a:off x="1923516" y="4343802"/>
            <a:ext cx="11176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800" b="1" spc="300">
                <a:gradFill flip="none" rotWithShape="1">
                  <a:gsLst>
                    <a:gs pos="74000">
                      <a:schemeClr val="accent1"/>
                    </a:gs>
                    <a:gs pos="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altLang="zh-CN" sz="6000">
                <a:gradFill flip="none" rotWithShape="1">
                  <a:gsLst>
                    <a:gs pos="49000">
                      <a:schemeClr val="accent1"/>
                    </a:gs>
                    <a:gs pos="89000">
                      <a:schemeClr val="accent1">
                        <a:alpha val="0"/>
                      </a:schemeClr>
                    </a:gs>
                  </a:gsLst>
                  <a:lin ang="5400000" scaled="1"/>
                  <a:tileRect/>
                </a:gradFill>
              </a:rPr>
              <a:t>05</a:t>
            </a:r>
            <a:endParaRPr lang="zh-CN" altLang="en-US" sz="6000">
              <a:gradFill flip="none" rotWithShape="1">
                <a:gsLst>
                  <a:gs pos="49000">
                    <a:schemeClr val="accent1"/>
                  </a:gs>
                  <a:gs pos="89000">
                    <a:schemeClr val="accent1">
                      <a:alpha val="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F1975461-90B7-4C73-9014-FAD2BB5D8DE5}"/>
              </a:ext>
            </a:extLst>
          </p:cNvPr>
          <p:cNvSpPr txBox="1"/>
          <p:nvPr userDrawn="1"/>
        </p:nvSpPr>
        <p:spPr>
          <a:xfrm>
            <a:off x="4341822" y="4343802"/>
            <a:ext cx="11176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800" b="1" spc="300">
                <a:gradFill flip="none" rotWithShape="1">
                  <a:gsLst>
                    <a:gs pos="74000">
                      <a:schemeClr val="accent1"/>
                    </a:gs>
                    <a:gs pos="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altLang="zh-CN" sz="6000">
                <a:gradFill flip="none" rotWithShape="1">
                  <a:gsLst>
                    <a:gs pos="49000">
                      <a:schemeClr val="accent1"/>
                    </a:gs>
                    <a:gs pos="89000">
                      <a:schemeClr val="accent1">
                        <a:alpha val="0"/>
                      </a:schemeClr>
                    </a:gs>
                  </a:gsLst>
                  <a:lin ang="5400000" scaled="1"/>
                  <a:tileRect/>
                </a:gradFill>
              </a:rPr>
              <a:t>06</a:t>
            </a:r>
            <a:endParaRPr lang="zh-CN" altLang="en-US" sz="6000">
              <a:gradFill flip="none" rotWithShape="1">
                <a:gsLst>
                  <a:gs pos="49000">
                    <a:schemeClr val="accent1"/>
                  </a:gs>
                  <a:gs pos="89000">
                    <a:schemeClr val="accent1">
                      <a:alpha val="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6725744E-6828-4193-86FA-D67068F4CC7B}"/>
              </a:ext>
            </a:extLst>
          </p:cNvPr>
          <p:cNvSpPr txBox="1"/>
          <p:nvPr userDrawn="1"/>
        </p:nvSpPr>
        <p:spPr>
          <a:xfrm>
            <a:off x="6760128" y="4343802"/>
            <a:ext cx="11176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800" b="1" spc="300">
                <a:gradFill flip="none" rotWithShape="1">
                  <a:gsLst>
                    <a:gs pos="74000">
                      <a:schemeClr val="accent1"/>
                    </a:gs>
                    <a:gs pos="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altLang="zh-CN" sz="6000">
                <a:gradFill flip="none" rotWithShape="1">
                  <a:gsLst>
                    <a:gs pos="49000">
                      <a:schemeClr val="accent1"/>
                    </a:gs>
                    <a:gs pos="89000">
                      <a:schemeClr val="accent1">
                        <a:alpha val="0"/>
                      </a:schemeClr>
                    </a:gs>
                  </a:gsLst>
                  <a:lin ang="5400000" scaled="1"/>
                  <a:tileRect/>
                </a:gradFill>
              </a:rPr>
              <a:t>07</a:t>
            </a:r>
            <a:endParaRPr lang="zh-CN" altLang="en-US" sz="6000">
              <a:gradFill flip="none" rotWithShape="1">
                <a:gsLst>
                  <a:gs pos="49000">
                    <a:schemeClr val="accent1"/>
                  </a:gs>
                  <a:gs pos="89000">
                    <a:schemeClr val="accent1">
                      <a:alpha val="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5EB88816-7A80-4DF6-9943-58BDDC99C9FA}"/>
              </a:ext>
            </a:extLst>
          </p:cNvPr>
          <p:cNvSpPr txBox="1"/>
          <p:nvPr userDrawn="1"/>
        </p:nvSpPr>
        <p:spPr>
          <a:xfrm>
            <a:off x="9178435" y="4343802"/>
            <a:ext cx="11176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800" b="1" spc="300">
                <a:gradFill flip="none" rotWithShape="1">
                  <a:gsLst>
                    <a:gs pos="74000">
                      <a:schemeClr val="accent1"/>
                    </a:gs>
                    <a:gs pos="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altLang="zh-CN" sz="6000">
                <a:gradFill flip="none" rotWithShape="1">
                  <a:gsLst>
                    <a:gs pos="49000">
                      <a:schemeClr val="accent1"/>
                    </a:gs>
                    <a:gs pos="89000">
                      <a:schemeClr val="accent1">
                        <a:alpha val="0"/>
                      </a:schemeClr>
                    </a:gs>
                  </a:gsLst>
                  <a:lin ang="5400000" scaled="1"/>
                  <a:tileRect/>
                </a:gradFill>
              </a:rPr>
              <a:t>08</a:t>
            </a:r>
            <a:endParaRPr lang="zh-CN" altLang="en-US" sz="6000">
              <a:gradFill flip="none" rotWithShape="1">
                <a:gsLst>
                  <a:gs pos="49000">
                    <a:schemeClr val="accent1"/>
                  </a:gs>
                  <a:gs pos="89000">
                    <a:schemeClr val="accent1">
                      <a:alpha val="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67D7CB74-4E41-4075-95CB-7C757C24A0EB}"/>
              </a:ext>
            </a:extLst>
          </p:cNvPr>
          <p:cNvCxnSpPr>
            <a:cxnSpLocks/>
          </p:cNvCxnSpPr>
          <p:nvPr userDrawn="1"/>
        </p:nvCxnSpPr>
        <p:spPr>
          <a:xfrm>
            <a:off x="2277206" y="5814164"/>
            <a:ext cx="360000" cy="0"/>
          </a:xfrm>
          <a:prstGeom prst="line">
            <a:avLst/>
          </a:prstGeom>
          <a:noFill/>
          <a:ln w="190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a:ln>
          <a:effectLst>
            <a:outerShdw blurRad="127000" sx="102000" sy="102000" algn="ctr" rotWithShape="0">
              <a:schemeClr val="bg2">
                <a:lumMod val="1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E0C7BF3A-5A6F-448E-9950-2EB91F67C8B3}"/>
              </a:ext>
            </a:extLst>
          </p:cNvPr>
          <p:cNvCxnSpPr>
            <a:cxnSpLocks/>
          </p:cNvCxnSpPr>
          <p:nvPr userDrawn="1"/>
        </p:nvCxnSpPr>
        <p:spPr>
          <a:xfrm>
            <a:off x="4683351" y="5814164"/>
            <a:ext cx="360000" cy="0"/>
          </a:xfrm>
          <a:prstGeom prst="line">
            <a:avLst/>
          </a:prstGeom>
          <a:noFill/>
          <a:ln w="190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a:ln>
          <a:effectLst>
            <a:outerShdw blurRad="127000" sx="102000" sy="102000" algn="ctr" rotWithShape="0">
              <a:schemeClr val="bg2">
                <a:lumMod val="1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E466B85C-9BB5-4D10-B51D-8BFB525B4687}"/>
              </a:ext>
            </a:extLst>
          </p:cNvPr>
          <p:cNvCxnSpPr>
            <a:cxnSpLocks/>
          </p:cNvCxnSpPr>
          <p:nvPr userDrawn="1"/>
        </p:nvCxnSpPr>
        <p:spPr>
          <a:xfrm>
            <a:off x="7114552" y="5814164"/>
            <a:ext cx="360000" cy="0"/>
          </a:xfrm>
          <a:prstGeom prst="line">
            <a:avLst/>
          </a:prstGeom>
          <a:noFill/>
          <a:ln w="190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a:ln>
          <a:effectLst>
            <a:outerShdw blurRad="127000" sx="102000" sy="102000" algn="ctr" rotWithShape="0">
              <a:schemeClr val="bg2">
                <a:lumMod val="1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3D9C334C-1620-4639-91DA-FEE6AC1FAA11}"/>
              </a:ext>
            </a:extLst>
          </p:cNvPr>
          <p:cNvCxnSpPr>
            <a:cxnSpLocks/>
          </p:cNvCxnSpPr>
          <p:nvPr userDrawn="1"/>
        </p:nvCxnSpPr>
        <p:spPr>
          <a:xfrm>
            <a:off x="9524536" y="5814164"/>
            <a:ext cx="360000" cy="0"/>
          </a:xfrm>
          <a:prstGeom prst="line">
            <a:avLst/>
          </a:prstGeom>
          <a:noFill/>
          <a:ln w="190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a:ln>
          <a:effectLst>
            <a:outerShdw blurRad="127000" sx="102000" sy="102000" algn="ctr" rotWithShape="0">
              <a:schemeClr val="bg2">
                <a:lumMod val="1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占位符 25">
            <a:extLst>
              <a:ext uri="{FF2B5EF4-FFF2-40B4-BE49-F238E27FC236}">
                <a16:creationId xmlns:a16="http://schemas.microsoft.com/office/drawing/2014/main" id="{E76F217B-E02A-4D43-AC0C-F548574C13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14507" y="5036736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lang="zh-CN" altLang="en-US" sz="2400" b="1" spc="300" dirty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228600" lvl="0" indent="-228600" algn="ctr">
              <a:lnSpc>
                <a:spcPct val="100000"/>
              </a:lnSpc>
            </a:pPr>
            <a:r>
              <a:rPr lang="zh-CN" altLang="en-US"/>
              <a:t>输入标题</a:t>
            </a:r>
          </a:p>
        </p:txBody>
      </p:sp>
      <p:sp>
        <p:nvSpPr>
          <p:cNvPr id="41" name="文本占位符 25">
            <a:extLst>
              <a:ext uri="{FF2B5EF4-FFF2-40B4-BE49-F238E27FC236}">
                <a16:creationId xmlns:a16="http://schemas.microsoft.com/office/drawing/2014/main" id="{552BD21B-96A6-4FB2-BAC0-D7C0E77507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8521" y="5036736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lang="zh-CN" altLang="en-US" sz="2400" b="1" spc="300" dirty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228600" lvl="0" indent="-228600" algn="ctr">
              <a:lnSpc>
                <a:spcPct val="100000"/>
              </a:lnSpc>
            </a:pPr>
            <a:r>
              <a:rPr lang="zh-CN" altLang="en-US"/>
              <a:t>输入标题</a:t>
            </a:r>
          </a:p>
        </p:txBody>
      </p:sp>
      <p:sp>
        <p:nvSpPr>
          <p:cNvPr id="42" name="文本占位符 25">
            <a:extLst>
              <a:ext uri="{FF2B5EF4-FFF2-40B4-BE49-F238E27FC236}">
                <a16:creationId xmlns:a16="http://schemas.microsoft.com/office/drawing/2014/main" id="{0B23F20D-D762-42D1-8E8C-DF11D7E857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09722" y="5036736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lang="zh-CN" altLang="en-US" sz="2400" b="1" spc="300" dirty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228600" lvl="0" indent="-228600" algn="ctr">
              <a:lnSpc>
                <a:spcPct val="100000"/>
              </a:lnSpc>
            </a:pPr>
            <a:r>
              <a:rPr lang="zh-CN" altLang="en-US"/>
              <a:t>输入标题</a:t>
            </a:r>
          </a:p>
        </p:txBody>
      </p:sp>
      <p:sp>
        <p:nvSpPr>
          <p:cNvPr id="43" name="文本占位符 25">
            <a:extLst>
              <a:ext uri="{FF2B5EF4-FFF2-40B4-BE49-F238E27FC236}">
                <a16:creationId xmlns:a16="http://schemas.microsoft.com/office/drawing/2014/main" id="{0897E9C9-B69C-4158-BC9B-7AFDFEDCA3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19706" y="5036736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lang="zh-CN" altLang="en-US" sz="2400" b="1" spc="300" dirty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228600" lvl="0" indent="-228600" algn="ctr">
              <a:lnSpc>
                <a:spcPct val="100000"/>
              </a:lnSpc>
            </a:pPr>
            <a:r>
              <a:rPr lang="zh-CN" altLang="en-US"/>
              <a:t>输入标题</a:t>
            </a:r>
          </a:p>
        </p:txBody>
      </p:sp>
    </p:spTree>
    <p:extLst>
      <p:ext uri="{BB962C8B-B14F-4D97-AF65-F5344CB8AC3E}">
        <p14:creationId xmlns:p14="http://schemas.microsoft.com/office/powerpoint/2010/main" val="1577311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转场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1">
            <a:extLst>
              <a:ext uri="{FF2B5EF4-FFF2-40B4-BE49-F238E27FC236}">
                <a16:creationId xmlns:a16="http://schemas.microsoft.com/office/drawing/2014/main" id="{58405951-17F5-4403-936D-F35428E861EB}"/>
              </a:ext>
            </a:extLst>
          </p:cNvPr>
          <p:cNvSpPr/>
          <p:nvPr userDrawn="1"/>
        </p:nvSpPr>
        <p:spPr>
          <a:xfrm>
            <a:off x="5358512" y="0"/>
            <a:ext cx="4322421" cy="6858000"/>
          </a:xfrm>
          <a:prstGeom prst="parallelogram">
            <a:avLst>
              <a:gd name="adj" fmla="val 59641"/>
            </a:avLst>
          </a:prstGeom>
          <a:gradFill flip="none" rotWithShape="1">
            <a:gsLst>
              <a:gs pos="0">
                <a:schemeClr val="bg1">
                  <a:alpha val="9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5DC881C-B288-46F8-B3FD-7DBD02111001}"/>
              </a:ext>
            </a:extLst>
          </p:cNvPr>
          <p:cNvGrpSpPr/>
          <p:nvPr userDrawn="1"/>
        </p:nvGrpSpPr>
        <p:grpSpPr>
          <a:xfrm>
            <a:off x="2069530" y="-692561"/>
            <a:ext cx="3722494" cy="7725192"/>
            <a:chOff x="986764" y="-433596"/>
            <a:chExt cx="3722494" cy="7725192"/>
          </a:xfrm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7E74036D-7A67-47C3-950F-170B263A4537}"/>
                </a:ext>
              </a:extLst>
            </p:cNvPr>
            <p:cNvSpPr/>
            <p:nvPr/>
          </p:nvSpPr>
          <p:spPr>
            <a:xfrm rot="20792511">
              <a:off x="2771348" y="4436187"/>
              <a:ext cx="967690" cy="489707"/>
            </a:xfrm>
            <a:custGeom>
              <a:avLst/>
              <a:gdLst>
                <a:gd name="connsiteX0" fmla="*/ 107996 w 1159961"/>
                <a:gd name="connsiteY0" fmla="*/ 0 h 564887"/>
                <a:gd name="connsiteX1" fmla="*/ 145162 w 1159961"/>
                <a:gd name="connsiteY1" fmla="*/ 24424 h 564887"/>
                <a:gd name="connsiteX2" fmla="*/ 695155 w 1159961"/>
                <a:gd name="connsiteY2" fmla="*/ 405633 h 564887"/>
                <a:gd name="connsiteX3" fmla="*/ 1159445 w 1159961"/>
                <a:gd name="connsiteY3" fmla="*/ 321164 h 564887"/>
                <a:gd name="connsiteX4" fmla="*/ 1159961 w 1159961"/>
                <a:gd name="connsiteY4" fmla="*/ 320848 h 564887"/>
                <a:gd name="connsiteX5" fmla="*/ 667328 w 1159961"/>
                <a:gd name="connsiteY5" fmla="*/ 562357 h 564887"/>
                <a:gd name="connsiteX6" fmla="*/ 52557 w 1159961"/>
                <a:gd name="connsiteY6" fmla="*/ 486026 h 564887"/>
                <a:gd name="connsiteX7" fmla="*/ 0 w 1159961"/>
                <a:gd name="connsiteY7" fmla="*/ 451288 h 564887"/>
                <a:gd name="connsiteX0" fmla="*/ 107996 w 1159445"/>
                <a:gd name="connsiteY0" fmla="*/ 0 h 564887"/>
                <a:gd name="connsiteX1" fmla="*/ 145162 w 1159445"/>
                <a:gd name="connsiteY1" fmla="*/ 24424 h 564887"/>
                <a:gd name="connsiteX2" fmla="*/ 695155 w 1159445"/>
                <a:gd name="connsiteY2" fmla="*/ 405633 h 564887"/>
                <a:gd name="connsiteX3" fmla="*/ 1159445 w 1159445"/>
                <a:gd name="connsiteY3" fmla="*/ 321164 h 564887"/>
                <a:gd name="connsiteX4" fmla="*/ 1111486 w 1159445"/>
                <a:gd name="connsiteY4" fmla="*/ 267624 h 564887"/>
                <a:gd name="connsiteX5" fmla="*/ 667328 w 1159445"/>
                <a:gd name="connsiteY5" fmla="*/ 562357 h 564887"/>
                <a:gd name="connsiteX6" fmla="*/ 52557 w 1159445"/>
                <a:gd name="connsiteY6" fmla="*/ 486026 h 564887"/>
                <a:gd name="connsiteX7" fmla="*/ 0 w 1159445"/>
                <a:gd name="connsiteY7" fmla="*/ 451288 h 564887"/>
                <a:gd name="connsiteX8" fmla="*/ 107996 w 1159445"/>
                <a:gd name="connsiteY8" fmla="*/ 0 h 564887"/>
                <a:gd name="connsiteX0" fmla="*/ 107996 w 1111486"/>
                <a:gd name="connsiteY0" fmla="*/ 0 h 564887"/>
                <a:gd name="connsiteX1" fmla="*/ 145162 w 1111486"/>
                <a:gd name="connsiteY1" fmla="*/ 24424 h 564887"/>
                <a:gd name="connsiteX2" fmla="*/ 695155 w 1111486"/>
                <a:gd name="connsiteY2" fmla="*/ 405633 h 564887"/>
                <a:gd name="connsiteX3" fmla="*/ 1108100 w 1111486"/>
                <a:gd name="connsiteY3" fmla="*/ 269701 h 564887"/>
                <a:gd name="connsiteX4" fmla="*/ 1111486 w 1111486"/>
                <a:gd name="connsiteY4" fmla="*/ 267624 h 564887"/>
                <a:gd name="connsiteX5" fmla="*/ 667328 w 1111486"/>
                <a:gd name="connsiteY5" fmla="*/ 562357 h 564887"/>
                <a:gd name="connsiteX6" fmla="*/ 52557 w 1111486"/>
                <a:gd name="connsiteY6" fmla="*/ 486026 h 564887"/>
                <a:gd name="connsiteX7" fmla="*/ 0 w 1111486"/>
                <a:gd name="connsiteY7" fmla="*/ 451288 h 564887"/>
                <a:gd name="connsiteX8" fmla="*/ 107996 w 1111486"/>
                <a:gd name="connsiteY8" fmla="*/ 0 h 564887"/>
                <a:gd name="connsiteX0" fmla="*/ 29554 w 1111486"/>
                <a:gd name="connsiteY0" fmla="*/ 0 h 554277"/>
                <a:gd name="connsiteX1" fmla="*/ 145162 w 1111486"/>
                <a:gd name="connsiteY1" fmla="*/ 13814 h 554277"/>
                <a:gd name="connsiteX2" fmla="*/ 695155 w 1111486"/>
                <a:gd name="connsiteY2" fmla="*/ 395023 h 554277"/>
                <a:gd name="connsiteX3" fmla="*/ 1108100 w 1111486"/>
                <a:gd name="connsiteY3" fmla="*/ 259091 h 554277"/>
                <a:gd name="connsiteX4" fmla="*/ 1111486 w 1111486"/>
                <a:gd name="connsiteY4" fmla="*/ 257014 h 554277"/>
                <a:gd name="connsiteX5" fmla="*/ 667328 w 1111486"/>
                <a:gd name="connsiteY5" fmla="*/ 551747 h 554277"/>
                <a:gd name="connsiteX6" fmla="*/ 52557 w 1111486"/>
                <a:gd name="connsiteY6" fmla="*/ 475416 h 554277"/>
                <a:gd name="connsiteX7" fmla="*/ 0 w 1111486"/>
                <a:gd name="connsiteY7" fmla="*/ 440678 h 554277"/>
                <a:gd name="connsiteX8" fmla="*/ 29554 w 1111486"/>
                <a:gd name="connsiteY8" fmla="*/ 0 h 554277"/>
                <a:gd name="connsiteX0" fmla="*/ 29554 w 1111486"/>
                <a:gd name="connsiteY0" fmla="*/ 0 h 554277"/>
                <a:gd name="connsiteX1" fmla="*/ 25489 w 1111486"/>
                <a:gd name="connsiteY1" fmla="*/ 2315 h 554277"/>
                <a:gd name="connsiteX2" fmla="*/ 695155 w 1111486"/>
                <a:gd name="connsiteY2" fmla="*/ 395023 h 554277"/>
                <a:gd name="connsiteX3" fmla="*/ 1108100 w 1111486"/>
                <a:gd name="connsiteY3" fmla="*/ 259091 h 554277"/>
                <a:gd name="connsiteX4" fmla="*/ 1111486 w 1111486"/>
                <a:gd name="connsiteY4" fmla="*/ 257014 h 554277"/>
                <a:gd name="connsiteX5" fmla="*/ 667328 w 1111486"/>
                <a:gd name="connsiteY5" fmla="*/ 551747 h 554277"/>
                <a:gd name="connsiteX6" fmla="*/ 52557 w 1111486"/>
                <a:gd name="connsiteY6" fmla="*/ 475416 h 554277"/>
                <a:gd name="connsiteX7" fmla="*/ 0 w 1111486"/>
                <a:gd name="connsiteY7" fmla="*/ 440678 h 554277"/>
                <a:gd name="connsiteX8" fmla="*/ 29554 w 1111486"/>
                <a:gd name="connsiteY8" fmla="*/ 0 h 554277"/>
                <a:gd name="connsiteX0" fmla="*/ 29554 w 1111486"/>
                <a:gd name="connsiteY0" fmla="*/ 0 h 554277"/>
                <a:gd name="connsiteX1" fmla="*/ 25489 w 1111486"/>
                <a:gd name="connsiteY1" fmla="*/ 2315 h 554277"/>
                <a:gd name="connsiteX2" fmla="*/ 695155 w 1111486"/>
                <a:gd name="connsiteY2" fmla="*/ 395023 h 554277"/>
                <a:gd name="connsiteX3" fmla="*/ 1108100 w 1111486"/>
                <a:gd name="connsiteY3" fmla="*/ 259091 h 554277"/>
                <a:gd name="connsiteX4" fmla="*/ 1111486 w 1111486"/>
                <a:gd name="connsiteY4" fmla="*/ 257014 h 554277"/>
                <a:gd name="connsiteX5" fmla="*/ 667328 w 1111486"/>
                <a:gd name="connsiteY5" fmla="*/ 551747 h 554277"/>
                <a:gd name="connsiteX6" fmla="*/ 52557 w 1111486"/>
                <a:gd name="connsiteY6" fmla="*/ 475416 h 554277"/>
                <a:gd name="connsiteX7" fmla="*/ 0 w 1111486"/>
                <a:gd name="connsiteY7" fmla="*/ 440678 h 554277"/>
                <a:gd name="connsiteX8" fmla="*/ 29554 w 1111486"/>
                <a:gd name="connsiteY8" fmla="*/ 0 h 554277"/>
                <a:gd name="connsiteX0" fmla="*/ 29554 w 1111486"/>
                <a:gd name="connsiteY0" fmla="*/ 0 h 554277"/>
                <a:gd name="connsiteX1" fmla="*/ 25489 w 1111486"/>
                <a:gd name="connsiteY1" fmla="*/ 2315 h 554277"/>
                <a:gd name="connsiteX2" fmla="*/ 695155 w 1111486"/>
                <a:gd name="connsiteY2" fmla="*/ 395023 h 554277"/>
                <a:gd name="connsiteX3" fmla="*/ 1108100 w 1111486"/>
                <a:gd name="connsiteY3" fmla="*/ 259091 h 554277"/>
                <a:gd name="connsiteX4" fmla="*/ 1111486 w 1111486"/>
                <a:gd name="connsiteY4" fmla="*/ 257014 h 554277"/>
                <a:gd name="connsiteX5" fmla="*/ 667328 w 1111486"/>
                <a:gd name="connsiteY5" fmla="*/ 551747 h 554277"/>
                <a:gd name="connsiteX6" fmla="*/ 52557 w 1111486"/>
                <a:gd name="connsiteY6" fmla="*/ 475416 h 554277"/>
                <a:gd name="connsiteX7" fmla="*/ 0 w 1111486"/>
                <a:gd name="connsiteY7" fmla="*/ 440678 h 554277"/>
                <a:gd name="connsiteX8" fmla="*/ 29554 w 1111486"/>
                <a:gd name="connsiteY8" fmla="*/ 0 h 554277"/>
                <a:gd name="connsiteX0" fmla="*/ 29554 w 1111486"/>
                <a:gd name="connsiteY0" fmla="*/ 0 h 554277"/>
                <a:gd name="connsiteX1" fmla="*/ 25489 w 1111486"/>
                <a:gd name="connsiteY1" fmla="*/ 2315 h 554277"/>
                <a:gd name="connsiteX2" fmla="*/ 714199 w 1111486"/>
                <a:gd name="connsiteY2" fmla="*/ 338612 h 554277"/>
                <a:gd name="connsiteX3" fmla="*/ 1108100 w 1111486"/>
                <a:gd name="connsiteY3" fmla="*/ 259091 h 554277"/>
                <a:gd name="connsiteX4" fmla="*/ 1111486 w 1111486"/>
                <a:gd name="connsiteY4" fmla="*/ 257014 h 554277"/>
                <a:gd name="connsiteX5" fmla="*/ 667328 w 1111486"/>
                <a:gd name="connsiteY5" fmla="*/ 551747 h 554277"/>
                <a:gd name="connsiteX6" fmla="*/ 52557 w 1111486"/>
                <a:gd name="connsiteY6" fmla="*/ 475416 h 554277"/>
                <a:gd name="connsiteX7" fmla="*/ 0 w 1111486"/>
                <a:gd name="connsiteY7" fmla="*/ 440678 h 554277"/>
                <a:gd name="connsiteX8" fmla="*/ 29554 w 1111486"/>
                <a:gd name="connsiteY8" fmla="*/ 0 h 554277"/>
                <a:gd name="connsiteX0" fmla="*/ 29554 w 1111486"/>
                <a:gd name="connsiteY0" fmla="*/ 0 h 554277"/>
                <a:gd name="connsiteX1" fmla="*/ 25489 w 1111486"/>
                <a:gd name="connsiteY1" fmla="*/ 2315 h 554277"/>
                <a:gd name="connsiteX2" fmla="*/ 721614 w 1111486"/>
                <a:gd name="connsiteY2" fmla="*/ 296048 h 554277"/>
                <a:gd name="connsiteX3" fmla="*/ 1108100 w 1111486"/>
                <a:gd name="connsiteY3" fmla="*/ 259091 h 554277"/>
                <a:gd name="connsiteX4" fmla="*/ 1111486 w 1111486"/>
                <a:gd name="connsiteY4" fmla="*/ 257014 h 554277"/>
                <a:gd name="connsiteX5" fmla="*/ 667328 w 1111486"/>
                <a:gd name="connsiteY5" fmla="*/ 551747 h 554277"/>
                <a:gd name="connsiteX6" fmla="*/ 52557 w 1111486"/>
                <a:gd name="connsiteY6" fmla="*/ 475416 h 554277"/>
                <a:gd name="connsiteX7" fmla="*/ 0 w 1111486"/>
                <a:gd name="connsiteY7" fmla="*/ 440678 h 554277"/>
                <a:gd name="connsiteX8" fmla="*/ 29554 w 1111486"/>
                <a:gd name="connsiteY8" fmla="*/ 0 h 554277"/>
                <a:gd name="connsiteX0" fmla="*/ 29554 w 1111486"/>
                <a:gd name="connsiteY0" fmla="*/ 0 h 554277"/>
                <a:gd name="connsiteX1" fmla="*/ 25489 w 1111486"/>
                <a:gd name="connsiteY1" fmla="*/ 2315 h 554277"/>
                <a:gd name="connsiteX2" fmla="*/ 612730 w 1111486"/>
                <a:gd name="connsiteY2" fmla="*/ 195167 h 554277"/>
                <a:gd name="connsiteX3" fmla="*/ 1108100 w 1111486"/>
                <a:gd name="connsiteY3" fmla="*/ 259091 h 554277"/>
                <a:gd name="connsiteX4" fmla="*/ 1111486 w 1111486"/>
                <a:gd name="connsiteY4" fmla="*/ 257014 h 554277"/>
                <a:gd name="connsiteX5" fmla="*/ 667328 w 1111486"/>
                <a:gd name="connsiteY5" fmla="*/ 551747 h 554277"/>
                <a:gd name="connsiteX6" fmla="*/ 52557 w 1111486"/>
                <a:gd name="connsiteY6" fmla="*/ 475416 h 554277"/>
                <a:gd name="connsiteX7" fmla="*/ 0 w 1111486"/>
                <a:gd name="connsiteY7" fmla="*/ 440678 h 554277"/>
                <a:gd name="connsiteX8" fmla="*/ 29554 w 1111486"/>
                <a:gd name="connsiteY8" fmla="*/ 0 h 554277"/>
                <a:gd name="connsiteX0" fmla="*/ 29554 w 1108099"/>
                <a:gd name="connsiteY0" fmla="*/ 0 h 554277"/>
                <a:gd name="connsiteX1" fmla="*/ 25489 w 1108099"/>
                <a:gd name="connsiteY1" fmla="*/ 2315 h 554277"/>
                <a:gd name="connsiteX2" fmla="*/ 612730 w 1108099"/>
                <a:gd name="connsiteY2" fmla="*/ 195167 h 554277"/>
                <a:gd name="connsiteX3" fmla="*/ 1108100 w 1108099"/>
                <a:gd name="connsiteY3" fmla="*/ 259091 h 554277"/>
                <a:gd name="connsiteX4" fmla="*/ 1101918 w 1108099"/>
                <a:gd name="connsiteY4" fmla="*/ 215925 h 554277"/>
                <a:gd name="connsiteX5" fmla="*/ 667328 w 1108099"/>
                <a:gd name="connsiteY5" fmla="*/ 551747 h 554277"/>
                <a:gd name="connsiteX6" fmla="*/ 52557 w 1108099"/>
                <a:gd name="connsiteY6" fmla="*/ 475416 h 554277"/>
                <a:gd name="connsiteX7" fmla="*/ 0 w 1108099"/>
                <a:gd name="connsiteY7" fmla="*/ 440678 h 554277"/>
                <a:gd name="connsiteX8" fmla="*/ 29554 w 1108099"/>
                <a:gd name="connsiteY8" fmla="*/ 0 h 554277"/>
                <a:gd name="connsiteX0" fmla="*/ 29554 w 1101918"/>
                <a:gd name="connsiteY0" fmla="*/ 0 h 554277"/>
                <a:gd name="connsiteX1" fmla="*/ 25489 w 1101918"/>
                <a:gd name="connsiteY1" fmla="*/ 2315 h 554277"/>
                <a:gd name="connsiteX2" fmla="*/ 612730 w 1101918"/>
                <a:gd name="connsiteY2" fmla="*/ 195167 h 554277"/>
                <a:gd name="connsiteX3" fmla="*/ 1095285 w 1101918"/>
                <a:gd name="connsiteY3" fmla="*/ 219997 h 554277"/>
                <a:gd name="connsiteX4" fmla="*/ 1101918 w 1101918"/>
                <a:gd name="connsiteY4" fmla="*/ 215925 h 554277"/>
                <a:gd name="connsiteX5" fmla="*/ 667328 w 1101918"/>
                <a:gd name="connsiteY5" fmla="*/ 551747 h 554277"/>
                <a:gd name="connsiteX6" fmla="*/ 52557 w 1101918"/>
                <a:gd name="connsiteY6" fmla="*/ 475416 h 554277"/>
                <a:gd name="connsiteX7" fmla="*/ 0 w 1101918"/>
                <a:gd name="connsiteY7" fmla="*/ 440678 h 554277"/>
                <a:gd name="connsiteX8" fmla="*/ 29554 w 1101918"/>
                <a:gd name="connsiteY8" fmla="*/ 0 h 554277"/>
                <a:gd name="connsiteX0" fmla="*/ 29554 w 1095285"/>
                <a:gd name="connsiteY0" fmla="*/ 0 h 554277"/>
                <a:gd name="connsiteX1" fmla="*/ 25489 w 1095285"/>
                <a:gd name="connsiteY1" fmla="*/ 2315 h 554277"/>
                <a:gd name="connsiteX2" fmla="*/ 612730 w 1095285"/>
                <a:gd name="connsiteY2" fmla="*/ 195167 h 554277"/>
                <a:gd name="connsiteX3" fmla="*/ 1095285 w 1095285"/>
                <a:gd name="connsiteY3" fmla="*/ 219997 h 554277"/>
                <a:gd name="connsiteX4" fmla="*/ 1093427 w 1095285"/>
                <a:gd name="connsiteY4" fmla="*/ 216666 h 554277"/>
                <a:gd name="connsiteX5" fmla="*/ 667328 w 1095285"/>
                <a:gd name="connsiteY5" fmla="*/ 551747 h 554277"/>
                <a:gd name="connsiteX6" fmla="*/ 52557 w 1095285"/>
                <a:gd name="connsiteY6" fmla="*/ 475416 h 554277"/>
                <a:gd name="connsiteX7" fmla="*/ 0 w 1095285"/>
                <a:gd name="connsiteY7" fmla="*/ 440678 h 554277"/>
                <a:gd name="connsiteX8" fmla="*/ 29554 w 1095285"/>
                <a:gd name="connsiteY8" fmla="*/ 0 h 554277"/>
                <a:gd name="connsiteX0" fmla="*/ 29554 w 1095285"/>
                <a:gd name="connsiteY0" fmla="*/ 0 h 554277"/>
                <a:gd name="connsiteX1" fmla="*/ 25489 w 1095285"/>
                <a:gd name="connsiteY1" fmla="*/ 2315 h 554277"/>
                <a:gd name="connsiteX2" fmla="*/ 561896 w 1095285"/>
                <a:gd name="connsiteY2" fmla="*/ 210714 h 554277"/>
                <a:gd name="connsiteX3" fmla="*/ 1095285 w 1095285"/>
                <a:gd name="connsiteY3" fmla="*/ 219997 h 554277"/>
                <a:gd name="connsiteX4" fmla="*/ 1093427 w 1095285"/>
                <a:gd name="connsiteY4" fmla="*/ 216666 h 554277"/>
                <a:gd name="connsiteX5" fmla="*/ 667328 w 1095285"/>
                <a:gd name="connsiteY5" fmla="*/ 551747 h 554277"/>
                <a:gd name="connsiteX6" fmla="*/ 52557 w 1095285"/>
                <a:gd name="connsiteY6" fmla="*/ 475416 h 554277"/>
                <a:gd name="connsiteX7" fmla="*/ 0 w 1095285"/>
                <a:gd name="connsiteY7" fmla="*/ 440678 h 554277"/>
                <a:gd name="connsiteX8" fmla="*/ 29554 w 1095285"/>
                <a:gd name="connsiteY8" fmla="*/ 0 h 554277"/>
                <a:gd name="connsiteX0" fmla="*/ 29554 w 1095285"/>
                <a:gd name="connsiteY0" fmla="*/ 0 h 554277"/>
                <a:gd name="connsiteX1" fmla="*/ 25489 w 1095285"/>
                <a:gd name="connsiteY1" fmla="*/ 2315 h 554277"/>
                <a:gd name="connsiteX2" fmla="*/ 561896 w 1095285"/>
                <a:gd name="connsiteY2" fmla="*/ 210714 h 554277"/>
                <a:gd name="connsiteX3" fmla="*/ 1095285 w 1095285"/>
                <a:gd name="connsiteY3" fmla="*/ 219997 h 554277"/>
                <a:gd name="connsiteX4" fmla="*/ 1086931 w 1095285"/>
                <a:gd name="connsiteY4" fmla="*/ 220653 h 554277"/>
                <a:gd name="connsiteX5" fmla="*/ 667328 w 1095285"/>
                <a:gd name="connsiteY5" fmla="*/ 551747 h 554277"/>
                <a:gd name="connsiteX6" fmla="*/ 52557 w 1095285"/>
                <a:gd name="connsiteY6" fmla="*/ 475416 h 554277"/>
                <a:gd name="connsiteX7" fmla="*/ 0 w 1095285"/>
                <a:gd name="connsiteY7" fmla="*/ 440678 h 554277"/>
                <a:gd name="connsiteX8" fmla="*/ 29554 w 1095285"/>
                <a:gd name="connsiteY8" fmla="*/ 0 h 554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5285" h="554277">
                  <a:moveTo>
                    <a:pt x="29554" y="0"/>
                  </a:moveTo>
                  <a:lnTo>
                    <a:pt x="25489" y="2315"/>
                  </a:lnTo>
                  <a:cubicBezTo>
                    <a:pt x="228417" y="55150"/>
                    <a:pt x="383597" y="174434"/>
                    <a:pt x="561896" y="210714"/>
                  </a:cubicBezTo>
                  <a:cubicBezTo>
                    <a:pt x="740195" y="246994"/>
                    <a:pt x="979592" y="321036"/>
                    <a:pt x="1095285" y="219997"/>
                  </a:cubicBezTo>
                  <a:lnTo>
                    <a:pt x="1086931" y="220653"/>
                  </a:lnTo>
                  <a:cubicBezTo>
                    <a:pt x="987582" y="306868"/>
                    <a:pt x="864894" y="538489"/>
                    <a:pt x="667328" y="551747"/>
                  </a:cubicBezTo>
                  <a:cubicBezTo>
                    <a:pt x="519153" y="561690"/>
                    <a:pt x="200269" y="543560"/>
                    <a:pt x="52557" y="475416"/>
                  </a:cubicBezTo>
                  <a:lnTo>
                    <a:pt x="0" y="440678"/>
                  </a:lnTo>
                  <a:lnTo>
                    <a:pt x="2955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6000"/>
                  </a:schemeClr>
                </a:gs>
                <a:gs pos="55000">
                  <a:schemeClr val="accent1">
                    <a:lumMod val="50000"/>
                    <a:lumOff val="50000"/>
                  </a:schemeClr>
                </a:gs>
                <a:gs pos="100000">
                  <a:schemeClr val="accent1">
                    <a:lumMod val="34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127000" algn="ctr" rotWithShape="0">
                <a:schemeClr val="accent1">
                  <a:lumMod val="50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0" h="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F85F1FE7-133E-4D59-953C-1698B47C03CE}"/>
                </a:ext>
              </a:extLst>
            </p:cNvPr>
            <p:cNvSpPr txBox="1"/>
            <p:nvPr/>
          </p:nvSpPr>
          <p:spPr>
            <a:xfrm>
              <a:off x="986764" y="-433596"/>
              <a:ext cx="3722494" cy="77251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00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5400000" scaled="1"/>
                    <a:tileRect/>
                  </a:gradFill>
                </a:defRPr>
              </a:lvl1pPr>
            </a:lstStyle>
            <a:p>
              <a:r>
                <a:rPr lang="en-US" altLang="zh-CN" sz="49600" dirty="0"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zh-CN" altLang="en-US" sz="49600" dirty="0"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F000C3B6-561E-4B68-8E28-92C9773C48FA}"/>
                </a:ext>
              </a:extLst>
            </p:cNvPr>
            <p:cNvSpPr/>
            <p:nvPr/>
          </p:nvSpPr>
          <p:spPr>
            <a:xfrm rot="20792511">
              <a:off x="2669938" y="4379427"/>
              <a:ext cx="1674982" cy="851272"/>
            </a:xfrm>
            <a:custGeom>
              <a:avLst/>
              <a:gdLst>
                <a:gd name="connsiteX0" fmla="*/ 107996 w 1159961"/>
                <a:gd name="connsiteY0" fmla="*/ 0 h 564887"/>
                <a:gd name="connsiteX1" fmla="*/ 145162 w 1159961"/>
                <a:gd name="connsiteY1" fmla="*/ 24424 h 564887"/>
                <a:gd name="connsiteX2" fmla="*/ 695155 w 1159961"/>
                <a:gd name="connsiteY2" fmla="*/ 405633 h 564887"/>
                <a:gd name="connsiteX3" fmla="*/ 1159445 w 1159961"/>
                <a:gd name="connsiteY3" fmla="*/ 321164 h 564887"/>
                <a:gd name="connsiteX4" fmla="*/ 1159961 w 1159961"/>
                <a:gd name="connsiteY4" fmla="*/ 320848 h 564887"/>
                <a:gd name="connsiteX5" fmla="*/ 667328 w 1159961"/>
                <a:gd name="connsiteY5" fmla="*/ 562357 h 564887"/>
                <a:gd name="connsiteX6" fmla="*/ 52557 w 1159961"/>
                <a:gd name="connsiteY6" fmla="*/ 486026 h 564887"/>
                <a:gd name="connsiteX7" fmla="*/ 0 w 1159961"/>
                <a:gd name="connsiteY7" fmla="*/ 451288 h 564887"/>
                <a:gd name="connsiteX0" fmla="*/ 107996 w 1159445"/>
                <a:gd name="connsiteY0" fmla="*/ 0 h 564887"/>
                <a:gd name="connsiteX1" fmla="*/ 145162 w 1159445"/>
                <a:gd name="connsiteY1" fmla="*/ 24424 h 564887"/>
                <a:gd name="connsiteX2" fmla="*/ 695155 w 1159445"/>
                <a:gd name="connsiteY2" fmla="*/ 405633 h 564887"/>
                <a:gd name="connsiteX3" fmla="*/ 1159445 w 1159445"/>
                <a:gd name="connsiteY3" fmla="*/ 321164 h 564887"/>
                <a:gd name="connsiteX4" fmla="*/ 1111486 w 1159445"/>
                <a:gd name="connsiteY4" fmla="*/ 267624 h 564887"/>
                <a:gd name="connsiteX5" fmla="*/ 667328 w 1159445"/>
                <a:gd name="connsiteY5" fmla="*/ 562357 h 564887"/>
                <a:gd name="connsiteX6" fmla="*/ 52557 w 1159445"/>
                <a:gd name="connsiteY6" fmla="*/ 486026 h 564887"/>
                <a:gd name="connsiteX7" fmla="*/ 0 w 1159445"/>
                <a:gd name="connsiteY7" fmla="*/ 451288 h 564887"/>
                <a:gd name="connsiteX8" fmla="*/ 107996 w 1159445"/>
                <a:gd name="connsiteY8" fmla="*/ 0 h 564887"/>
                <a:gd name="connsiteX0" fmla="*/ 107996 w 1111486"/>
                <a:gd name="connsiteY0" fmla="*/ 0 h 564887"/>
                <a:gd name="connsiteX1" fmla="*/ 145162 w 1111486"/>
                <a:gd name="connsiteY1" fmla="*/ 24424 h 564887"/>
                <a:gd name="connsiteX2" fmla="*/ 695155 w 1111486"/>
                <a:gd name="connsiteY2" fmla="*/ 405633 h 564887"/>
                <a:gd name="connsiteX3" fmla="*/ 1108100 w 1111486"/>
                <a:gd name="connsiteY3" fmla="*/ 269701 h 564887"/>
                <a:gd name="connsiteX4" fmla="*/ 1111486 w 1111486"/>
                <a:gd name="connsiteY4" fmla="*/ 267624 h 564887"/>
                <a:gd name="connsiteX5" fmla="*/ 667328 w 1111486"/>
                <a:gd name="connsiteY5" fmla="*/ 562357 h 564887"/>
                <a:gd name="connsiteX6" fmla="*/ 52557 w 1111486"/>
                <a:gd name="connsiteY6" fmla="*/ 486026 h 564887"/>
                <a:gd name="connsiteX7" fmla="*/ 0 w 1111486"/>
                <a:gd name="connsiteY7" fmla="*/ 451288 h 564887"/>
                <a:gd name="connsiteX8" fmla="*/ 107996 w 1111486"/>
                <a:gd name="connsiteY8" fmla="*/ 0 h 56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1486" h="564887">
                  <a:moveTo>
                    <a:pt x="107996" y="0"/>
                  </a:moveTo>
                  <a:lnTo>
                    <a:pt x="145162" y="24424"/>
                  </a:lnTo>
                  <a:cubicBezTo>
                    <a:pt x="303674" y="140084"/>
                    <a:pt x="534665" y="364754"/>
                    <a:pt x="695155" y="405633"/>
                  </a:cubicBezTo>
                  <a:cubicBezTo>
                    <a:pt x="855645" y="446513"/>
                    <a:pt x="992407" y="370740"/>
                    <a:pt x="1108100" y="269701"/>
                  </a:cubicBezTo>
                  <a:lnTo>
                    <a:pt x="1111486" y="267624"/>
                  </a:lnTo>
                  <a:cubicBezTo>
                    <a:pt x="1012137" y="353839"/>
                    <a:pt x="864894" y="549099"/>
                    <a:pt x="667328" y="562357"/>
                  </a:cubicBezTo>
                  <a:cubicBezTo>
                    <a:pt x="519153" y="572300"/>
                    <a:pt x="200269" y="554170"/>
                    <a:pt x="52557" y="486026"/>
                  </a:cubicBezTo>
                  <a:lnTo>
                    <a:pt x="0" y="451288"/>
                  </a:lnTo>
                  <a:lnTo>
                    <a:pt x="107996" y="0"/>
                  </a:lnTo>
                  <a:close/>
                </a:path>
              </a:pathLst>
            </a:custGeom>
            <a:gradFill flip="none" rotWithShape="1">
              <a:gsLst>
                <a:gs pos="54000">
                  <a:schemeClr val="accent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127000" algn="ctr" rotWithShape="0">
                <a:schemeClr val="accent1">
                  <a:lumMod val="50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0" h="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1" name="平行四边形 10">
            <a:extLst>
              <a:ext uri="{FF2B5EF4-FFF2-40B4-BE49-F238E27FC236}">
                <a16:creationId xmlns:a16="http://schemas.microsoft.com/office/drawing/2014/main" id="{18E26585-5EBC-40EE-94AD-CD235E81D11A}"/>
              </a:ext>
            </a:extLst>
          </p:cNvPr>
          <p:cNvSpPr/>
          <p:nvPr userDrawn="1"/>
        </p:nvSpPr>
        <p:spPr>
          <a:xfrm>
            <a:off x="10482150" y="0"/>
            <a:ext cx="3886200" cy="6858000"/>
          </a:xfrm>
          <a:prstGeom prst="parallelogram">
            <a:avLst>
              <a:gd name="adj" fmla="val 59641"/>
            </a:avLst>
          </a:prstGeom>
          <a:gradFill>
            <a:gsLst>
              <a:gs pos="0">
                <a:schemeClr val="bg1">
                  <a:alpha val="9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平行四边形 11">
            <a:extLst>
              <a:ext uri="{FF2B5EF4-FFF2-40B4-BE49-F238E27FC236}">
                <a16:creationId xmlns:a16="http://schemas.microsoft.com/office/drawing/2014/main" id="{7D90B079-DCFC-4FB4-9D98-369DCDCE08ED}"/>
              </a:ext>
            </a:extLst>
          </p:cNvPr>
          <p:cNvSpPr/>
          <p:nvPr userDrawn="1"/>
        </p:nvSpPr>
        <p:spPr>
          <a:xfrm>
            <a:off x="1047358" y="0"/>
            <a:ext cx="3886200" cy="6858000"/>
          </a:xfrm>
          <a:prstGeom prst="parallelogram">
            <a:avLst>
              <a:gd name="adj" fmla="val 59641"/>
            </a:avLst>
          </a:prstGeom>
          <a:gradFill>
            <a:gsLst>
              <a:gs pos="0">
                <a:schemeClr val="bg1">
                  <a:alpha val="2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文本占位符 25">
            <a:extLst>
              <a:ext uri="{FF2B5EF4-FFF2-40B4-BE49-F238E27FC236}">
                <a16:creationId xmlns:a16="http://schemas.microsoft.com/office/drawing/2014/main" id="{C9301BC7-2F40-4E05-95CF-82E41FC78D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71221" y="2625704"/>
            <a:ext cx="2800767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4800" b="1" spc="300" dirty="0">
                <a:gradFill flip="none" rotWithShape="1">
                  <a:gsLst>
                    <a:gs pos="74000">
                      <a:schemeClr val="accent1"/>
                    </a:gs>
                    <a:gs pos="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marL="0" lvl="0" algn="ctr" defTabSz="914377"/>
            <a:r>
              <a:rPr lang="zh-CN" altLang="en-US"/>
              <a:t>输入标题</a:t>
            </a:r>
          </a:p>
        </p:txBody>
      </p:sp>
      <p:sp>
        <p:nvSpPr>
          <p:cNvPr id="14" name="文本占位符 25">
            <a:extLst>
              <a:ext uri="{FF2B5EF4-FFF2-40B4-BE49-F238E27FC236}">
                <a16:creationId xmlns:a16="http://schemas.microsoft.com/office/drawing/2014/main" id="{7A2F392A-8302-4DAA-8361-37B7AE40DB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1221" y="3324871"/>
            <a:ext cx="925253" cy="338554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kumimoji="0" lang="zh-CN" altLang="en-US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en-US" altLang="zh-CN"/>
              <a:t>Add title</a:t>
            </a:r>
            <a:endParaRPr lang="zh-CN" altLang="en-US"/>
          </a:p>
        </p:txBody>
      </p:sp>
      <p:sp>
        <p:nvSpPr>
          <p:cNvPr id="19" name="文本占位符 7">
            <a:extLst>
              <a:ext uri="{FF2B5EF4-FFF2-40B4-BE49-F238E27FC236}">
                <a16:creationId xmlns:a16="http://schemas.microsoft.com/office/drawing/2014/main" id="{8F20C0C2-F695-4E2E-A85A-3DDC55FB82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70613" y="4071337"/>
            <a:ext cx="5326062" cy="1185862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dirty="0">
                <a:solidFill>
                  <a:schemeClr val="bg1"/>
                </a:solidFill>
                <a:latin typeface="+mn-ea"/>
              </a:rPr>
              <a:t>请在此输入有关于基本情况的相关说明，以便于观众更好的理解，输入文字时可以直接复制，粘贴时请选择右键只保留文本。</a:t>
            </a:r>
          </a:p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3068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转场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1">
            <a:extLst>
              <a:ext uri="{FF2B5EF4-FFF2-40B4-BE49-F238E27FC236}">
                <a16:creationId xmlns:a16="http://schemas.microsoft.com/office/drawing/2014/main" id="{58405951-17F5-4403-936D-F35428E861EB}"/>
              </a:ext>
            </a:extLst>
          </p:cNvPr>
          <p:cNvSpPr/>
          <p:nvPr userDrawn="1"/>
        </p:nvSpPr>
        <p:spPr>
          <a:xfrm>
            <a:off x="5358512" y="0"/>
            <a:ext cx="4322421" cy="6858000"/>
          </a:xfrm>
          <a:prstGeom prst="parallelogram">
            <a:avLst>
              <a:gd name="adj" fmla="val 59641"/>
            </a:avLst>
          </a:prstGeom>
          <a:gradFill flip="none" rotWithShape="1">
            <a:gsLst>
              <a:gs pos="0">
                <a:schemeClr val="bg1">
                  <a:alpha val="9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平行四边形 10">
            <a:extLst>
              <a:ext uri="{FF2B5EF4-FFF2-40B4-BE49-F238E27FC236}">
                <a16:creationId xmlns:a16="http://schemas.microsoft.com/office/drawing/2014/main" id="{18E26585-5EBC-40EE-94AD-CD235E81D11A}"/>
              </a:ext>
            </a:extLst>
          </p:cNvPr>
          <p:cNvSpPr/>
          <p:nvPr userDrawn="1"/>
        </p:nvSpPr>
        <p:spPr>
          <a:xfrm>
            <a:off x="10482150" y="0"/>
            <a:ext cx="3886200" cy="6858000"/>
          </a:xfrm>
          <a:prstGeom prst="parallelogram">
            <a:avLst>
              <a:gd name="adj" fmla="val 59641"/>
            </a:avLst>
          </a:prstGeom>
          <a:gradFill>
            <a:gsLst>
              <a:gs pos="0">
                <a:schemeClr val="bg1">
                  <a:alpha val="9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平行四边形 11">
            <a:extLst>
              <a:ext uri="{FF2B5EF4-FFF2-40B4-BE49-F238E27FC236}">
                <a16:creationId xmlns:a16="http://schemas.microsoft.com/office/drawing/2014/main" id="{7D90B079-DCFC-4FB4-9D98-369DCDCE08ED}"/>
              </a:ext>
            </a:extLst>
          </p:cNvPr>
          <p:cNvSpPr/>
          <p:nvPr userDrawn="1"/>
        </p:nvSpPr>
        <p:spPr>
          <a:xfrm>
            <a:off x="1047358" y="0"/>
            <a:ext cx="3886200" cy="6858000"/>
          </a:xfrm>
          <a:prstGeom prst="parallelogram">
            <a:avLst>
              <a:gd name="adj" fmla="val 59641"/>
            </a:avLst>
          </a:prstGeom>
          <a:gradFill>
            <a:gsLst>
              <a:gs pos="0">
                <a:schemeClr val="bg1">
                  <a:alpha val="2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文本占位符 25">
            <a:extLst>
              <a:ext uri="{FF2B5EF4-FFF2-40B4-BE49-F238E27FC236}">
                <a16:creationId xmlns:a16="http://schemas.microsoft.com/office/drawing/2014/main" id="{C9301BC7-2F40-4E05-95CF-82E41FC78D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71221" y="2625704"/>
            <a:ext cx="2800767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4800" b="1" spc="300" dirty="0">
                <a:gradFill flip="none" rotWithShape="1">
                  <a:gsLst>
                    <a:gs pos="74000">
                      <a:schemeClr val="accent1"/>
                    </a:gs>
                    <a:gs pos="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marL="0" lvl="0" algn="ctr" defTabSz="914377"/>
            <a:r>
              <a:rPr lang="zh-CN" altLang="en-US"/>
              <a:t>输入标题</a:t>
            </a:r>
          </a:p>
        </p:txBody>
      </p:sp>
      <p:sp>
        <p:nvSpPr>
          <p:cNvPr id="14" name="文本占位符 25">
            <a:extLst>
              <a:ext uri="{FF2B5EF4-FFF2-40B4-BE49-F238E27FC236}">
                <a16:creationId xmlns:a16="http://schemas.microsoft.com/office/drawing/2014/main" id="{7A2F392A-8302-4DAA-8361-37B7AE40DB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1221" y="3324871"/>
            <a:ext cx="925253" cy="338554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kumimoji="0" lang="zh-CN" altLang="en-US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en-US" altLang="zh-CN"/>
              <a:t>Add title</a:t>
            </a:r>
            <a:endParaRPr lang="zh-CN" altLang="en-US"/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ABB2A1DF-91E5-4D92-BE3A-A7F0D7668255}"/>
              </a:ext>
            </a:extLst>
          </p:cNvPr>
          <p:cNvSpPr/>
          <p:nvPr userDrawn="1"/>
        </p:nvSpPr>
        <p:spPr>
          <a:xfrm rot="20792511">
            <a:off x="3461730" y="3755558"/>
            <a:ext cx="1515111" cy="498584"/>
          </a:xfrm>
          <a:custGeom>
            <a:avLst/>
            <a:gdLst>
              <a:gd name="connsiteX0" fmla="*/ 107996 w 1159961"/>
              <a:gd name="connsiteY0" fmla="*/ 0 h 564887"/>
              <a:gd name="connsiteX1" fmla="*/ 145162 w 1159961"/>
              <a:gd name="connsiteY1" fmla="*/ 24424 h 564887"/>
              <a:gd name="connsiteX2" fmla="*/ 695155 w 1159961"/>
              <a:gd name="connsiteY2" fmla="*/ 405633 h 564887"/>
              <a:gd name="connsiteX3" fmla="*/ 1159445 w 1159961"/>
              <a:gd name="connsiteY3" fmla="*/ 321164 h 564887"/>
              <a:gd name="connsiteX4" fmla="*/ 1159961 w 1159961"/>
              <a:gd name="connsiteY4" fmla="*/ 320848 h 564887"/>
              <a:gd name="connsiteX5" fmla="*/ 667328 w 1159961"/>
              <a:gd name="connsiteY5" fmla="*/ 562357 h 564887"/>
              <a:gd name="connsiteX6" fmla="*/ 52557 w 1159961"/>
              <a:gd name="connsiteY6" fmla="*/ 486026 h 564887"/>
              <a:gd name="connsiteX7" fmla="*/ 0 w 1159961"/>
              <a:gd name="connsiteY7" fmla="*/ 451288 h 564887"/>
              <a:gd name="connsiteX0" fmla="*/ 107996 w 1159445"/>
              <a:gd name="connsiteY0" fmla="*/ 0 h 564887"/>
              <a:gd name="connsiteX1" fmla="*/ 145162 w 1159445"/>
              <a:gd name="connsiteY1" fmla="*/ 24424 h 564887"/>
              <a:gd name="connsiteX2" fmla="*/ 695155 w 1159445"/>
              <a:gd name="connsiteY2" fmla="*/ 405633 h 564887"/>
              <a:gd name="connsiteX3" fmla="*/ 1159445 w 1159445"/>
              <a:gd name="connsiteY3" fmla="*/ 321164 h 564887"/>
              <a:gd name="connsiteX4" fmla="*/ 1111486 w 1159445"/>
              <a:gd name="connsiteY4" fmla="*/ 267624 h 564887"/>
              <a:gd name="connsiteX5" fmla="*/ 667328 w 1159445"/>
              <a:gd name="connsiteY5" fmla="*/ 562357 h 564887"/>
              <a:gd name="connsiteX6" fmla="*/ 52557 w 1159445"/>
              <a:gd name="connsiteY6" fmla="*/ 486026 h 564887"/>
              <a:gd name="connsiteX7" fmla="*/ 0 w 1159445"/>
              <a:gd name="connsiteY7" fmla="*/ 451288 h 564887"/>
              <a:gd name="connsiteX8" fmla="*/ 107996 w 1159445"/>
              <a:gd name="connsiteY8" fmla="*/ 0 h 564887"/>
              <a:gd name="connsiteX0" fmla="*/ 107996 w 1111486"/>
              <a:gd name="connsiteY0" fmla="*/ 0 h 564887"/>
              <a:gd name="connsiteX1" fmla="*/ 145162 w 1111486"/>
              <a:gd name="connsiteY1" fmla="*/ 24424 h 564887"/>
              <a:gd name="connsiteX2" fmla="*/ 695155 w 1111486"/>
              <a:gd name="connsiteY2" fmla="*/ 405633 h 564887"/>
              <a:gd name="connsiteX3" fmla="*/ 1108100 w 1111486"/>
              <a:gd name="connsiteY3" fmla="*/ 269701 h 564887"/>
              <a:gd name="connsiteX4" fmla="*/ 1111486 w 1111486"/>
              <a:gd name="connsiteY4" fmla="*/ 267624 h 564887"/>
              <a:gd name="connsiteX5" fmla="*/ 667328 w 1111486"/>
              <a:gd name="connsiteY5" fmla="*/ 562357 h 564887"/>
              <a:gd name="connsiteX6" fmla="*/ 52557 w 1111486"/>
              <a:gd name="connsiteY6" fmla="*/ 486026 h 564887"/>
              <a:gd name="connsiteX7" fmla="*/ 0 w 1111486"/>
              <a:gd name="connsiteY7" fmla="*/ 451288 h 564887"/>
              <a:gd name="connsiteX8" fmla="*/ 107996 w 1111486"/>
              <a:gd name="connsiteY8" fmla="*/ 0 h 564887"/>
              <a:gd name="connsiteX0" fmla="*/ 29554 w 1111486"/>
              <a:gd name="connsiteY0" fmla="*/ 0 h 554277"/>
              <a:gd name="connsiteX1" fmla="*/ 145162 w 1111486"/>
              <a:gd name="connsiteY1" fmla="*/ 13814 h 554277"/>
              <a:gd name="connsiteX2" fmla="*/ 695155 w 1111486"/>
              <a:gd name="connsiteY2" fmla="*/ 395023 h 554277"/>
              <a:gd name="connsiteX3" fmla="*/ 1108100 w 1111486"/>
              <a:gd name="connsiteY3" fmla="*/ 259091 h 554277"/>
              <a:gd name="connsiteX4" fmla="*/ 1111486 w 1111486"/>
              <a:gd name="connsiteY4" fmla="*/ 257014 h 554277"/>
              <a:gd name="connsiteX5" fmla="*/ 667328 w 1111486"/>
              <a:gd name="connsiteY5" fmla="*/ 551747 h 554277"/>
              <a:gd name="connsiteX6" fmla="*/ 52557 w 1111486"/>
              <a:gd name="connsiteY6" fmla="*/ 475416 h 554277"/>
              <a:gd name="connsiteX7" fmla="*/ 0 w 1111486"/>
              <a:gd name="connsiteY7" fmla="*/ 440678 h 554277"/>
              <a:gd name="connsiteX8" fmla="*/ 29554 w 1111486"/>
              <a:gd name="connsiteY8" fmla="*/ 0 h 554277"/>
              <a:gd name="connsiteX0" fmla="*/ 29554 w 1111486"/>
              <a:gd name="connsiteY0" fmla="*/ 0 h 554277"/>
              <a:gd name="connsiteX1" fmla="*/ 25489 w 1111486"/>
              <a:gd name="connsiteY1" fmla="*/ 2315 h 554277"/>
              <a:gd name="connsiteX2" fmla="*/ 695155 w 1111486"/>
              <a:gd name="connsiteY2" fmla="*/ 395023 h 554277"/>
              <a:gd name="connsiteX3" fmla="*/ 1108100 w 1111486"/>
              <a:gd name="connsiteY3" fmla="*/ 259091 h 554277"/>
              <a:gd name="connsiteX4" fmla="*/ 1111486 w 1111486"/>
              <a:gd name="connsiteY4" fmla="*/ 257014 h 554277"/>
              <a:gd name="connsiteX5" fmla="*/ 667328 w 1111486"/>
              <a:gd name="connsiteY5" fmla="*/ 551747 h 554277"/>
              <a:gd name="connsiteX6" fmla="*/ 52557 w 1111486"/>
              <a:gd name="connsiteY6" fmla="*/ 475416 h 554277"/>
              <a:gd name="connsiteX7" fmla="*/ 0 w 1111486"/>
              <a:gd name="connsiteY7" fmla="*/ 440678 h 554277"/>
              <a:gd name="connsiteX8" fmla="*/ 29554 w 1111486"/>
              <a:gd name="connsiteY8" fmla="*/ 0 h 554277"/>
              <a:gd name="connsiteX0" fmla="*/ 29554 w 1111486"/>
              <a:gd name="connsiteY0" fmla="*/ 0 h 554277"/>
              <a:gd name="connsiteX1" fmla="*/ 25489 w 1111486"/>
              <a:gd name="connsiteY1" fmla="*/ 2315 h 554277"/>
              <a:gd name="connsiteX2" fmla="*/ 695155 w 1111486"/>
              <a:gd name="connsiteY2" fmla="*/ 395023 h 554277"/>
              <a:gd name="connsiteX3" fmla="*/ 1108100 w 1111486"/>
              <a:gd name="connsiteY3" fmla="*/ 259091 h 554277"/>
              <a:gd name="connsiteX4" fmla="*/ 1111486 w 1111486"/>
              <a:gd name="connsiteY4" fmla="*/ 257014 h 554277"/>
              <a:gd name="connsiteX5" fmla="*/ 667328 w 1111486"/>
              <a:gd name="connsiteY5" fmla="*/ 551747 h 554277"/>
              <a:gd name="connsiteX6" fmla="*/ 52557 w 1111486"/>
              <a:gd name="connsiteY6" fmla="*/ 475416 h 554277"/>
              <a:gd name="connsiteX7" fmla="*/ 0 w 1111486"/>
              <a:gd name="connsiteY7" fmla="*/ 440678 h 554277"/>
              <a:gd name="connsiteX8" fmla="*/ 29554 w 1111486"/>
              <a:gd name="connsiteY8" fmla="*/ 0 h 554277"/>
              <a:gd name="connsiteX0" fmla="*/ 29554 w 1111486"/>
              <a:gd name="connsiteY0" fmla="*/ 0 h 554277"/>
              <a:gd name="connsiteX1" fmla="*/ 25489 w 1111486"/>
              <a:gd name="connsiteY1" fmla="*/ 2315 h 554277"/>
              <a:gd name="connsiteX2" fmla="*/ 695155 w 1111486"/>
              <a:gd name="connsiteY2" fmla="*/ 395023 h 554277"/>
              <a:gd name="connsiteX3" fmla="*/ 1108100 w 1111486"/>
              <a:gd name="connsiteY3" fmla="*/ 259091 h 554277"/>
              <a:gd name="connsiteX4" fmla="*/ 1111486 w 1111486"/>
              <a:gd name="connsiteY4" fmla="*/ 257014 h 554277"/>
              <a:gd name="connsiteX5" fmla="*/ 667328 w 1111486"/>
              <a:gd name="connsiteY5" fmla="*/ 551747 h 554277"/>
              <a:gd name="connsiteX6" fmla="*/ 52557 w 1111486"/>
              <a:gd name="connsiteY6" fmla="*/ 475416 h 554277"/>
              <a:gd name="connsiteX7" fmla="*/ 0 w 1111486"/>
              <a:gd name="connsiteY7" fmla="*/ 440678 h 554277"/>
              <a:gd name="connsiteX8" fmla="*/ 29554 w 1111486"/>
              <a:gd name="connsiteY8" fmla="*/ 0 h 554277"/>
              <a:gd name="connsiteX0" fmla="*/ 29554 w 1111486"/>
              <a:gd name="connsiteY0" fmla="*/ 0 h 554277"/>
              <a:gd name="connsiteX1" fmla="*/ 25489 w 1111486"/>
              <a:gd name="connsiteY1" fmla="*/ 2315 h 554277"/>
              <a:gd name="connsiteX2" fmla="*/ 714199 w 1111486"/>
              <a:gd name="connsiteY2" fmla="*/ 338612 h 554277"/>
              <a:gd name="connsiteX3" fmla="*/ 1108100 w 1111486"/>
              <a:gd name="connsiteY3" fmla="*/ 259091 h 554277"/>
              <a:gd name="connsiteX4" fmla="*/ 1111486 w 1111486"/>
              <a:gd name="connsiteY4" fmla="*/ 257014 h 554277"/>
              <a:gd name="connsiteX5" fmla="*/ 667328 w 1111486"/>
              <a:gd name="connsiteY5" fmla="*/ 551747 h 554277"/>
              <a:gd name="connsiteX6" fmla="*/ 52557 w 1111486"/>
              <a:gd name="connsiteY6" fmla="*/ 475416 h 554277"/>
              <a:gd name="connsiteX7" fmla="*/ 0 w 1111486"/>
              <a:gd name="connsiteY7" fmla="*/ 440678 h 554277"/>
              <a:gd name="connsiteX8" fmla="*/ 29554 w 1111486"/>
              <a:gd name="connsiteY8" fmla="*/ 0 h 554277"/>
              <a:gd name="connsiteX0" fmla="*/ 29554 w 1111486"/>
              <a:gd name="connsiteY0" fmla="*/ 0 h 554277"/>
              <a:gd name="connsiteX1" fmla="*/ 25489 w 1111486"/>
              <a:gd name="connsiteY1" fmla="*/ 2315 h 554277"/>
              <a:gd name="connsiteX2" fmla="*/ 721614 w 1111486"/>
              <a:gd name="connsiteY2" fmla="*/ 296048 h 554277"/>
              <a:gd name="connsiteX3" fmla="*/ 1108100 w 1111486"/>
              <a:gd name="connsiteY3" fmla="*/ 259091 h 554277"/>
              <a:gd name="connsiteX4" fmla="*/ 1111486 w 1111486"/>
              <a:gd name="connsiteY4" fmla="*/ 257014 h 554277"/>
              <a:gd name="connsiteX5" fmla="*/ 667328 w 1111486"/>
              <a:gd name="connsiteY5" fmla="*/ 551747 h 554277"/>
              <a:gd name="connsiteX6" fmla="*/ 52557 w 1111486"/>
              <a:gd name="connsiteY6" fmla="*/ 475416 h 554277"/>
              <a:gd name="connsiteX7" fmla="*/ 0 w 1111486"/>
              <a:gd name="connsiteY7" fmla="*/ 440678 h 554277"/>
              <a:gd name="connsiteX8" fmla="*/ 29554 w 1111486"/>
              <a:gd name="connsiteY8" fmla="*/ 0 h 554277"/>
              <a:gd name="connsiteX0" fmla="*/ 29554 w 1111486"/>
              <a:gd name="connsiteY0" fmla="*/ 0 h 554277"/>
              <a:gd name="connsiteX1" fmla="*/ 25489 w 1111486"/>
              <a:gd name="connsiteY1" fmla="*/ 2315 h 554277"/>
              <a:gd name="connsiteX2" fmla="*/ 612730 w 1111486"/>
              <a:gd name="connsiteY2" fmla="*/ 195167 h 554277"/>
              <a:gd name="connsiteX3" fmla="*/ 1108100 w 1111486"/>
              <a:gd name="connsiteY3" fmla="*/ 259091 h 554277"/>
              <a:gd name="connsiteX4" fmla="*/ 1111486 w 1111486"/>
              <a:gd name="connsiteY4" fmla="*/ 257014 h 554277"/>
              <a:gd name="connsiteX5" fmla="*/ 667328 w 1111486"/>
              <a:gd name="connsiteY5" fmla="*/ 551747 h 554277"/>
              <a:gd name="connsiteX6" fmla="*/ 52557 w 1111486"/>
              <a:gd name="connsiteY6" fmla="*/ 475416 h 554277"/>
              <a:gd name="connsiteX7" fmla="*/ 0 w 1111486"/>
              <a:gd name="connsiteY7" fmla="*/ 440678 h 554277"/>
              <a:gd name="connsiteX8" fmla="*/ 29554 w 1111486"/>
              <a:gd name="connsiteY8" fmla="*/ 0 h 554277"/>
              <a:gd name="connsiteX0" fmla="*/ 29554 w 1108099"/>
              <a:gd name="connsiteY0" fmla="*/ 0 h 554277"/>
              <a:gd name="connsiteX1" fmla="*/ 25489 w 1108099"/>
              <a:gd name="connsiteY1" fmla="*/ 2315 h 554277"/>
              <a:gd name="connsiteX2" fmla="*/ 612730 w 1108099"/>
              <a:gd name="connsiteY2" fmla="*/ 195167 h 554277"/>
              <a:gd name="connsiteX3" fmla="*/ 1108100 w 1108099"/>
              <a:gd name="connsiteY3" fmla="*/ 259091 h 554277"/>
              <a:gd name="connsiteX4" fmla="*/ 1101918 w 1108099"/>
              <a:gd name="connsiteY4" fmla="*/ 215925 h 554277"/>
              <a:gd name="connsiteX5" fmla="*/ 667328 w 1108099"/>
              <a:gd name="connsiteY5" fmla="*/ 551747 h 554277"/>
              <a:gd name="connsiteX6" fmla="*/ 52557 w 1108099"/>
              <a:gd name="connsiteY6" fmla="*/ 475416 h 554277"/>
              <a:gd name="connsiteX7" fmla="*/ 0 w 1108099"/>
              <a:gd name="connsiteY7" fmla="*/ 440678 h 554277"/>
              <a:gd name="connsiteX8" fmla="*/ 29554 w 1108099"/>
              <a:gd name="connsiteY8" fmla="*/ 0 h 554277"/>
              <a:gd name="connsiteX0" fmla="*/ 29554 w 1101918"/>
              <a:gd name="connsiteY0" fmla="*/ 0 h 554277"/>
              <a:gd name="connsiteX1" fmla="*/ 25489 w 1101918"/>
              <a:gd name="connsiteY1" fmla="*/ 2315 h 554277"/>
              <a:gd name="connsiteX2" fmla="*/ 612730 w 1101918"/>
              <a:gd name="connsiteY2" fmla="*/ 195167 h 554277"/>
              <a:gd name="connsiteX3" fmla="*/ 1095285 w 1101918"/>
              <a:gd name="connsiteY3" fmla="*/ 219997 h 554277"/>
              <a:gd name="connsiteX4" fmla="*/ 1101918 w 1101918"/>
              <a:gd name="connsiteY4" fmla="*/ 215925 h 554277"/>
              <a:gd name="connsiteX5" fmla="*/ 667328 w 1101918"/>
              <a:gd name="connsiteY5" fmla="*/ 551747 h 554277"/>
              <a:gd name="connsiteX6" fmla="*/ 52557 w 1101918"/>
              <a:gd name="connsiteY6" fmla="*/ 475416 h 554277"/>
              <a:gd name="connsiteX7" fmla="*/ 0 w 1101918"/>
              <a:gd name="connsiteY7" fmla="*/ 440678 h 554277"/>
              <a:gd name="connsiteX8" fmla="*/ 29554 w 1101918"/>
              <a:gd name="connsiteY8" fmla="*/ 0 h 554277"/>
              <a:gd name="connsiteX0" fmla="*/ 29554 w 1095285"/>
              <a:gd name="connsiteY0" fmla="*/ 0 h 554277"/>
              <a:gd name="connsiteX1" fmla="*/ 25489 w 1095285"/>
              <a:gd name="connsiteY1" fmla="*/ 2315 h 554277"/>
              <a:gd name="connsiteX2" fmla="*/ 612730 w 1095285"/>
              <a:gd name="connsiteY2" fmla="*/ 195167 h 554277"/>
              <a:gd name="connsiteX3" fmla="*/ 1095285 w 1095285"/>
              <a:gd name="connsiteY3" fmla="*/ 219997 h 554277"/>
              <a:gd name="connsiteX4" fmla="*/ 1093427 w 1095285"/>
              <a:gd name="connsiteY4" fmla="*/ 216666 h 554277"/>
              <a:gd name="connsiteX5" fmla="*/ 667328 w 1095285"/>
              <a:gd name="connsiteY5" fmla="*/ 551747 h 554277"/>
              <a:gd name="connsiteX6" fmla="*/ 52557 w 1095285"/>
              <a:gd name="connsiteY6" fmla="*/ 475416 h 554277"/>
              <a:gd name="connsiteX7" fmla="*/ 0 w 1095285"/>
              <a:gd name="connsiteY7" fmla="*/ 440678 h 554277"/>
              <a:gd name="connsiteX8" fmla="*/ 29554 w 1095285"/>
              <a:gd name="connsiteY8" fmla="*/ 0 h 554277"/>
              <a:gd name="connsiteX0" fmla="*/ 29554 w 1095285"/>
              <a:gd name="connsiteY0" fmla="*/ 0 h 554277"/>
              <a:gd name="connsiteX1" fmla="*/ 25489 w 1095285"/>
              <a:gd name="connsiteY1" fmla="*/ 2315 h 554277"/>
              <a:gd name="connsiteX2" fmla="*/ 561896 w 1095285"/>
              <a:gd name="connsiteY2" fmla="*/ 210714 h 554277"/>
              <a:gd name="connsiteX3" fmla="*/ 1095285 w 1095285"/>
              <a:gd name="connsiteY3" fmla="*/ 219997 h 554277"/>
              <a:gd name="connsiteX4" fmla="*/ 1093427 w 1095285"/>
              <a:gd name="connsiteY4" fmla="*/ 216666 h 554277"/>
              <a:gd name="connsiteX5" fmla="*/ 667328 w 1095285"/>
              <a:gd name="connsiteY5" fmla="*/ 551747 h 554277"/>
              <a:gd name="connsiteX6" fmla="*/ 52557 w 1095285"/>
              <a:gd name="connsiteY6" fmla="*/ 475416 h 554277"/>
              <a:gd name="connsiteX7" fmla="*/ 0 w 1095285"/>
              <a:gd name="connsiteY7" fmla="*/ 440678 h 554277"/>
              <a:gd name="connsiteX8" fmla="*/ 29554 w 1095285"/>
              <a:gd name="connsiteY8" fmla="*/ 0 h 554277"/>
              <a:gd name="connsiteX0" fmla="*/ 29554 w 1095285"/>
              <a:gd name="connsiteY0" fmla="*/ 0 h 554277"/>
              <a:gd name="connsiteX1" fmla="*/ 25489 w 1095285"/>
              <a:gd name="connsiteY1" fmla="*/ 2315 h 554277"/>
              <a:gd name="connsiteX2" fmla="*/ 561896 w 1095285"/>
              <a:gd name="connsiteY2" fmla="*/ 210714 h 554277"/>
              <a:gd name="connsiteX3" fmla="*/ 1095285 w 1095285"/>
              <a:gd name="connsiteY3" fmla="*/ 219997 h 554277"/>
              <a:gd name="connsiteX4" fmla="*/ 1086931 w 1095285"/>
              <a:gd name="connsiteY4" fmla="*/ 220653 h 554277"/>
              <a:gd name="connsiteX5" fmla="*/ 667328 w 1095285"/>
              <a:gd name="connsiteY5" fmla="*/ 551747 h 554277"/>
              <a:gd name="connsiteX6" fmla="*/ 52557 w 1095285"/>
              <a:gd name="connsiteY6" fmla="*/ 475416 h 554277"/>
              <a:gd name="connsiteX7" fmla="*/ 0 w 1095285"/>
              <a:gd name="connsiteY7" fmla="*/ 440678 h 554277"/>
              <a:gd name="connsiteX8" fmla="*/ 29554 w 1095285"/>
              <a:gd name="connsiteY8" fmla="*/ 0 h 554277"/>
              <a:gd name="connsiteX0" fmla="*/ 29554 w 1095285"/>
              <a:gd name="connsiteY0" fmla="*/ 0 h 554277"/>
              <a:gd name="connsiteX1" fmla="*/ 25489 w 1095285"/>
              <a:gd name="connsiteY1" fmla="*/ 2315 h 554277"/>
              <a:gd name="connsiteX2" fmla="*/ 665981 w 1095285"/>
              <a:gd name="connsiteY2" fmla="*/ 30542 h 554277"/>
              <a:gd name="connsiteX3" fmla="*/ 1095285 w 1095285"/>
              <a:gd name="connsiteY3" fmla="*/ 219997 h 554277"/>
              <a:gd name="connsiteX4" fmla="*/ 1086931 w 1095285"/>
              <a:gd name="connsiteY4" fmla="*/ 220653 h 554277"/>
              <a:gd name="connsiteX5" fmla="*/ 667328 w 1095285"/>
              <a:gd name="connsiteY5" fmla="*/ 551747 h 554277"/>
              <a:gd name="connsiteX6" fmla="*/ 52557 w 1095285"/>
              <a:gd name="connsiteY6" fmla="*/ 475416 h 554277"/>
              <a:gd name="connsiteX7" fmla="*/ 0 w 1095285"/>
              <a:gd name="connsiteY7" fmla="*/ 440678 h 554277"/>
              <a:gd name="connsiteX8" fmla="*/ 29554 w 1095285"/>
              <a:gd name="connsiteY8" fmla="*/ 0 h 554277"/>
              <a:gd name="connsiteX0" fmla="*/ 29554 w 1095285"/>
              <a:gd name="connsiteY0" fmla="*/ 116176 h 670453"/>
              <a:gd name="connsiteX1" fmla="*/ 25489 w 1095285"/>
              <a:gd name="connsiteY1" fmla="*/ 118491 h 670453"/>
              <a:gd name="connsiteX2" fmla="*/ 650164 w 1095285"/>
              <a:gd name="connsiteY2" fmla="*/ 4366 h 670453"/>
              <a:gd name="connsiteX3" fmla="*/ 1095285 w 1095285"/>
              <a:gd name="connsiteY3" fmla="*/ 336173 h 670453"/>
              <a:gd name="connsiteX4" fmla="*/ 1086931 w 1095285"/>
              <a:gd name="connsiteY4" fmla="*/ 336829 h 670453"/>
              <a:gd name="connsiteX5" fmla="*/ 667328 w 1095285"/>
              <a:gd name="connsiteY5" fmla="*/ 667923 h 670453"/>
              <a:gd name="connsiteX6" fmla="*/ 52557 w 1095285"/>
              <a:gd name="connsiteY6" fmla="*/ 591592 h 670453"/>
              <a:gd name="connsiteX7" fmla="*/ 0 w 1095285"/>
              <a:gd name="connsiteY7" fmla="*/ 556854 h 670453"/>
              <a:gd name="connsiteX8" fmla="*/ 29554 w 1095285"/>
              <a:gd name="connsiteY8" fmla="*/ 116176 h 670453"/>
              <a:gd name="connsiteX0" fmla="*/ 29554 w 1095285"/>
              <a:gd name="connsiteY0" fmla="*/ 116176 h 602448"/>
              <a:gd name="connsiteX1" fmla="*/ 25489 w 1095285"/>
              <a:gd name="connsiteY1" fmla="*/ 118491 h 602448"/>
              <a:gd name="connsiteX2" fmla="*/ 650164 w 1095285"/>
              <a:gd name="connsiteY2" fmla="*/ 4366 h 602448"/>
              <a:gd name="connsiteX3" fmla="*/ 1095285 w 1095285"/>
              <a:gd name="connsiteY3" fmla="*/ 336173 h 602448"/>
              <a:gd name="connsiteX4" fmla="*/ 1086931 w 1095285"/>
              <a:gd name="connsiteY4" fmla="*/ 336829 h 602448"/>
              <a:gd name="connsiteX5" fmla="*/ 648686 w 1095285"/>
              <a:gd name="connsiteY5" fmla="*/ 375243 h 602448"/>
              <a:gd name="connsiteX6" fmla="*/ 52557 w 1095285"/>
              <a:gd name="connsiteY6" fmla="*/ 591592 h 602448"/>
              <a:gd name="connsiteX7" fmla="*/ 0 w 1095285"/>
              <a:gd name="connsiteY7" fmla="*/ 556854 h 602448"/>
              <a:gd name="connsiteX8" fmla="*/ 29554 w 1095285"/>
              <a:gd name="connsiteY8" fmla="*/ 116176 h 602448"/>
              <a:gd name="connsiteX0" fmla="*/ 29554 w 1095285"/>
              <a:gd name="connsiteY0" fmla="*/ 116176 h 602005"/>
              <a:gd name="connsiteX1" fmla="*/ 25489 w 1095285"/>
              <a:gd name="connsiteY1" fmla="*/ 118491 h 602005"/>
              <a:gd name="connsiteX2" fmla="*/ 650164 w 1095285"/>
              <a:gd name="connsiteY2" fmla="*/ 4366 h 602005"/>
              <a:gd name="connsiteX3" fmla="*/ 1095285 w 1095285"/>
              <a:gd name="connsiteY3" fmla="*/ 336173 h 602005"/>
              <a:gd name="connsiteX4" fmla="*/ 1086931 w 1095285"/>
              <a:gd name="connsiteY4" fmla="*/ 336829 h 602005"/>
              <a:gd name="connsiteX5" fmla="*/ 707382 w 1095285"/>
              <a:gd name="connsiteY5" fmla="*/ 361576 h 602005"/>
              <a:gd name="connsiteX6" fmla="*/ 52557 w 1095285"/>
              <a:gd name="connsiteY6" fmla="*/ 591592 h 602005"/>
              <a:gd name="connsiteX7" fmla="*/ 0 w 1095285"/>
              <a:gd name="connsiteY7" fmla="*/ 556854 h 602005"/>
              <a:gd name="connsiteX8" fmla="*/ 29554 w 1095285"/>
              <a:gd name="connsiteY8" fmla="*/ 116176 h 602005"/>
              <a:gd name="connsiteX0" fmla="*/ 29554 w 1163192"/>
              <a:gd name="connsiteY0" fmla="*/ 116176 h 603616"/>
              <a:gd name="connsiteX1" fmla="*/ 25489 w 1163192"/>
              <a:gd name="connsiteY1" fmla="*/ 118491 h 603616"/>
              <a:gd name="connsiteX2" fmla="*/ 650164 w 1163192"/>
              <a:gd name="connsiteY2" fmla="*/ 4366 h 603616"/>
              <a:gd name="connsiteX3" fmla="*/ 1095285 w 1163192"/>
              <a:gd name="connsiteY3" fmla="*/ 336173 h 603616"/>
              <a:gd name="connsiteX4" fmla="*/ 1163192 w 1163192"/>
              <a:gd name="connsiteY4" fmla="*/ 249767 h 603616"/>
              <a:gd name="connsiteX5" fmla="*/ 707382 w 1163192"/>
              <a:gd name="connsiteY5" fmla="*/ 361576 h 603616"/>
              <a:gd name="connsiteX6" fmla="*/ 52557 w 1163192"/>
              <a:gd name="connsiteY6" fmla="*/ 591592 h 603616"/>
              <a:gd name="connsiteX7" fmla="*/ 0 w 1163192"/>
              <a:gd name="connsiteY7" fmla="*/ 556854 h 603616"/>
              <a:gd name="connsiteX8" fmla="*/ 29554 w 1163192"/>
              <a:gd name="connsiteY8" fmla="*/ 116176 h 603616"/>
              <a:gd name="connsiteX0" fmla="*/ 29554 w 1163192"/>
              <a:gd name="connsiteY0" fmla="*/ 113381 h 600821"/>
              <a:gd name="connsiteX1" fmla="*/ 25489 w 1163192"/>
              <a:gd name="connsiteY1" fmla="*/ 115696 h 600821"/>
              <a:gd name="connsiteX2" fmla="*/ 650164 w 1163192"/>
              <a:gd name="connsiteY2" fmla="*/ 1571 h 600821"/>
              <a:gd name="connsiteX3" fmla="*/ 1162316 w 1163192"/>
              <a:gd name="connsiteY3" fmla="*/ 238566 h 600821"/>
              <a:gd name="connsiteX4" fmla="*/ 1163192 w 1163192"/>
              <a:gd name="connsiteY4" fmla="*/ 246972 h 600821"/>
              <a:gd name="connsiteX5" fmla="*/ 707382 w 1163192"/>
              <a:gd name="connsiteY5" fmla="*/ 358781 h 600821"/>
              <a:gd name="connsiteX6" fmla="*/ 52557 w 1163192"/>
              <a:gd name="connsiteY6" fmla="*/ 588797 h 600821"/>
              <a:gd name="connsiteX7" fmla="*/ 0 w 1163192"/>
              <a:gd name="connsiteY7" fmla="*/ 554059 h 600821"/>
              <a:gd name="connsiteX8" fmla="*/ 29554 w 1163192"/>
              <a:gd name="connsiteY8" fmla="*/ 113381 h 600821"/>
              <a:gd name="connsiteX0" fmla="*/ 50300 w 1163192"/>
              <a:gd name="connsiteY0" fmla="*/ 96174 h 600821"/>
              <a:gd name="connsiteX1" fmla="*/ 25489 w 1163192"/>
              <a:gd name="connsiteY1" fmla="*/ 115696 h 600821"/>
              <a:gd name="connsiteX2" fmla="*/ 650164 w 1163192"/>
              <a:gd name="connsiteY2" fmla="*/ 1571 h 600821"/>
              <a:gd name="connsiteX3" fmla="*/ 1162316 w 1163192"/>
              <a:gd name="connsiteY3" fmla="*/ 238566 h 600821"/>
              <a:gd name="connsiteX4" fmla="*/ 1163192 w 1163192"/>
              <a:gd name="connsiteY4" fmla="*/ 246972 h 600821"/>
              <a:gd name="connsiteX5" fmla="*/ 707382 w 1163192"/>
              <a:gd name="connsiteY5" fmla="*/ 358781 h 600821"/>
              <a:gd name="connsiteX6" fmla="*/ 52557 w 1163192"/>
              <a:gd name="connsiteY6" fmla="*/ 588797 h 600821"/>
              <a:gd name="connsiteX7" fmla="*/ 0 w 1163192"/>
              <a:gd name="connsiteY7" fmla="*/ 554059 h 600821"/>
              <a:gd name="connsiteX8" fmla="*/ 50300 w 1163192"/>
              <a:gd name="connsiteY8" fmla="*/ 96174 h 600821"/>
              <a:gd name="connsiteX0" fmla="*/ 50300 w 1163192"/>
              <a:gd name="connsiteY0" fmla="*/ 96944 h 601591"/>
              <a:gd name="connsiteX1" fmla="*/ 52732 w 1163192"/>
              <a:gd name="connsiteY1" fmla="*/ 95271 h 601591"/>
              <a:gd name="connsiteX2" fmla="*/ 650164 w 1163192"/>
              <a:gd name="connsiteY2" fmla="*/ 2341 h 601591"/>
              <a:gd name="connsiteX3" fmla="*/ 1162316 w 1163192"/>
              <a:gd name="connsiteY3" fmla="*/ 239336 h 601591"/>
              <a:gd name="connsiteX4" fmla="*/ 1163192 w 1163192"/>
              <a:gd name="connsiteY4" fmla="*/ 247742 h 601591"/>
              <a:gd name="connsiteX5" fmla="*/ 707382 w 1163192"/>
              <a:gd name="connsiteY5" fmla="*/ 359551 h 601591"/>
              <a:gd name="connsiteX6" fmla="*/ 52557 w 1163192"/>
              <a:gd name="connsiteY6" fmla="*/ 589567 h 601591"/>
              <a:gd name="connsiteX7" fmla="*/ 0 w 1163192"/>
              <a:gd name="connsiteY7" fmla="*/ 554829 h 601591"/>
              <a:gd name="connsiteX8" fmla="*/ 50300 w 1163192"/>
              <a:gd name="connsiteY8" fmla="*/ 96944 h 601591"/>
              <a:gd name="connsiteX0" fmla="*/ 50300 w 1682774"/>
              <a:gd name="connsiteY0" fmla="*/ 96944 h 602759"/>
              <a:gd name="connsiteX1" fmla="*/ 52732 w 1682774"/>
              <a:gd name="connsiteY1" fmla="*/ 95271 h 602759"/>
              <a:gd name="connsiteX2" fmla="*/ 650164 w 1682774"/>
              <a:gd name="connsiteY2" fmla="*/ 2341 h 602759"/>
              <a:gd name="connsiteX3" fmla="*/ 1162316 w 1682774"/>
              <a:gd name="connsiteY3" fmla="*/ 239336 h 602759"/>
              <a:gd name="connsiteX4" fmla="*/ 1682774 w 1682774"/>
              <a:gd name="connsiteY4" fmla="*/ 83863 h 602759"/>
              <a:gd name="connsiteX5" fmla="*/ 707382 w 1682774"/>
              <a:gd name="connsiteY5" fmla="*/ 359551 h 602759"/>
              <a:gd name="connsiteX6" fmla="*/ 52557 w 1682774"/>
              <a:gd name="connsiteY6" fmla="*/ 589567 h 602759"/>
              <a:gd name="connsiteX7" fmla="*/ 0 w 1682774"/>
              <a:gd name="connsiteY7" fmla="*/ 554829 h 602759"/>
              <a:gd name="connsiteX8" fmla="*/ 50300 w 1682774"/>
              <a:gd name="connsiteY8" fmla="*/ 96944 h 602759"/>
              <a:gd name="connsiteX0" fmla="*/ 50300 w 1682774"/>
              <a:gd name="connsiteY0" fmla="*/ 94657 h 600472"/>
              <a:gd name="connsiteX1" fmla="*/ 52732 w 1682774"/>
              <a:gd name="connsiteY1" fmla="*/ 92984 h 600472"/>
              <a:gd name="connsiteX2" fmla="*/ 650164 w 1682774"/>
              <a:gd name="connsiteY2" fmla="*/ 54 h 600472"/>
              <a:gd name="connsiteX3" fmla="*/ 1674907 w 1682774"/>
              <a:gd name="connsiteY3" fmla="*/ 71497 h 600472"/>
              <a:gd name="connsiteX4" fmla="*/ 1682774 w 1682774"/>
              <a:gd name="connsiteY4" fmla="*/ 81576 h 600472"/>
              <a:gd name="connsiteX5" fmla="*/ 707382 w 1682774"/>
              <a:gd name="connsiteY5" fmla="*/ 357264 h 600472"/>
              <a:gd name="connsiteX6" fmla="*/ 52557 w 1682774"/>
              <a:gd name="connsiteY6" fmla="*/ 587280 h 600472"/>
              <a:gd name="connsiteX7" fmla="*/ 0 w 1682774"/>
              <a:gd name="connsiteY7" fmla="*/ 552542 h 600472"/>
              <a:gd name="connsiteX8" fmla="*/ 50300 w 1682774"/>
              <a:gd name="connsiteY8" fmla="*/ 94657 h 600472"/>
              <a:gd name="connsiteX0" fmla="*/ 50300 w 1701893"/>
              <a:gd name="connsiteY0" fmla="*/ 94657 h 599284"/>
              <a:gd name="connsiteX1" fmla="*/ 52732 w 1701893"/>
              <a:gd name="connsiteY1" fmla="*/ 92984 h 599284"/>
              <a:gd name="connsiteX2" fmla="*/ 650164 w 1701893"/>
              <a:gd name="connsiteY2" fmla="*/ 54 h 599284"/>
              <a:gd name="connsiteX3" fmla="*/ 1674907 w 1701893"/>
              <a:gd name="connsiteY3" fmla="*/ 71497 h 599284"/>
              <a:gd name="connsiteX4" fmla="*/ 1701893 w 1701893"/>
              <a:gd name="connsiteY4" fmla="*/ 248737 h 599284"/>
              <a:gd name="connsiteX5" fmla="*/ 707382 w 1701893"/>
              <a:gd name="connsiteY5" fmla="*/ 357264 h 599284"/>
              <a:gd name="connsiteX6" fmla="*/ 52557 w 1701893"/>
              <a:gd name="connsiteY6" fmla="*/ 587280 h 599284"/>
              <a:gd name="connsiteX7" fmla="*/ 0 w 1701893"/>
              <a:gd name="connsiteY7" fmla="*/ 552542 h 599284"/>
              <a:gd name="connsiteX8" fmla="*/ 50300 w 1701893"/>
              <a:gd name="connsiteY8" fmla="*/ 94657 h 599284"/>
              <a:gd name="connsiteX0" fmla="*/ 50300 w 1711501"/>
              <a:gd name="connsiteY0" fmla="*/ 97115 h 601741"/>
              <a:gd name="connsiteX1" fmla="*/ 52732 w 1711501"/>
              <a:gd name="connsiteY1" fmla="*/ 95442 h 601741"/>
              <a:gd name="connsiteX2" fmla="*/ 650164 w 1711501"/>
              <a:gd name="connsiteY2" fmla="*/ 2512 h 601741"/>
              <a:gd name="connsiteX3" fmla="*/ 1711501 w 1711501"/>
              <a:gd name="connsiteY3" fmla="*/ 245297 h 601741"/>
              <a:gd name="connsiteX4" fmla="*/ 1701893 w 1711501"/>
              <a:gd name="connsiteY4" fmla="*/ 251195 h 601741"/>
              <a:gd name="connsiteX5" fmla="*/ 707382 w 1711501"/>
              <a:gd name="connsiteY5" fmla="*/ 359722 h 601741"/>
              <a:gd name="connsiteX6" fmla="*/ 52557 w 1711501"/>
              <a:gd name="connsiteY6" fmla="*/ 589738 h 601741"/>
              <a:gd name="connsiteX7" fmla="*/ 0 w 1711501"/>
              <a:gd name="connsiteY7" fmla="*/ 555000 h 601741"/>
              <a:gd name="connsiteX8" fmla="*/ 50300 w 1711501"/>
              <a:gd name="connsiteY8" fmla="*/ 97115 h 601741"/>
              <a:gd name="connsiteX0" fmla="*/ 50300 w 1714886"/>
              <a:gd name="connsiteY0" fmla="*/ 97115 h 601793"/>
              <a:gd name="connsiteX1" fmla="*/ 52732 w 1714886"/>
              <a:gd name="connsiteY1" fmla="*/ 95442 h 601793"/>
              <a:gd name="connsiteX2" fmla="*/ 650164 w 1714886"/>
              <a:gd name="connsiteY2" fmla="*/ 2512 h 601793"/>
              <a:gd name="connsiteX3" fmla="*/ 1711501 w 1714886"/>
              <a:gd name="connsiteY3" fmla="*/ 245297 h 601793"/>
              <a:gd name="connsiteX4" fmla="*/ 1714886 w 1714886"/>
              <a:gd name="connsiteY4" fmla="*/ 243219 h 601793"/>
              <a:gd name="connsiteX5" fmla="*/ 707382 w 1714886"/>
              <a:gd name="connsiteY5" fmla="*/ 359722 h 601793"/>
              <a:gd name="connsiteX6" fmla="*/ 52557 w 1714886"/>
              <a:gd name="connsiteY6" fmla="*/ 589738 h 601793"/>
              <a:gd name="connsiteX7" fmla="*/ 0 w 1714886"/>
              <a:gd name="connsiteY7" fmla="*/ 555000 h 601793"/>
              <a:gd name="connsiteX8" fmla="*/ 50300 w 1714886"/>
              <a:gd name="connsiteY8" fmla="*/ 97115 h 601793"/>
              <a:gd name="connsiteX0" fmla="*/ 50300 w 1714886"/>
              <a:gd name="connsiteY0" fmla="*/ 131222 h 635900"/>
              <a:gd name="connsiteX1" fmla="*/ 52732 w 1714886"/>
              <a:gd name="connsiteY1" fmla="*/ 129549 h 635900"/>
              <a:gd name="connsiteX2" fmla="*/ 614079 w 1714886"/>
              <a:gd name="connsiteY2" fmla="*/ 2117 h 635900"/>
              <a:gd name="connsiteX3" fmla="*/ 1711501 w 1714886"/>
              <a:gd name="connsiteY3" fmla="*/ 279404 h 635900"/>
              <a:gd name="connsiteX4" fmla="*/ 1714886 w 1714886"/>
              <a:gd name="connsiteY4" fmla="*/ 277326 h 635900"/>
              <a:gd name="connsiteX5" fmla="*/ 707382 w 1714886"/>
              <a:gd name="connsiteY5" fmla="*/ 393829 h 635900"/>
              <a:gd name="connsiteX6" fmla="*/ 52557 w 1714886"/>
              <a:gd name="connsiteY6" fmla="*/ 623845 h 635900"/>
              <a:gd name="connsiteX7" fmla="*/ 0 w 1714886"/>
              <a:gd name="connsiteY7" fmla="*/ 589107 h 635900"/>
              <a:gd name="connsiteX8" fmla="*/ 50300 w 1714886"/>
              <a:gd name="connsiteY8" fmla="*/ 131222 h 635900"/>
              <a:gd name="connsiteX0" fmla="*/ 50300 w 1714886"/>
              <a:gd name="connsiteY0" fmla="*/ 150881 h 655559"/>
              <a:gd name="connsiteX1" fmla="*/ 52732 w 1714886"/>
              <a:gd name="connsiteY1" fmla="*/ 149208 h 655559"/>
              <a:gd name="connsiteX2" fmla="*/ 592960 w 1714886"/>
              <a:gd name="connsiteY2" fmla="*/ 1942 h 655559"/>
              <a:gd name="connsiteX3" fmla="*/ 1711501 w 1714886"/>
              <a:gd name="connsiteY3" fmla="*/ 299063 h 655559"/>
              <a:gd name="connsiteX4" fmla="*/ 1714886 w 1714886"/>
              <a:gd name="connsiteY4" fmla="*/ 296985 h 655559"/>
              <a:gd name="connsiteX5" fmla="*/ 707382 w 1714886"/>
              <a:gd name="connsiteY5" fmla="*/ 413488 h 655559"/>
              <a:gd name="connsiteX6" fmla="*/ 52557 w 1714886"/>
              <a:gd name="connsiteY6" fmla="*/ 643504 h 655559"/>
              <a:gd name="connsiteX7" fmla="*/ 0 w 1714886"/>
              <a:gd name="connsiteY7" fmla="*/ 608766 h 655559"/>
              <a:gd name="connsiteX8" fmla="*/ 50300 w 1714886"/>
              <a:gd name="connsiteY8" fmla="*/ 150881 h 655559"/>
              <a:gd name="connsiteX0" fmla="*/ 50300 w 1714886"/>
              <a:gd name="connsiteY0" fmla="*/ 57784 h 562462"/>
              <a:gd name="connsiteX1" fmla="*/ 52732 w 1714886"/>
              <a:gd name="connsiteY1" fmla="*/ 56111 h 562462"/>
              <a:gd name="connsiteX2" fmla="*/ 570378 w 1714886"/>
              <a:gd name="connsiteY2" fmla="*/ 3209 h 562462"/>
              <a:gd name="connsiteX3" fmla="*/ 1711501 w 1714886"/>
              <a:gd name="connsiteY3" fmla="*/ 205966 h 562462"/>
              <a:gd name="connsiteX4" fmla="*/ 1714886 w 1714886"/>
              <a:gd name="connsiteY4" fmla="*/ 203888 h 562462"/>
              <a:gd name="connsiteX5" fmla="*/ 707382 w 1714886"/>
              <a:gd name="connsiteY5" fmla="*/ 320391 h 562462"/>
              <a:gd name="connsiteX6" fmla="*/ 52557 w 1714886"/>
              <a:gd name="connsiteY6" fmla="*/ 550407 h 562462"/>
              <a:gd name="connsiteX7" fmla="*/ 0 w 1714886"/>
              <a:gd name="connsiteY7" fmla="*/ 515669 h 562462"/>
              <a:gd name="connsiteX8" fmla="*/ 50300 w 1714886"/>
              <a:gd name="connsiteY8" fmla="*/ 57784 h 562462"/>
              <a:gd name="connsiteX0" fmla="*/ 50300 w 1714886"/>
              <a:gd name="connsiteY0" fmla="*/ 57784 h 564325"/>
              <a:gd name="connsiteX1" fmla="*/ 52732 w 1714886"/>
              <a:gd name="connsiteY1" fmla="*/ 56111 h 564325"/>
              <a:gd name="connsiteX2" fmla="*/ 570378 w 1714886"/>
              <a:gd name="connsiteY2" fmla="*/ 3209 h 564325"/>
              <a:gd name="connsiteX3" fmla="*/ 1711501 w 1714886"/>
              <a:gd name="connsiteY3" fmla="*/ 205966 h 564325"/>
              <a:gd name="connsiteX4" fmla="*/ 1714886 w 1714886"/>
              <a:gd name="connsiteY4" fmla="*/ 203888 h 564325"/>
              <a:gd name="connsiteX5" fmla="*/ 709084 w 1714886"/>
              <a:gd name="connsiteY5" fmla="*/ 359598 h 564325"/>
              <a:gd name="connsiteX6" fmla="*/ 52557 w 1714886"/>
              <a:gd name="connsiteY6" fmla="*/ 550407 h 564325"/>
              <a:gd name="connsiteX7" fmla="*/ 0 w 1714886"/>
              <a:gd name="connsiteY7" fmla="*/ 515669 h 564325"/>
              <a:gd name="connsiteX8" fmla="*/ 50300 w 1714886"/>
              <a:gd name="connsiteY8" fmla="*/ 57784 h 56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886" h="564325">
                <a:moveTo>
                  <a:pt x="50300" y="57784"/>
                </a:moveTo>
                <a:lnTo>
                  <a:pt x="52732" y="56111"/>
                </a:lnTo>
                <a:cubicBezTo>
                  <a:pt x="255660" y="108946"/>
                  <a:pt x="293917" y="-21767"/>
                  <a:pt x="570378" y="3209"/>
                </a:cubicBezTo>
                <a:cubicBezTo>
                  <a:pt x="846839" y="28185"/>
                  <a:pt x="1595808" y="307005"/>
                  <a:pt x="1711501" y="205966"/>
                </a:cubicBezTo>
                <a:lnTo>
                  <a:pt x="1714886" y="203888"/>
                </a:lnTo>
                <a:cubicBezTo>
                  <a:pt x="1615537" y="290103"/>
                  <a:pt x="986139" y="301845"/>
                  <a:pt x="709084" y="359598"/>
                </a:cubicBezTo>
                <a:cubicBezTo>
                  <a:pt x="432029" y="417351"/>
                  <a:pt x="200269" y="618551"/>
                  <a:pt x="52557" y="550407"/>
                </a:cubicBezTo>
                <a:lnTo>
                  <a:pt x="0" y="515669"/>
                </a:lnTo>
                <a:lnTo>
                  <a:pt x="50300" y="57784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6000"/>
                </a:schemeClr>
              </a:gs>
              <a:gs pos="55000">
                <a:schemeClr val="accent1">
                  <a:lumMod val="50000"/>
                  <a:lumOff val="50000"/>
                </a:schemeClr>
              </a:gs>
              <a:gs pos="100000">
                <a:schemeClr val="accent1">
                  <a:lumMod val="34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27000" algn="ctr" rotWithShape="0">
              <a:schemeClr val="accent1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38DC647-226D-4ED0-A05F-3D6E21F9BF6D}"/>
              </a:ext>
            </a:extLst>
          </p:cNvPr>
          <p:cNvSpPr txBox="1"/>
          <p:nvPr userDrawn="1"/>
        </p:nvSpPr>
        <p:spPr>
          <a:xfrm>
            <a:off x="2221930" y="-540161"/>
            <a:ext cx="3722494" cy="772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altLang="zh-CN" sz="49600"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endParaRPr lang="zh-CN" altLang="en-US" sz="49600">
              <a:effectLst>
                <a:outerShdw blurRad="127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3" name="平行四边形 22">
            <a:extLst>
              <a:ext uri="{FF2B5EF4-FFF2-40B4-BE49-F238E27FC236}">
                <a16:creationId xmlns:a16="http://schemas.microsoft.com/office/drawing/2014/main" id="{78B50C14-0E5C-4493-A547-AE48A619D17B}"/>
              </a:ext>
            </a:extLst>
          </p:cNvPr>
          <p:cNvSpPr/>
          <p:nvPr userDrawn="1"/>
        </p:nvSpPr>
        <p:spPr>
          <a:xfrm>
            <a:off x="1199758" y="152400"/>
            <a:ext cx="3886200" cy="6858000"/>
          </a:xfrm>
          <a:prstGeom prst="parallelogram">
            <a:avLst>
              <a:gd name="adj" fmla="val 59641"/>
            </a:avLst>
          </a:prstGeom>
          <a:gradFill>
            <a:gsLst>
              <a:gs pos="0">
                <a:schemeClr val="bg1">
                  <a:alpha val="2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C7D6E8AE-558E-42AC-AFAD-092CC67C36C9}"/>
              </a:ext>
            </a:extLst>
          </p:cNvPr>
          <p:cNvSpPr/>
          <p:nvPr userDrawn="1"/>
        </p:nvSpPr>
        <p:spPr>
          <a:xfrm rot="20792511">
            <a:off x="2940627" y="3876332"/>
            <a:ext cx="1915198" cy="725270"/>
          </a:xfrm>
          <a:custGeom>
            <a:avLst/>
            <a:gdLst>
              <a:gd name="connsiteX0" fmla="*/ 107996 w 1159961"/>
              <a:gd name="connsiteY0" fmla="*/ 0 h 564887"/>
              <a:gd name="connsiteX1" fmla="*/ 145162 w 1159961"/>
              <a:gd name="connsiteY1" fmla="*/ 24424 h 564887"/>
              <a:gd name="connsiteX2" fmla="*/ 695155 w 1159961"/>
              <a:gd name="connsiteY2" fmla="*/ 405633 h 564887"/>
              <a:gd name="connsiteX3" fmla="*/ 1159445 w 1159961"/>
              <a:gd name="connsiteY3" fmla="*/ 321164 h 564887"/>
              <a:gd name="connsiteX4" fmla="*/ 1159961 w 1159961"/>
              <a:gd name="connsiteY4" fmla="*/ 320848 h 564887"/>
              <a:gd name="connsiteX5" fmla="*/ 667328 w 1159961"/>
              <a:gd name="connsiteY5" fmla="*/ 562357 h 564887"/>
              <a:gd name="connsiteX6" fmla="*/ 52557 w 1159961"/>
              <a:gd name="connsiteY6" fmla="*/ 486026 h 564887"/>
              <a:gd name="connsiteX7" fmla="*/ 0 w 1159961"/>
              <a:gd name="connsiteY7" fmla="*/ 451288 h 564887"/>
              <a:gd name="connsiteX0" fmla="*/ 107996 w 1159445"/>
              <a:gd name="connsiteY0" fmla="*/ 0 h 564887"/>
              <a:gd name="connsiteX1" fmla="*/ 145162 w 1159445"/>
              <a:gd name="connsiteY1" fmla="*/ 24424 h 564887"/>
              <a:gd name="connsiteX2" fmla="*/ 695155 w 1159445"/>
              <a:gd name="connsiteY2" fmla="*/ 405633 h 564887"/>
              <a:gd name="connsiteX3" fmla="*/ 1159445 w 1159445"/>
              <a:gd name="connsiteY3" fmla="*/ 321164 h 564887"/>
              <a:gd name="connsiteX4" fmla="*/ 1111486 w 1159445"/>
              <a:gd name="connsiteY4" fmla="*/ 267624 h 564887"/>
              <a:gd name="connsiteX5" fmla="*/ 667328 w 1159445"/>
              <a:gd name="connsiteY5" fmla="*/ 562357 h 564887"/>
              <a:gd name="connsiteX6" fmla="*/ 52557 w 1159445"/>
              <a:gd name="connsiteY6" fmla="*/ 486026 h 564887"/>
              <a:gd name="connsiteX7" fmla="*/ 0 w 1159445"/>
              <a:gd name="connsiteY7" fmla="*/ 451288 h 564887"/>
              <a:gd name="connsiteX8" fmla="*/ 107996 w 1159445"/>
              <a:gd name="connsiteY8" fmla="*/ 0 h 564887"/>
              <a:gd name="connsiteX0" fmla="*/ 107996 w 1111486"/>
              <a:gd name="connsiteY0" fmla="*/ 0 h 564887"/>
              <a:gd name="connsiteX1" fmla="*/ 145162 w 1111486"/>
              <a:gd name="connsiteY1" fmla="*/ 24424 h 564887"/>
              <a:gd name="connsiteX2" fmla="*/ 695155 w 1111486"/>
              <a:gd name="connsiteY2" fmla="*/ 405633 h 564887"/>
              <a:gd name="connsiteX3" fmla="*/ 1108100 w 1111486"/>
              <a:gd name="connsiteY3" fmla="*/ 269701 h 564887"/>
              <a:gd name="connsiteX4" fmla="*/ 1111486 w 1111486"/>
              <a:gd name="connsiteY4" fmla="*/ 267624 h 564887"/>
              <a:gd name="connsiteX5" fmla="*/ 667328 w 1111486"/>
              <a:gd name="connsiteY5" fmla="*/ 562357 h 564887"/>
              <a:gd name="connsiteX6" fmla="*/ 52557 w 1111486"/>
              <a:gd name="connsiteY6" fmla="*/ 486026 h 564887"/>
              <a:gd name="connsiteX7" fmla="*/ 0 w 1111486"/>
              <a:gd name="connsiteY7" fmla="*/ 451288 h 564887"/>
              <a:gd name="connsiteX8" fmla="*/ 107996 w 1111486"/>
              <a:gd name="connsiteY8" fmla="*/ 0 h 564887"/>
              <a:gd name="connsiteX0" fmla="*/ 269685 w 1111486"/>
              <a:gd name="connsiteY0" fmla="*/ 47492 h 541191"/>
              <a:gd name="connsiteX1" fmla="*/ 145162 w 1111486"/>
              <a:gd name="connsiteY1" fmla="*/ 728 h 541191"/>
              <a:gd name="connsiteX2" fmla="*/ 695155 w 1111486"/>
              <a:gd name="connsiteY2" fmla="*/ 381937 h 541191"/>
              <a:gd name="connsiteX3" fmla="*/ 1108100 w 1111486"/>
              <a:gd name="connsiteY3" fmla="*/ 246005 h 541191"/>
              <a:gd name="connsiteX4" fmla="*/ 1111486 w 1111486"/>
              <a:gd name="connsiteY4" fmla="*/ 243928 h 541191"/>
              <a:gd name="connsiteX5" fmla="*/ 667328 w 1111486"/>
              <a:gd name="connsiteY5" fmla="*/ 538661 h 541191"/>
              <a:gd name="connsiteX6" fmla="*/ 52557 w 1111486"/>
              <a:gd name="connsiteY6" fmla="*/ 462330 h 541191"/>
              <a:gd name="connsiteX7" fmla="*/ 0 w 1111486"/>
              <a:gd name="connsiteY7" fmla="*/ 427592 h 541191"/>
              <a:gd name="connsiteX8" fmla="*/ 269685 w 1111486"/>
              <a:gd name="connsiteY8" fmla="*/ 47492 h 541191"/>
              <a:gd name="connsiteX0" fmla="*/ 429088 w 1270889"/>
              <a:gd name="connsiteY0" fmla="*/ 47492 h 541191"/>
              <a:gd name="connsiteX1" fmla="*/ 304565 w 1270889"/>
              <a:gd name="connsiteY1" fmla="*/ 728 h 541191"/>
              <a:gd name="connsiteX2" fmla="*/ 854558 w 1270889"/>
              <a:gd name="connsiteY2" fmla="*/ 381937 h 541191"/>
              <a:gd name="connsiteX3" fmla="*/ 1267503 w 1270889"/>
              <a:gd name="connsiteY3" fmla="*/ 246005 h 541191"/>
              <a:gd name="connsiteX4" fmla="*/ 1270889 w 1270889"/>
              <a:gd name="connsiteY4" fmla="*/ 243928 h 541191"/>
              <a:gd name="connsiteX5" fmla="*/ 826731 w 1270889"/>
              <a:gd name="connsiteY5" fmla="*/ 538661 h 541191"/>
              <a:gd name="connsiteX6" fmla="*/ 211960 w 1270889"/>
              <a:gd name="connsiteY6" fmla="*/ 462330 h 541191"/>
              <a:gd name="connsiteX7" fmla="*/ 0 w 1270889"/>
              <a:gd name="connsiteY7" fmla="*/ 278962 h 541191"/>
              <a:gd name="connsiteX8" fmla="*/ 429088 w 1270889"/>
              <a:gd name="connsiteY8" fmla="*/ 47492 h 541191"/>
              <a:gd name="connsiteX0" fmla="*/ 429088 w 1270889"/>
              <a:gd name="connsiteY0" fmla="*/ 0 h 493699"/>
              <a:gd name="connsiteX1" fmla="*/ 854558 w 1270889"/>
              <a:gd name="connsiteY1" fmla="*/ 334445 h 493699"/>
              <a:gd name="connsiteX2" fmla="*/ 1267503 w 1270889"/>
              <a:gd name="connsiteY2" fmla="*/ 198513 h 493699"/>
              <a:gd name="connsiteX3" fmla="*/ 1270889 w 1270889"/>
              <a:gd name="connsiteY3" fmla="*/ 196436 h 493699"/>
              <a:gd name="connsiteX4" fmla="*/ 826731 w 1270889"/>
              <a:gd name="connsiteY4" fmla="*/ 491169 h 493699"/>
              <a:gd name="connsiteX5" fmla="*/ 211960 w 1270889"/>
              <a:gd name="connsiteY5" fmla="*/ 414838 h 493699"/>
              <a:gd name="connsiteX6" fmla="*/ 0 w 1270889"/>
              <a:gd name="connsiteY6" fmla="*/ 231470 h 493699"/>
              <a:gd name="connsiteX7" fmla="*/ 429088 w 1270889"/>
              <a:gd name="connsiteY7" fmla="*/ 0 h 493699"/>
              <a:gd name="connsiteX0" fmla="*/ 413116 w 1270889"/>
              <a:gd name="connsiteY0" fmla="*/ 0 h 481274"/>
              <a:gd name="connsiteX1" fmla="*/ 854558 w 1270889"/>
              <a:gd name="connsiteY1" fmla="*/ 322020 h 481274"/>
              <a:gd name="connsiteX2" fmla="*/ 1267503 w 1270889"/>
              <a:gd name="connsiteY2" fmla="*/ 186088 h 481274"/>
              <a:gd name="connsiteX3" fmla="*/ 1270889 w 1270889"/>
              <a:gd name="connsiteY3" fmla="*/ 184011 h 481274"/>
              <a:gd name="connsiteX4" fmla="*/ 826731 w 1270889"/>
              <a:gd name="connsiteY4" fmla="*/ 478744 h 481274"/>
              <a:gd name="connsiteX5" fmla="*/ 211960 w 1270889"/>
              <a:gd name="connsiteY5" fmla="*/ 402413 h 481274"/>
              <a:gd name="connsiteX6" fmla="*/ 0 w 1270889"/>
              <a:gd name="connsiteY6" fmla="*/ 219045 h 481274"/>
              <a:gd name="connsiteX7" fmla="*/ 413116 w 1270889"/>
              <a:gd name="connsiteY7" fmla="*/ 0 h 481274"/>
              <a:gd name="connsiteX0" fmla="*/ 413116 w 1270889"/>
              <a:gd name="connsiteY0" fmla="*/ 0 h 481274"/>
              <a:gd name="connsiteX1" fmla="*/ 854558 w 1270889"/>
              <a:gd name="connsiteY1" fmla="*/ 322020 h 481274"/>
              <a:gd name="connsiteX2" fmla="*/ 1267503 w 1270889"/>
              <a:gd name="connsiteY2" fmla="*/ 186088 h 481274"/>
              <a:gd name="connsiteX3" fmla="*/ 1270889 w 1270889"/>
              <a:gd name="connsiteY3" fmla="*/ 184011 h 481274"/>
              <a:gd name="connsiteX4" fmla="*/ 826731 w 1270889"/>
              <a:gd name="connsiteY4" fmla="*/ 478744 h 481274"/>
              <a:gd name="connsiteX5" fmla="*/ 211960 w 1270889"/>
              <a:gd name="connsiteY5" fmla="*/ 402413 h 481274"/>
              <a:gd name="connsiteX6" fmla="*/ 0 w 1270889"/>
              <a:gd name="connsiteY6" fmla="*/ 219045 h 481274"/>
              <a:gd name="connsiteX7" fmla="*/ 413116 w 1270889"/>
              <a:gd name="connsiteY7" fmla="*/ 0 h 481274"/>
              <a:gd name="connsiteX0" fmla="*/ 413116 w 1270889"/>
              <a:gd name="connsiteY0" fmla="*/ 0 h 481274"/>
              <a:gd name="connsiteX1" fmla="*/ 854558 w 1270889"/>
              <a:gd name="connsiteY1" fmla="*/ 322020 h 481274"/>
              <a:gd name="connsiteX2" fmla="*/ 1267503 w 1270889"/>
              <a:gd name="connsiteY2" fmla="*/ 186088 h 481274"/>
              <a:gd name="connsiteX3" fmla="*/ 1270889 w 1270889"/>
              <a:gd name="connsiteY3" fmla="*/ 184011 h 481274"/>
              <a:gd name="connsiteX4" fmla="*/ 826731 w 1270889"/>
              <a:gd name="connsiteY4" fmla="*/ 478744 h 481274"/>
              <a:gd name="connsiteX5" fmla="*/ 211960 w 1270889"/>
              <a:gd name="connsiteY5" fmla="*/ 402413 h 481274"/>
              <a:gd name="connsiteX6" fmla="*/ 0 w 1270889"/>
              <a:gd name="connsiteY6" fmla="*/ 219045 h 481274"/>
              <a:gd name="connsiteX7" fmla="*/ 413116 w 1270889"/>
              <a:gd name="connsiteY7" fmla="*/ 0 h 481274"/>
              <a:gd name="connsiteX0" fmla="*/ 413116 w 1270889"/>
              <a:gd name="connsiteY0" fmla="*/ 0 h 481274"/>
              <a:gd name="connsiteX1" fmla="*/ 854558 w 1270889"/>
              <a:gd name="connsiteY1" fmla="*/ 322020 h 481274"/>
              <a:gd name="connsiteX2" fmla="*/ 1267503 w 1270889"/>
              <a:gd name="connsiteY2" fmla="*/ 186088 h 481274"/>
              <a:gd name="connsiteX3" fmla="*/ 1270889 w 1270889"/>
              <a:gd name="connsiteY3" fmla="*/ 184011 h 481274"/>
              <a:gd name="connsiteX4" fmla="*/ 826731 w 1270889"/>
              <a:gd name="connsiteY4" fmla="*/ 478744 h 481274"/>
              <a:gd name="connsiteX5" fmla="*/ 211960 w 1270889"/>
              <a:gd name="connsiteY5" fmla="*/ 402413 h 481274"/>
              <a:gd name="connsiteX6" fmla="*/ 0 w 1270889"/>
              <a:gd name="connsiteY6" fmla="*/ 219045 h 481274"/>
              <a:gd name="connsiteX7" fmla="*/ 413116 w 1270889"/>
              <a:gd name="connsiteY7" fmla="*/ 0 h 481274"/>
              <a:gd name="connsiteX0" fmla="*/ 413116 w 1270889"/>
              <a:gd name="connsiteY0" fmla="*/ 0 h 481274"/>
              <a:gd name="connsiteX1" fmla="*/ 854558 w 1270889"/>
              <a:gd name="connsiteY1" fmla="*/ 322020 h 481274"/>
              <a:gd name="connsiteX2" fmla="*/ 1267503 w 1270889"/>
              <a:gd name="connsiteY2" fmla="*/ 186088 h 481274"/>
              <a:gd name="connsiteX3" fmla="*/ 1270889 w 1270889"/>
              <a:gd name="connsiteY3" fmla="*/ 184011 h 481274"/>
              <a:gd name="connsiteX4" fmla="*/ 826731 w 1270889"/>
              <a:gd name="connsiteY4" fmla="*/ 478744 h 481274"/>
              <a:gd name="connsiteX5" fmla="*/ 211960 w 1270889"/>
              <a:gd name="connsiteY5" fmla="*/ 402413 h 481274"/>
              <a:gd name="connsiteX6" fmla="*/ 0 w 1270889"/>
              <a:gd name="connsiteY6" fmla="*/ 219045 h 481274"/>
              <a:gd name="connsiteX7" fmla="*/ 413116 w 1270889"/>
              <a:gd name="connsiteY7" fmla="*/ 0 h 481274"/>
              <a:gd name="connsiteX0" fmla="*/ 413116 w 1270889"/>
              <a:gd name="connsiteY0" fmla="*/ 0 h 481274"/>
              <a:gd name="connsiteX1" fmla="*/ 854558 w 1270889"/>
              <a:gd name="connsiteY1" fmla="*/ 322020 h 481274"/>
              <a:gd name="connsiteX2" fmla="*/ 1267503 w 1270889"/>
              <a:gd name="connsiteY2" fmla="*/ 186088 h 481274"/>
              <a:gd name="connsiteX3" fmla="*/ 1270889 w 1270889"/>
              <a:gd name="connsiteY3" fmla="*/ 184011 h 481274"/>
              <a:gd name="connsiteX4" fmla="*/ 826731 w 1270889"/>
              <a:gd name="connsiteY4" fmla="*/ 478744 h 481274"/>
              <a:gd name="connsiteX5" fmla="*/ 211960 w 1270889"/>
              <a:gd name="connsiteY5" fmla="*/ 402413 h 481274"/>
              <a:gd name="connsiteX6" fmla="*/ 0 w 1270889"/>
              <a:gd name="connsiteY6" fmla="*/ 219045 h 481274"/>
              <a:gd name="connsiteX7" fmla="*/ 413116 w 1270889"/>
              <a:gd name="connsiteY7" fmla="*/ 0 h 481274"/>
              <a:gd name="connsiteX0" fmla="*/ 413116 w 1270889"/>
              <a:gd name="connsiteY0" fmla="*/ 0 h 481274"/>
              <a:gd name="connsiteX1" fmla="*/ 854558 w 1270889"/>
              <a:gd name="connsiteY1" fmla="*/ 322020 h 481274"/>
              <a:gd name="connsiteX2" fmla="*/ 1267503 w 1270889"/>
              <a:gd name="connsiteY2" fmla="*/ 186088 h 481274"/>
              <a:gd name="connsiteX3" fmla="*/ 1270889 w 1270889"/>
              <a:gd name="connsiteY3" fmla="*/ 184011 h 481274"/>
              <a:gd name="connsiteX4" fmla="*/ 826731 w 1270889"/>
              <a:gd name="connsiteY4" fmla="*/ 478744 h 481274"/>
              <a:gd name="connsiteX5" fmla="*/ 211960 w 1270889"/>
              <a:gd name="connsiteY5" fmla="*/ 402413 h 481274"/>
              <a:gd name="connsiteX6" fmla="*/ 0 w 1270889"/>
              <a:gd name="connsiteY6" fmla="*/ 219045 h 481274"/>
              <a:gd name="connsiteX7" fmla="*/ 413116 w 1270889"/>
              <a:gd name="connsiteY7" fmla="*/ 0 h 48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0889" h="481274">
                <a:moveTo>
                  <a:pt x="413116" y="0"/>
                </a:moveTo>
                <a:cubicBezTo>
                  <a:pt x="455963" y="125480"/>
                  <a:pt x="712160" y="291005"/>
                  <a:pt x="854558" y="322020"/>
                </a:cubicBezTo>
                <a:cubicBezTo>
                  <a:pt x="996956" y="353035"/>
                  <a:pt x="1151810" y="287127"/>
                  <a:pt x="1267503" y="186088"/>
                </a:cubicBezTo>
                <a:lnTo>
                  <a:pt x="1270889" y="184011"/>
                </a:lnTo>
                <a:cubicBezTo>
                  <a:pt x="1171540" y="270226"/>
                  <a:pt x="1024297" y="465486"/>
                  <a:pt x="826731" y="478744"/>
                </a:cubicBezTo>
                <a:cubicBezTo>
                  <a:pt x="678556" y="488687"/>
                  <a:pt x="359672" y="470557"/>
                  <a:pt x="211960" y="402413"/>
                </a:cubicBezTo>
                <a:cubicBezTo>
                  <a:pt x="124061" y="379406"/>
                  <a:pt x="41717" y="299240"/>
                  <a:pt x="0" y="219045"/>
                </a:cubicBezTo>
                <a:lnTo>
                  <a:pt x="413116" y="0"/>
                </a:lnTo>
                <a:close/>
              </a:path>
            </a:pathLst>
          </a:custGeom>
          <a:gradFill flip="none" rotWithShape="1">
            <a:gsLst>
              <a:gs pos="54000">
                <a:schemeClr val="accent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27000" algn="ctr" rotWithShape="0">
              <a:schemeClr val="accent1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文本占位符 7">
            <a:extLst>
              <a:ext uri="{FF2B5EF4-FFF2-40B4-BE49-F238E27FC236}">
                <a16:creationId xmlns:a16="http://schemas.microsoft.com/office/drawing/2014/main" id="{1BF0AC28-10D5-474E-ABD7-3F3FC75F55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70613" y="4071337"/>
            <a:ext cx="5326062" cy="1185862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dirty="0">
                <a:solidFill>
                  <a:schemeClr val="bg1"/>
                </a:solidFill>
                <a:latin typeface="+mn-ea"/>
              </a:rPr>
              <a:t>请在此输入有关于基本情况的相关说明，以便于观众更好的理解，输入文字时可以直接复制，粘贴时请选择右键只保留文本。</a:t>
            </a:r>
          </a:p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452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转场页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1">
            <a:extLst>
              <a:ext uri="{FF2B5EF4-FFF2-40B4-BE49-F238E27FC236}">
                <a16:creationId xmlns:a16="http://schemas.microsoft.com/office/drawing/2014/main" id="{58405951-17F5-4403-936D-F35428E861EB}"/>
              </a:ext>
            </a:extLst>
          </p:cNvPr>
          <p:cNvSpPr/>
          <p:nvPr userDrawn="1"/>
        </p:nvSpPr>
        <p:spPr>
          <a:xfrm>
            <a:off x="5358512" y="0"/>
            <a:ext cx="4322421" cy="6858000"/>
          </a:xfrm>
          <a:prstGeom prst="parallelogram">
            <a:avLst>
              <a:gd name="adj" fmla="val 59641"/>
            </a:avLst>
          </a:prstGeom>
          <a:gradFill flip="none" rotWithShape="1">
            <a:gsLst>
              <a:gs pos="0">
                <a:schemeClr val="bg1">
                  <a:alpha val="9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平行四边形 10">
            <a:extLst>
              <a:ext uri="{FF2B5EF4-FFF2-40B4-BE49-F238E27FC236}">
                <a16:creationId xmlns:a16="http://schemas.microsoft.com/office/drawing/2014/main" id="{18E26585-5EBC-40EE-94AD-CD235E81D11A}"/>
              </a:ext>
            </a:extLst>
          </p:cNvPr>
          <p:cNvSpPr/>
          <p:nvPr userDrawn="1"/>
        </p:nvSpPr>
        <p:spPr>
          <a:xfrm>
            <a:off x="10482150" y="0"/>
            <a:ext cx="3886200" cy="6858000"/>
          </a:xfrm>
          <a:prstGeom prst="parallelogram">
            <a:avLst>
              <a:gd name="adj" fmla="val 59641"/>
            </a:avLst>
          </a:prstGeom>
          <a:gradFill>
            <a:gsLst>
              <a:gs pos="0">
                <a:schemeClr val="bg1">
                  <a:alpha val="9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平行四边形 11">
            <a:extLst>
              <a:ext uri="{FF2B5EF4-FFF2-40B4-BE49-F238E27FC236}">
                <a16:creationId xmlns:a16="http://schemas.microsoft.com/office/drawing/2014/main" id="{7D90B079-DCFC-4FB4-9D98-369DCDCE08ED}"/>
              </a:ext>
            </a:extLst>
          </p:cNvPr>
          <p:cNvSpPr/>
          <p:nvPr userDrawn="1"/>
        </p:nvSpPr>
        <p:spPr>
          <a:xfrm>
            <a:off x="1047358" y="0"/>
            <a:ext cx="3886200" cy="6858000"/>
          </a:xfrm>
          <a:prstGeom prst="parallelogram">
            <a:avLst>
              <a:gd name="adj" fmla="val 59641"/>
            </a:avLst>
          </a:prstGeom>
          <a:gradFill>
            <a:gsLst>
              <a:gs pos="0">
                <a:schemeClr val="bg1">
                  <a:alpha val="2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文本占位符 25">
            <a:extLst>
              <a:ext uri="{FF2B5EF4-FFF2-40B4-BE49-F238E27FC236}">
                <a16:creationId xmlns:a16="http://schemas.microsoft.com/office/drawing/2014/main" id="{C9301BC7-2F40-4E05-95CF-82E41FC78D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71221" y="2625704"/>
            <a:ext cx="2800767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4800" b="1" spc="300" dirty="0">
                <a:gradFill flip="none" rotWithShape="1">
                  <a:gsLst>
                    <a:gs pos="74000">
                      <a:schemeClr val="accent1"/>
                    </a:gs>
                    <a:gs pos="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marL="0" lvl="0" algn="ctr" defTabSz="914377"/>
            <a:r>
              <a:rPr lang="zh-CN" altLang="en-US"/>
              <a:t>输入标题</a:t>
            </a:r>
          </a:p>
        </p:txBody>
      </p:sp>
      <p:sp>
        <p:nvSpPr>
          <p:cNvPr id="14" name="文本占位符 25">
            <a:extLst>
              <a:ext uri="{FF2B5EF4-FFF2-40B4-BE49-F238E27FC236}">
                <a16:creationId xmlns:a16="http://schemas.microsoft.com/office/drawing/2014/main" id="{7A2F392A-8302-4DAA-8361-37B7AE40DB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1221" y="3324871"/>
            <a:ext cx="925253" cy="338554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kumimoji="0" lang="zh-CN" altLang="en-US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en-US" altLang="zh-CN"/>
              <a:t>Add title</a:t>
            </a:r>
            <a:endParaRPr lang="zh-CN" altLang="en-US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537D14C2-B0DB-4C34-84A9-3E16CCD38563}"/>
              </a:ext>
            </a:extLst>
          </p:cNvPr>
          <p:cNvSpPr/>
          <p:nvPr userDrawn="1"/>
        </p:nvSpPr>
        <p:spPr>
          <a:xfrm rot="20792511">
            <a:off x="4824544" y="3867607"/>
            <a:ext cx="1156648" cy="497608"/>
          </a:xfrm>
          <a:custGeom>
            <a:avLst/>
            <a:gdLst>
              <a:gd name="connsiteX0" fmla="*/ 107996 w 1159961"/>
              <a:gd name="connsiteY0" fmla="*/ 0 h 564887"/>
              <a:gd name="connsiteX1" fmla="*/ 145162 w 1159961"/>
              <a:gd name="connsiteY1" fmla="*/ 24424 h 564887"/>
              <a:gd name="connsiteX2" fmla="*/ 695155 w 1159961"/>
              <a:gd name="connsiteY2" fmla="*/ 405633 h 564887"/>
              <a:gd name="connsiteX3" fmla="*/ 1159445 w 1159961"/>
              <a:gd name="connsiteY3" fmla="*/ 321164 h 564887"/>
              <a:gd name="connsiteX4" fmla="*/ 1159961 w 1159961"/>
              <a:gd name="connsiteY4" fmla="*/ 320848 h 564887"/>
              <a:gd name="connsiteX5" fmla="*/ 667328 w 1159961"/>
              <a:gd name="connsiteY5" fmla="*/ 562357 h 564887"/>
              <a:gd name="connsiteX6" fmla="*/ 52557 w 1159961"/>
              <a:gd name="connsiteY6" fmla="*/ 486026 h 564887"/>
              <a:gd name="connsiteX7" fmla="*/ 0 w 1159961"/>
              <a:gd name="connsiteY7" fmla="*/ 451288 h 564887"/>
              <a:gd name="connsiteX0" fmla="*/ 107996 w 1159445"/>
              <a:gd name="connsiteY0" fmla="*/ 0 h 564887"/>
              <a:gd name="connsiteX1" fmla="*/ 145162 w 1159445"/>
              <a:gd name="connsiteY1" fmla="*/ 24424 h 564887"/>
              <a:gd name="connsiteX2" fmla="*/ 695155 w 1159445"/>
              <a:gd name="connsiteY2" fmla="*/ 405633 h 564887"/>
              <a:gd name="connsiteX3" fmla="*/ 1159445 w 1159445"/>
              <a:gd name="connsiteY3" fmla="*/ 321164 h 564887"/>
              <a:gd name="connsiteX4" fmla="*/ 1111486 w 1159445"/>
              <a:gd name="connsiteY4" fmla="*/ 267624 h 564887"/>
              <a:gd name="connsiteX5" fmla="*/ 667328 w 1159445"/>
              <a:gd name="connsiteY5" fmla="*/ 562357 h 564887"/>
              <a:gd name="connsiteX6" fmla="*/ 52557 w 1159445"/>
              <a:gd name="connsiteY6" fmla="*/ 486026 h 564887"/>
              <a:gd name="connsiteX7" fmla="*/ 0 w 1159445"/>
              <a:gd name="connsiteY7" fmla="*/ 451288 h 564887"/>
              <a:gd name="connsiteX8" fmla="*/ 107996 w 1159445"/>
              <a:gd name="connsiteY8" fmla="*/ 0 h 564887"/>
              <a:gd name="connsiteX0" fmla="*/ 107996 w 1111486"/>
              <a:gd name="connsiteY0" fmla="*/ 0 h 564887"/>
              <a:gd name="connsiteX1" fmla="*/ 145162 w 1111486"/>
              <a:gd name="connsiteY1" fmla="*/ 24424 h 564887"/>
              <a:gd name="connsiteX2" fmla="*/ 695155 w 1111486"/>
              <a:gd name="connsiteY2" fmla="*/ 405633 h 564887"/>
              <a:gd name="connsiteX3" fmla="*/ 1108100 w 1111486"/>
              <a:gd name="connsiteY3" fmla="*/ 269701 h 564887"/>
              <a:gd name="connsiteX4" fmla="*/ 1111486 w 1111486"/>
              <a:gd name="connsiteY4" fmla="*/ 267624 h 564887"/>
              <a:gd name="connsiteX5" fmla="*/ 667328 w 1111486"/>
              <a:gd name="connsiteY5" fmla="*/ 562357 h 564887"/>
              <a:gd name="connsiteX6" fmla="*/ 52557 w 1111486"/>
              <a:gd name="connsiteY6" fmla="*/ 486026 h 564887"/>
              <a:gd name="connsiteX7" fmla="*/ 0 w 1111486"/>
              <a:gd name="connsiteY7" fmla="*/ 451288 h 564887"/>
              <a:gd name="connsiteX8" fmla="*/ 107996 w 1111486"/>
              <a:gd name="connsiteY8" fmla="*/ 0 h 564887"/>
              <a:gd name="connsiteX0" fmla="*/ 29554 w 1111486"/>
              <a:gd name="connsiteY0" fmla="*/ 0 h 554277"/>
              <a:gd name="connsiteX1" fmla="*/ 145162 w 1111486"/>
              <a:gd name="connsiteY1" fmla="*/ 13814 h 554277"/>
              <a:gd name="connsiteX2" fmla="*/ 695155 w 1111486"/>
              <a:gd name="connsiteY2" fmla="*/ 395023 h 554277"/>
              <a:gd name="connsiteX3" fmla="*/ 1108100 w 1111486"/>
              <a:gd name="connsiteY3" fmla="*/ 259091 h 554277"/>
              <a:gd name="connsiteX4" fmla="*/ 1111486 w 1111486"/>
              <a:gd name="connsiteY4" fmla="*/ 257014 h 554277"/>
              <a:gd name="connsiteX5" fmla="*/ 667328 w 1111486"/>
              <a:gd name="connsiteY5" fmla="*/ 551747 h 554277"/>
              <a:gd name="connsiteX6" fmla="*/ 52557 w 1111486"/>
              <a:gd name="connsiteY6" fmla="*/ 475416 h 554277"/>
              <a:gd name="connsiteX7" fmla="*/ 0 w 1111486"/>
              <a:gd name="connsiteY7" fmla="*/ 440678 h 554277"/>
              <a:gd name="connsiteX8" fmla="*/ 29554 w 1111486"/>
              <a:gd name="connsiteY8" fmla="*/ 0 h 554277"/>
              <a:gd name="connsiteX0" fmla="*/ 29554 w 1111486"/>
              <a:gd name="connsiteY0" fmla="*/ 0 h 554277"/>
              <a:gd name="connsiteX1" fmla="*/ 25489 w 1111486"/>
              <a:gd name="connsiteY1" fmla="*/ 2315 h 554277"/>
              <a:gd name="connsiteX2" fmla="*/ 695155 w 1111486"/>
              <a:gd name="connsiteY2" fmla="*/ 395023 h 554277"/>
              <a:gd name="connsiteX3" fmla="*/ 1108100 w 1111486"/>
              <a:gd name="connsiteY3" fmla="*/ 259091 h 554277"/>
              <a:gd name="connsiteX4" fmla="*/ 1111486 w 1111486"/>
              <a:gd name="connsiteY4" fmla="*/ 257014 h 554277"/>
              <a:gd name="connsiteX5" fmla="*/ 667328 w 1111486"/>
              <a:gd name="connsiteY5" fmla="*/ 551747 h 554277"/>
              <a:gd name="connsiteX6" fmla="*/ 52557 w 1111486"/>
              <a:gd name="connsiteY6" fmla="*/ 475416 h 554277"/>
              <a:gd name="connsiteX7" fmla="*/ 0 w 1111486"/>
              <a:gd name="connsiteY7" fmla="*/ 440678 h 554277"/>
              <a:gd name="connsiteX8" fmla="*/ 29554 w 1111486"/>
              <a:gd name="connsiteY8" fmla="*/ 0 h 554277"/>
              <a:gd name="connsiteX0" fmla="*/ 29554 w 1111486"/>
              <a:gd name="connsiteY0" fmla="*/ 0 h 554277"/>
              <a:gd name="connsiteX1" fmla="*/ 25489 w 1111486"/>
              <a:gd name="connsiteY1" fmla="*/ 2315 h 554277"/>
              <a:gd name="connsiteX2" fmla="*/ 695155 w 1111486"/>
              <a:gd name="connsiteY2" fmla="*/ 395023 h 554277"/>
              <a:gd name="connsiteX3" fmla="*/ 1108100 w 1111486"/>
              <a:gd name="connsiteY3" fmla="*/ 259091 h 554277"/>
              <a:gd name="connsiteX4" fmla="*/ 1111486 w 1111486"/>
              <a:gd name="connsiteY4" fmla="*/ 257014 h 554277"/>
              <a:gd name="connsiteX5" fmla="*/ 667328 w 1111486"/>
              <a:gd name="connsiteY5" fmla="*/ 551747 h 554277"/>
              <a:gd name="connsiteX6" fmla="*/ 52557 w 1111486"/>
              <a:gd name="connsiteY6" fmla="*/ 475416 h 554277"/>
              <a:gd name="connsiteX7" fmla="*/ 0 w 1111486"/>
              <a:gd name="connsiteY7" fmla="*/ 440678 h 554277"/>
              <a:gd name="connsiteX8" fmla="*/ 29554 w 1111486"/>
              <a:gd name="connsiteY8" fmla="*/ 0 h 554277"/>
              <a:gd name="connsiteX0" fmla="*/ 29554 w 1111486"/>
              <a:gd name="connsiteY0" fmla="*/ 0 h 554277"/>
              <a:gd name="connsiteX1" fmla="*/ 25489 w 1111486"/>
              <a:gd name="connsiteY1" fmla="*/ 2315 h 554277"/>
              <a:gd name="connsiteX2" fmla="*/ 695155 w 1111486"/>
              <a:gd name="connsiteY2" fmla="*/ 395023 h 554277"/>
              <a:gd name="connsiteX3" fmla="*/ 1108100 w 1111486"/>
              <a:gd name="connsiteY3" fmla="*/ 259091 h 554277"/>
              <a:gd name="connsiteX4" fmla="*/ 1111486 w 1111486"/>
              <a:gd name="connsiteY4" fmla="*/ 257014 h 554277"/>
              <a:gd name="connsiteX5" fmla="*/ 667328 w 1111486"/>
              <a:gd name="connsiteY5" fmla="*/ 551747 h 554277"/>
              <a:gd name="connsiteX6" fmla="*/ 52557 w 1111486"/>
              <a:gd name="connsiteY6" fmla="*/ 475416 h 554277"/>
              <a:gd name="connsiteX7" fmla="*/ 0 w 1111486"/>
              <a:gd name="connsiteY7" fmla="*/ 440678 h 554277"/>
              <a:gd name="connsiteX8" fmla="*/ 29554 w 1111486"/>
              <a:gd name="connsiteY8" fmla="*/ 0 h 554277"/>
              <a:gd name="connsiteX0" fmla="*/ 29554 w 1111486"/>
              <a:gd name="connsiteY0" fmla="*/ 0 h 554277"/>
              <a:gd name="connsiteX1" fmla="*/ 25489 w 1111486"/>
              <a:gd name="connsiteY1" fmla="*/ 2315 h 554277"/>
              <a:gd name="connsiteX2" fmla="*/ 714199 w 1111486"/>
              <a:gd name="connsiteY2" fmla="*/ 338612 h 554277"/>
              <a:gd name="connsiteX3" fmla="*/ 1108100 w 1111486"/>
              <a:gd name="connsiteY3" fmla="*/ 259091 h 554277"/>
              <a:gd name="connsiteX4" fmla="*/ 1111486 w 1111486"/>
              <a:gd name="connsiteY4" fmla="*/ 257014 h 554277"/>
              <a:gd name="connsiteX5" fmla="*/ 667328 w 1111486"/>
              <a:gd name="connsiteY5" fmla="*/ 551747 h 554277"/>
              <a:gd name="connsiteX6" fmla="*/ 52557 w 1111486"/>
              <a:gd name="connsiteY6" fmla="*/ 475416 h 554277"/>
              <a:gd name="connsiteX7" fmla="*/ 0 w 1111486"/>
              <a:gd name="connsiteY7" fmla="*/ 440678 h 554277"/>
              <a:gd name="connsiteX8" fmla="*/ 29554 w 1111486"/>
              <a:gd name="connsiteY8" fmla="*/ 0 h 554277"/>
              <a:gd name="connsiteX0" fmla="*/ 29554 w 1111486"/>
              <a:gd name="connsiteY0" fmla="*/ 0 h 554277"/>
              <a:gd name="connsiteX1" fmla="*/ 25489 w 1111486"/>
              <a:gd name="connsiteY1" fmla="*/ 2315 h 554277"/>
              <a:gd name="connsiteX2" fmla="*/ 721614 w 1111486"/>
              <a:gd name="connsiteY2" fmla="*/ 296048 h 554277"/>
              <a:gd name="connsiteX3" fmla="*/ 1108100 w 1111486"/>
              <a:gd name="connsiteY3" fmla="*/ 259091 h 554277"/>
              <a:gd name="connsiteX4" fmla="*/ 1111486 w 1111486"/>
              <a:gd name="connsiteY4" fmla="*/ 257014 h 554277"/>
              <a:gd name="connsiteX5" fmla="*/ 667328 w 1111486"/>
              <a:gd name="connsiteY5" fmla="*/ 551747 h 554277"/>
              <a:gd name="connsiteX6" fmla="*/ 52557 w 1111486"/>
              <a:gd name="connsiteY6" fmla="*/ 475416 h 554277"/>
              <a:gd name="connsiteX7" fmla="*/ 0 w 1111486"/>
              <a:gd name="connsiteY7" fmla="*/ 440678 h 554277"/>
              <a:gd name="connsiteX8" fmla="*/ 29554 w 1111486"/>
              <a:gd name="connsiteY8" fmla="*/ 0 h 554277"/>
              <a:gd name="connsiteX0" fmla="*/ 29554 w 1111486"/>
              <a:gd name="connsiteY0" fmla="*/ 0 h 554277"/>
              <a:gd name="connsiteX1" fmla="*/ 25489 w 1111486"/>
              <a:gd name="connsiteY1" fmla="*/ 2315 h 554277"/>
              <a:gd name="connsiteX2" fmla="*/ 612730 w 1111486"/>
              <a:gd name="connsiteY2" fmla="*/ 195167 h 554277"/>
              <a:gd name="connsiteX3" fmla="*/ 1108100 w 1111486"/>
              <a:gd name="connsiteY3" fmla="*/ 259091 h 554277"/>
              <a:gd name="connsiteX4" fmla="*/ 1111486 w 1111486"/>
              <a:gd name="connsiteY4" fmla="*/ 257014 h 554277"/>
              <a:gd name="connsiteX5" fmla="*/ 667328 w 1111486"/>
              <a:gd name="connsiteY5" fmla="*/ 551747 h 554277"/>
              <a:gd name="connsiteX6" fmla="*/ 52557 w 1111486"/>
              <a:gd name="connsiteY6" fmla="*/ 475416 h 554277"/>
              <a:gd name="connsiteX7" fmla="*/ 0 w 1111486"/>
              <a:gd name="connsiteY7" fmla="*/ 440678 h 554277"/>
              <a:gd name="connsiteX8" fmla="*/ 29554 w 1111486"/>
              <a:gd name="connsiteY8" fmla="*/ 0 h 554277"/>
              <a:gd name="connsiteX0" fmla="*/ 29554 w 1108099"/>
              <a:gd name="connsiteY0" fmla="*/ 0 h 554277"/>
              <a:gd name="connsiteX1" fmla="*/ 25489 w 1108099"/>
              <a:gd name="connsiteY1" fmla="*/ 2315 h 554277"/>
              <a:gd name="connsiteX2" fmla="*/ 612730 w 1108099"/>
              <a:gd name="connsiteY2" fmla="*/ 195167 h 554277"/>
              <a:gd name="connsiteX3" fmla="*/ 1108100 w 1108099"/>
              <a:gd name="connsiteY3" fmla="*/ 259091 h 554277"/>
              <a:gd name="connsiteX4" fmla="*/ 1101918 w 1108099"/>
              <a:gd name="connsiteY4" fmla="*/ 215925 h 554277"/>
              <a:gd name="connsiteX5" fmla="*/ 667328 w 1108099"/>
              <a:gd name="connsiteY5" fmla="*/ 551747 h 554277"/>
              <a:gd name="connsiteX6" fmla="*/ 52557 w 1108099"/>
              <a:gd name="connsiteY6" fmla="*/ 475416 h 554277"/>
              <a:gd name="connsiteX7" fmla="*/ 0 w 1108099"/>
              <a:gd name="connsiteY7" fmla="*/ 440678 h 554277"/>
              <a:gd name="connsiteX8" fmla="*/ 29554 w 1108099"/>
              <a:gd name="connsiteY8" fmla="*/ 0 h 554277"/>
              <a:gd name="connsiteX0" fmla="*/ 29554 w 1101918"/>
              <a:gd name="connsiteY0" fmla="*/ 0 h 554277"/>
              <a:gd name="connsiteX1" fmla="*/ 25489 w 1101918"/>
              <a:gd name="connsiteY1" fmla="*/ 2315 h 554277"/>
              <a:gd name="connsiteX2" fmla="*/ 612730 w 1101918"/>
              <a:gd name="connsiteY2" fmla="*/ 195167 h 554277"/>
              <a:gd name="connsiteX3" fmla="*/ 1095285 w 1101918"/>
              <a:gd name="connsiteY3" fmla="*/ 219997 h 554277"/>
              <a:gd name="connsiteX4" fmla="*/ 1101918 w 1101918"/>
              <a:gd name="connsiteY4" fmla="*/ 215925 h 554277"/>
              <a:gd name="connsiteX5" fmla="*/ 667328 w 1101918"/>
              <a:gd name="connsiteY5" fmla="*/ 551747 h 554277"/>
              <a:gd name="connsiteX6" fmla="*/ 52557 w 1101918"/>
              <a:gd name="connsiteY6" fmla="*/ 475416 h 554277"/>
              <a:gd name="connsiteX7" fmla="*/ 0 w 1101918"/>
              <a:gd name="connsiteY7" fmla="*/ 440678 h 554277"/>
              <a:gd name="connsiteX8" fmla="*/ 29554 w 1101918"/>
              <a:gd name="connsiteY8" fmla="*/ 0 h 554277"/>
              <a:gd name="connsiteX0" fmla="*/ 29554 w 1095285"/>
              <a:gd name="connsiteY0" fmla="*/ 0 h 554277"/>
              <a:gd name="connsiteX1" fmla="*/ 25489 w 1095285"/>
              <a:gd name="connsiteY1" fmla="*/ 2315 h 554277"/>
              <a:gd name="connsiteX2" fmla="*/ 612730 w 1095285"/>
              <a:gd name="connsiteY2" fmla="*/ 195167 h 554277"/>
              <a:gd name="connsiteX3" fmla="*/ 1095285 w 1095285"/>
              <a:gd name="connsiteY3" fmla="*/ 219997 h 554277"/>
              <a:gd name="connsiteX4" fmla="*/ 1093427 w 1095285"/>
              <a:gd name="connsiteY4" fmla="*/ 216666 h 554277"/>
              <a:gd name="connsiteX5" fmla="*/ 667328 w 1095285"/>
              <a:gd name="connsiteY5" fmla="*/ 551747 h 554277"/>
              <a:gd name="connsiteX6" fmla="*/ 52557 w 1095285"/>
              <a:gd name="connsiteY6" fmla="*/ 475416 h 554277"/>
              <a:gd name="connsiteX7" fmla="*/ 0 w 1095285"/>
              <a:gd name="connsiteY7" fmla="*/ 440678 h 554277"/>
              <a:gd name="connsiteX8" fmla="*/ 29554 w 1095285"/>
              <a:gd name="connsiteY8" fmla="*/ 0 h 554277"/>
              <a:gd name="connsiteX0" fmla="*/ 29554 w 1095285"/>
              <a:gd name="connsiteY0" fmla="*/ 0 h 554277"/>
              <a:gd name="connsiteX1" fmla="*/ 25489 w 1095285"/>
              <a:gd name="connsiteY1" fmla="*/ 2315 h 554277"/>
              <a:gd name="connsiteX2" fmla="*/ 561896 w 1095285"/>
              <a:gd name="connsiteY2" fmla="*/ 210714 h 554277"/>
              <a:gd name="connsiteX3" fmla="*/ 1095285 w 1095285"/>
              <a:gd name="connsiteY3" fmla="*/ 219997 h 554277"/>
              <a:gd name="connsiteX4" fmla="*/ 1093427 w 1095285"/>
              <a:gd name="connsiteY4" fmla="*/ 216666 h 554277"/>
              <a:gd name="connsiteX5" fmla="*/ 667328 w 1095285"/>
              <a:gd name="connsiteY5" fmla="*/ 551747 h 554277"/>
              <a:gd name="connsiteX6" fmla="*/ 52557 w 1095285"/>
              <a:gd name="connsiteY6" fmla="*/ 475416 h 554277"/>
              <a:gd name="connsiteX7" fmla="*/ 0 w 1095285"/>
              <a:gd name="connsiteY7" fmla="*/ 440678 h 554277"/>
              <a:gd name="connsiteX8" fmla="*/ 29554 w 1095285"/>
              <a:gd name="connsiteY8" fmla="*/ 0 h 554277"/>
              <a:gd name="connsiteX0" fmla="*/ 29554 w 1095285"/>
              <a:gd name="connsiteY0" fmla="*/ 0 h 554277"/>
              <a:gd name="connsiteX1" fmla="*/ 25489 w 1095285"/>
              <a:gd name="connsiteY1" fmla="*/ 2315 h 554277"/>
              <a:gd name="connsiteX2" fmla="*/ 561896 w 1095285"/>
              <a:gd name="connsiteY2" fmla="*/ 210714 h 554277"/>
              <a:gd name="connsiteX3" fmla="*/ 1095285 w 1095285"/>
              <a:gd name="connsiteY3" fmla="*/ 219997 h 554277"/>
              <a:gd name="connsiteX4" fmla="*/ 1086931 w 1095285"/>
              <a:gd name="connsiteY4" fmla="*/ 220653 h 554277"/>
              <a:gd name="connsiteX5" fmla="*/ 667328 w 1095285"/>
              <a:gd name="connsiteY5" fmla="*/ 551747 h 554277"/>
              <a:gd name="connsiteX6" fmla="*/ 52557 w 1095285"/>
              <a:gd name="connsiteY6" fmla="*/ 475416 h 554277"/>
              <a:gd name="connsiteX7" fmla="*/ 0 w 1095285"/>
              <a:gd name="connsiteY7" fmla="*/ 440678 h 554277"/>
              <a:gd name="connsiteX8" fmla="*/ 29554 w 1095285"/>
              <a:gd name="connsiteY8" fmla="*/ 0 h 554277"/>
              <a:gd name="connsiteX0" fmla="*/ 29554 w 1095285"/>
              <a:gd name="connsiteY0" fmla="*/ 0 h 554277"/>
              <a:gd name="connsiteX1" fmla="*/ 25489 w 1095285"/>
              <a:gd name="connsiteY1" fmla="*/ 2315 h 554277"/>
              <a:gd name="connsiteX2" fmla="*/ 665981 w 1095285"/>
              <a:gd name="connsiteY2" fmla="*/ 30542 h 554277"/>
              <a:gd name="connsiteX3" fmla="*/ 1095285 w 1095285"/>
              <a:gd name="connsiteY3" fmla="*/ 219997 h 554277"/>
              <a:gd name="connsiteX4" fmla="*/ 1086931 w 1095285"/>
              <a:gd name="connsiteY4" fmla="*/ 220653 h 554277"/>
              <a:gd name="connsiteX5" fmla="*/ 667328 w 1095285"/>
              <a:gd name="connsiteY5" fmla="*/ 551747 h 554277"/>
              <a:gd name="connsiteX6" fmla="*/ 52557 w 1095285"/>
              <a:gd name="connsiteY6" fmla="*/ 475416 h 554277"/>
              <a:gd name="connsiteX7" fmla="*/ 0 w 1095285"/>
              <a:gd name="connsiteY7" fmla="*/ 440678 h 554277"/>
              <a:gd name="connsiteX8" fmla="*/ 29554 w 1095285"/>
              <a:gd name="connsiteY8" fmla="*/ 0 h 554277"/>
              <a:gd name="connsiteX0" fmla="*/ 29554 w 1095285"/>
              <a:gd name="connsiteY0" fmla="*/ 116176 h 670453"/>
              <a:gd name="connsiteX1" fmla="*/ 25489 w 1095285"/>
              <a:gd name="connsiteY1" fmla="*/ 118491 h 670453"/>
              <a:gd name="connsiteX2" fmla="*/ 650164 w 1095285"/>
              <a:gd name="connsiteY2" fmla="*/ 4366 h 670453"/>
              <a:gd name="connsiteX3" fmla="*/ 1095285 w 1095285"/>
              <a:gd name="connsiteY3" fmla="*/ 336173 h 670453"/>
              <a:gd name="connsiteX4" fmla="*/ 1086931 w 1095285"/>
              <a:gd name="connsiteY4" fmla="*/ 336829 h 670453"/>
              <a:gd name="connsiteX5" fmla="*/ 667328 w 1095285"/>
              <a:gd name="connsiteY5" fmla="*/ 667923 h 670453"/>
              <a:gd name="connsiteX6" fmla="*/ 52557 w 1095285"/>
              <a:gd name="connsiteY6" fmla="*/ 591592 h 670453"/>
              <a:gd name="connsiteX7" fmla="*/ 0 w 1095285"/>
              <a:gd name="connsiteY7" fmla="*/ 556854 h 670453"/>
              <a:gd name="connsiteX8" fmla="*/ 29554 w 1095285"/>
              <a:gd name="connsiteY8" fmla="*/ 116176 h 670453"/>
              <a:gd name="connsiteX0" fmla="*/ 29554 w 1095285"/>
              <a:gd name="connsiteY0" fmla="*/ 116176 h 602448"/>
              <a:gd name="connsiteX1" fmla="*/ 25489 w 1095285"/>
              <a:gd name="connsiteY1" fmla="*/ 118491 h 602448"/>
              <a:gd name="connsiteX2" fmla="*/ 650164 w 1095285"/>
              <a:gd name="connsiteY2" fmla="*/ 4366 h 602448"/>
              <a:gd name="connsiteX3" fmla="*/ 1095285 w 1095285"/>
              <a:gd name="connsiteY3" fmla="*/ 336173 h 602448"/>
              <a:gd name="connsiteX4" fmla="*/ 1086931 w 1095285"/>
              <a:gd name="connsiteY4" fmla="*/ 336829 h 602448"/>
              <a:gd name="connsiteX5" fmla="*/ 648686 w 1095285"/>
              <a:gd name="connsiteY5" fmla="*/ 375243 h 602448"/>
              <a:gd name="connsiteX6" fmla="*/ 52557 w 1095285"/>
              <a:gd name="connsiteY6" fmla="*/ 591592 h 602448"/>
              <a:gd name="connsiteX7" fmla="*/ 0 w 1095285"/>
              <a:gd name="connsiteY7" fmla="*/ 556854 h 602448"/>
              <a:gd name="connsiteX8" fmla="*/ 29554 w 1095285"/>
              <a:gd name="connsiteY8" fmla="*/ 116176 h 602448"/>
              <a:gd name="connsiteX0" fmla="*/ 29554 w 1095285"/>
              <a:gd name="connsiteY0" fmla="*/ 116176 h 602005"/>
              <a:gd name="connsiteX1" fmla="*/ 25489 w 1095285"/>
              <a:gd name="connsiteY1" fmla="*/ 118491 h 602005"/>
              <a:gd name="connsiteX2" fmla="*/ 650164 w 1095285"/>
              <a:gd name="connsiteY2" fmla="*/ 4366 h 602005"/>
              <a:gd name="connsiteX3" fmla="*/ 1095285 w 1095285"/>
              <a:gd name="connsiteY3" fmla="*/ 336173 h 602005"/>
              <a:gd name="connsiteX4" fmla="*/ 1086931 w 1095285"/>
              <a:gd name="connsiteY4" fmla="*/ 336829 h 602005"/>
              <a:gd name="connsiteX5" fmla="*/ 707382 w 1095285"/>
              <a:gd name="connsiteY5" fmla="*/ 361576 h 602005"/>
              <a:gd name="connsiteX6" fmla="*/ 52557 w 1095285"/>
              <a:gd name="connsiteY6" fmla="*/ 591592 h 602005"/>
              <a:gd name="connsiteX7" fmla="*/ 0 w 1095285"/>
              <a:gd name="connsiteY7" fmla="*/ 556854 h 602005"/>
              <a:gd name="connsiteX8" fmla="*/ 29554 w 1095285"/>
              <a:gd name="connsiteY8" fmla="*/ 116176 h 602005"/>
              <a:gd name="connsiteX0" fmla="*/ 29554 w 1163192"/>
              <a:gd name="connsiteY0" fmla="*/ 116176 h 603616"/>
              <a:gd name="connsiteX1" fmla="*/ 25489 w 1163192"/>
              <a:gd name="connsiteY1" fmla="*/ 118491 h 603616"/>
              <a:gd name="connsiteX2" fmla="*/ 650164 w 1163192"/>
              <a:gd name="connsiteY2" fmla="*/ 4366 h 603616"/>
              <a:gd name="connsiteX3" fmla="*/ 1095285 w 1163192"/>
              <a:gd name="connsiteY3" fmla="*/ 336173 h 603616"/>
              <a:gd name="connsiteX4" fmla="*/ 1163192 w 1163192"/>
              <a:gd name="connsiteY4" fmla="*/ 249767 h 603616"/>
              <a:gd name="connsiteX5" fmla="*/ 707382 w 1163192"/>
              <a:gd name="connsiteY5" fmla="*/ 361576 h 603616"/>
              <a:gd name="connsiteX6" fmla="*/ 52557 w 1163192"/>
              <a:gd name="connsiteY6" fmla="*/ 591592 h 603616"/>
              <a:gd name="connsiteX7" fmla="*/ 0 w 1163192"/>
              <a:gd name="connsiteY7" fmla="*/ 556854 h 603616"/>
              <a:gd name="connsiteX8" fmla="*/ 29554 w 1163192"/>
              <a:gd name="connsiteY8" fmla="*/ 116176 h 603616"/>
              <a:gd name="connsiteX0" fmla="*/ 29554 w 1163192"/>
              <a:gd name="connsiteY0" fmla="*/ 113381 h 600821"/>
              <a:gd name="connsiteX1" fmla="*/ 25489 w 1163192"/>
              <a:gd name="connsiteY1" fmla="*/ 115696 h 600821"/>
              <a:gd name="connsiteX2" fmla="*/ 650164 w 1163192"/>
              <a:gd name="connsiteY2" fmla="*/ 1571 h 600821"/>
              <a:gd name="connsiteX3" fmla="*/ 1162316 w 1163192"/>
              <a:gd name="connsiteY3" fmla="*/ 238566 h 600821"/>
              <a:gd name="connsiteX4" fmla="*/ 1163192 w 1163192"/>
              <a:gd name="connsiteY4" fmla="*/ 246972 h 600821"/>
              <a:gd name="connsiteX5" fmla="*/ 707382 w 1163192"/>
              <a:gd name="connsiteY5" fmla="*/ 358781 h 600821"/>
              <a:gd name="connsiteX6" fmla="*/ 52557 w 1163192"/>
              <a:gd name="connsiteY6" fmla="*/ 588797 h 600821"/>
              <a:gd name="connsiteX7" fmla="*/ 0 w 1163192"/>
              <a:gd name="connsiteY7" fmla="*/ 554059 h 600821"/>
              <a:gd name="connsiteX8" fmla="*/ 29554 w 1163192"/>
              <a:gd name="connsiteY8" fmla="*/ 113381 h 600821"/>
              <a:gd name="connsiteX0" fmla="*/ 50300 w 1163192"/>
              <a:gd name="connsiteY0" fmla="*/ 96174 h 600821"/>
              <a:gd name="connsiteX1" fmla="*/ 25489 w 1163192"/>
              <a:gd name="connsiteY1" fmla="*/ 115696 h 600821"/>
              <a:gd name="connsiteX2" fmla="*/ 650164 w 1163192"/>
              <a:gd name="connsiteY2" fmla="*/ 1571 h 600821"/>
              <a:gd name="connsiteX3" fmla="*/ 1162316 w 1163192"/>
              <a:gd name="connsiteY3" fmla="*/ 238566 h 600821"/>
              <a:gd name="connsiteX4" fmla="*/ 1163192 w 1163192"/>
              <a:gd name="connsiteY4" fmla="*/ 246972 h 600821"/>
              <a:gd name="connsiteX5" fmla="*/ 707382 w 1163192"/>
              <a:gd name="connsiteY5" fmla="*/ 358781 h 600821"/>
              <a:gd name="connsiteX6" fmla="*/ 52557 w 1163192"/>
              <a:gd name="connsiteY6" fmla="*/ 588797 h 600821"/>
              <a:gd name="connsiteX7" fmla="*/ 0 w 1163192"/>
              <a:gd name="connsiteY7" fmla="*/ 554059 h 600821"/>
              <a:gd name="connsiteX8" fmla="*/ 50300 w 1163192"/>
              <a:gd name="connsiteY8" fmla="*/ 96174 h 600821"/>
              <a:gd name="connsiteX0" fmla="*/ 50300 w 1163192"/>
              <a:gd name="connsiteY0" fmla="*/ 96944 h 601591"/>
              <a:gd name="connsiteX1" fmla="*/ 52732 w 1163192"/>
              <a:gd name="connsiteY1" fmla="*/ 95271 h 601591"/>
              <a:gd name="connsiteX2" fmla="*/ 650164 w 1163192"/>
              <a:gd name="connsiteY2" fmla="*/ 2341 h 601591"/>
              <a:gd name="connsiteX3" fmla="*/ 1162316 w 1163192"/>
              <a:gd name="connsiteY3" fmla="*/ 239336 h 601591"/>
              <a:gd name="connsiteX4" fmla="*/ 1163192 w 1163192"/>
              <a:gd name="connsiteY4" fmla="*/ 247742 h 601591"/>
              <a:gd name="connsiteX5" fmla="*/ 707382 w 1163192"/>
              <a:gd name="connsiteY5" fmla="*/ 359551 h 601591"/>
              <a:gd name="connsiteX6" fmla="*/ 52557 w 1163192"/>
              <a:gd name="connsiteY6" fmla="*/ 589567 h 601591"/>
              <a:gd name="connsiteX7" fmla="*/ 0 w 1163192"/>
              <a:gd name="connsiteY7" fmla="*/ 554829 h 601591"/>
              <a:gd name="connsiteX8" fmla="*/ 50300 w 1163192"/>
              <a:gd name="connsiteY8" fmla="*/ 96944 h 601591"/>
              <a:gd name="connsiteX0" fmla="*/ 50300 w 1682774"/>
              <a:gd name="connsiteY0" fmla="*/ 96944 h 602759"/>
              <a:gd name="connsiteX1" fmla="*/ 52732 w 1682774"/>
              <a:gd name="connsiteY1" fmla="*/ 95271 h 602759"/>
              <a:gd name="connsiteX2" fmla="*/ 650164 w 1682774"/>
              <a:gd name="connsiteY2" fmla="*/ 2341 h 602759"/>
              <a:gd name="connsiteX3" fmla="*/ 1162316 w 1682774"/>
              <a:gd name="connsiteY3" fmla="*/ 239336 h 602759"/>
              <a:gd name="connsiteX4" fmla="*/ 1682774 w 1682774"/>
              <a:gd name="connsiteY4" fmla="*/ 83863 h 602759"/>
              <a:gd name="connsiteX5" fmla="*/ 707382 w 1682774"/>
              <a:gd name="connsiteY5" fmla="*/ 359551 h 602759"/>
              <a:gd name="connsiteX6" fmla="*/ 52557 w 1682774"/>
              <a:gd name="connsiteY6" fmla="*/ 589567 h 602759"/>
              <a:gd name="connsiteX7" fmla="*/ 0 w 1682774"/>
              <a:gd name="connsiteY7" fmla="*/ 554829 h 602759"/>
              <a:gd name="connsiteX8" fmla="*/ 50300 w 1682774"/>
              <a:gd name="connsiteY8" fmla="*/ 96944 h 602759"/>
              <a:gd name="connsiteX0" fmla="*/ 50300 w 1682774"/>
              <a:gd name="connsiteY0" fmla="*/ 94657 h 600472"/>
              <a:gd name="connsiteX1" fmla="*/ 52732 w 1682774"/>
              <a:gd name="connsiteY1" fmla="*/ 92984 h 600472"/>
              <a:gd name="connsiteX2" fmla="*/ 650164 w 1682774"/>
              <a:gd name="connsiteY2" fmla="*/ 54 h 600472"/>
              <a:gd name="connsiteX3" fmla="*/ 1674907 w 1682774"/>
              <a:gd name="connsiteY3" fmla="*/ 71497 h 600472"/>
              <a:gd name="connsiteX4" fmla="*/ 1682774 w 1682774"/>
              <a:gd name="connsiteY4" fmla="*/ 81576 h 600472"/>
              <a:gd name="connsiteX5" fmla="*/ 707382 w 1682774"/>
              <a:gd name="connsiteY5" fmla="*/ 357264 h 600472"/>
              <a:gd name="connsiteX6" fmla="*/ 52557 w 1682774"/>
              <a:gd name="connsiteY6" fmla="*/ 587280 h 600472"/>
              <a:gd name="connsiteX7" fmla="*/ 0 w 1682774"/>
              <a:gd name="connsiteY7" fmla="*/ 552542 h 600472"/>
              <a:gd name="connsiteX8" fmla="*/ 50300 w 1682774"/>
              <a:gd name="connsiteY8" fmla="*/ 94657 h 600472"/>
              <a:gd name="connsiteX0" fmla="*/ 50300 w 1701893"/>
              <a:gd name="connsiteY0" fmla="*/ 94657 h 599284"/>
              <a:gd name="connsiteX1" fmla="*/ 52732 w 1701893"/>
              <a:gd name="connsiteY1" fmla="*/ 92984 h 599284"/>
              <a:gd name="connsiteX2" fmla="*/ 650164 w 1701893"/>
              <a:gd name="connsiteY2" fmla="*/ 54 h 599284"/>
              <a:gd name="connsiteX3" fmla="*/ 1674907 w 1701893"/>
              <a:gd name="connsiteY3" fmla="*/ 71497 h 599284"/>
              <a:gd name="connsiteX4" fmla="*/ 1701893 w 1701893"/>
              <a:gd name="connsiteY4" fmla="*/ 248737 h 599284"/>
              <a:gd name="connsiteX5" fmla="*/ 707382 w 1701893"/>
              <a:gd name="connsiteY5" fmla="*/ 357264 h 599284"/>
              <a:gd name="connsiteX6" fmla="*/ 52557 w 1701893"/>
              <a:gd name="connsiteY6" fmla="*/ 587280 h 599284"/>
              <a:gd name="connsiteX7" fmla="*/ 0 w 1701893"/>
              <a:gd name="connsiteY7" fmla="*/ 552542 h 599284"/>
              <a:gd name="connsiteX8" fmla="*/ 50300 w 1701893"/>
              <a:gd name="connsiteY8" fmla="*/ 94657 h 599284"/>
              <a:gd name="connsiteX0" fmla="*/ 50300 w 1711501"/>
              <a:gd name="connsiteY0" fmla="*/ 97115 h 601741"/>
              <a:gd name="connsiteX1" fmla="*/ 52732 w 1711501"/>
              <a:gd name="connsiteY1" fmla="*/ 95442 h 601741"/>
              <a:gd name="connsiteX2" fmla="*/ 650164 w 1711501"/>
              <a:gd name="connsiteY2" fmla="*/ 2512 h 601741"/>
              <a:gd name="connsiteX3" fmla="*/ 1711501 w 1711501"/>
              <a:gd name="connsiteY3" fmla="*/ 245297 h 601741"/>
              <a:gd name="connsiteX4" fmla="*/ 1701893 w 1711501"/>
              <a:gd name="connsiteY4" fmla="*/ 251195 h 601741"/>
              <a:gd name="connsiteX5" fmla="*/ 707382 w 1711501"/>
              <a:gd name="connsiteY5" fmla="*/ 359722 h 601741"/>
              <a:gd name="connsiteX6" fmla="*/ 52557 w 1711501"/>
              <a:gd name="connsiteY6" fmla="*/ 589738 h 601741"/>
              <a:gd name="connsiteX7" fmla="*/ 0 w 1711501"/>
              <a:gd name="connsiteY7" fmla="*/ 555000 h 601741"/>
              <a:gd name="connsiteX8" fmla="*/ 50300 w 1711501"/>
              <a:gd name="connsiteY8" fmla="*/ 97115 h 601741"/>
              <a:gd name="connsiteX0" fmla="*/ 50300 w 1714886"/>
              <a:gd name="connsiteY0" fmla="*/ 97115 h 601793"/>
              <a:gd name="connsiteX1" fmla="*/ 52732 w 1714886"/>
              <a:gd name="connsiteY1" fmla="*/ 95442 h 601793"/>
              <a:gd name="connsiteX2" fmla="*/ 650164 w 1714886"/>
              <a:gd name="connsiteY2" fmla="*/ 2512 h 601793"/>
              <a:gd name="connsiteX3" fmla="*/ 1711501 w 1714886"/>
              <a:gd name="connsiteY3" fmla="*/ 245297 h 601793"/>
              <a:gd name="connsiteX4" fmla="*/ 1714886 w 1714886"/>
              <a:gd name="connsiteY4" fmla="*/ 243219 h 601793"/>
              <a:gd name="connsiteX5" fmla="*/ 707382 w 1714886"/>
              <a:gd name="connsiteY5" fmla="*/ 359722 h 601793"/>
              <a:gd name="connsiteX6" fmla="*/ 52557 w 1714886"/>
              <a:gd name="connsiteY6" fmla="*/ 589738 h 601793"/>
              <a:gd name="connsiteX7" fmla="*/ 0 w 1714886"/>
              <a:gd name="connsiteY7" fmla="*/ 555000 h 601793"/>
              <a:gd name="connsiteX8" fmla="*/ 50300 w 1714886"/>
              <a:gd name="connsiteY8" fmla="*/ 97115 h 601793"/>
              <a:gd name="connsiteX0" fmla="*/ 50300 w 1714886"/>
              <a:gd name="connsiteY0" fmla="*/ 131222 h 635900"/>
              <a:gd name="connsiteX1" fmla="*/ 52732 w 1714886"/>
              <a:gd name="connsiteY1" fmla="*/ 129549 h 635900"/>
              <a:gd name="connsiteX2" fmla="*/ 614079 w 1714886"/>
              <a:gd name="connsiteY2" fmla="*/ 2117 h 635900"/>
              <a:gd name="connsiteX3" fmla="*/ 1711501 w 1714886"/>
              <a:gd name="connsiteY3" fmla="*/ 279404 h 635900"/>
              <a:gd name="connsiteX4" fmla="*/ 1714886 w 1714886"/>
              <a:gd name="connsiteY4" fmla="*/ 277326 h 635900"/>
              <a:gd name="connsiteX5" fmla="*/ 707382 w 1714886"/>
              <a:gd name="connsiteY5" fmla="*/ 393829 h 635900"/>
              <a:gd name="connsiteX6" fmla="*/ 52557 w 1714886"/>
              <a:gd name="connsiteY6" fmla="*/ 623845 h 635900"/>
              <a:gd name="connsiteX7" fmla="*/ 0 w 1714886"/>
              <a:gd name="connsiteY7" fmla="*/ 589107 h 635900"/>
              <a:gd name="connsiteX8" fmla="*/ 50300 w 1714886"/>
              <a:gd name="connsiteY8" fmla="*/ 131222 h 635900"/>
              <a:gd name="connsiteX0" fmla="*/ 50300 w 1714886"/>
              <a:gd name="connsiteY0" fmla="*/ 150881 h 655559"/>
              <a:gd name="connsiteX1" fmla="*/ 52732 w 1714886"/>
              <a:gd name="connsiteY1" fmla="*/ 149208 h 655559"/>
              <a:gd name="connsiteX2" fmla="*/ 592960 w 1714886"/>
              <a:gd name="connsiteY2" fmla="*/ 1942 h 655559"/>
              <a:gd name="connsiteX3" fmla="*/ 1711501 w 1714886"/>
              <a:gd name="connsiteY3" fmla="*/ 299063 h 655559"/>
              <a:gd name="connsiteX4" fmla="*/ 1714886 w 1714886"/>
              <a:gd name="connsiteY4" fmla="*/ 296985 h 655559"/>
              <a:gd name="connsiteX5" fmla="*/ 707382 w 1714886"/>
              <a:gd name="connsiteY5" fmla="*/ 413488 h 655559"/>
              <a:gd name="connsiteX6" fmla="*/ 52557 w 1714886"/>
              <a:gd name="connsiteY6" fmla="*/ 643504 h 655559"/>
              <a:gd name="connsiteX7" fmla="*/ 0 w 1714886"/>
              <a:gd name="connsiteY7" fmla="*/ 608766 h 655559"/>
              <a:gd name="connsiteX8" fmla="*/ 50300 w 1714886"/>
              <a:gd name="connsiteY8" fmla="*/ 150881 h 655559"/>
              <a:gd name="connsiteX0" fmla="*/ 50300 w 1714886"/>
              <a:gd name="connsiteY0" fmla="*/ 57784 h 562462"/>
              <a:gd name="connsiteX1" fmla="*/ 52732 w 1714886"/>
              <a:gd name="connsiteY1" fmla="*/ 56111 h 562462"/>
              <a:gd name="connsiteX2" fmla="*/ 570378 w 1714886"/>
              <a:gd name="connsiteY2" fmla="*/ 3209 h 562462"/>
              <a:gd name="connsiteX3" fmla="*/ 1711501 w 1714886"/>
              <a:gd name="connsiteY3" fmla="*/ 205966 h 562462"/>
              <a:gd name="connsiteX4" fmla="*/ 1714886 w 1714886"/>
              <a:gd name="connsiteY4" fmla="*/ 203888 h 562462"/>
              <a:gd name="connsiteX5" fmla="*/ 707382 w 1714886"/>
              <a:gd name="connsiteY5" fmla="*/ 320391 h 562462"/>
              <a:gd name="connsiteX6" fmla="*/ 52557 w 1714886"/>
              <a:gd name="connsiteY6" fmla="*/ 550407 h 562462"/>
              <a:gd name="connsiteX7" fmla="*/ 0 w 1714886"/>
              <a:gd name="connsiteY7" fmla="*/ 515669 h 562462"/>
              <a:gd name="connsiteX8" fmla="*/ 50300 w 1714886"/>
              <a:gd name="connsiteY8" fmla="*/ 57784 h 562462"/>
              <a:gd name="connsiteX0" fmla="*/ 50300 w 1714886"/>
              <a:gd name="connsiteY0" fmla="*/ 57784 h 564325"/>
              <a:gd name="connsiteX1" fmla="*/ 52732 w 1714886"/>
              <a:gd name="connsiteY1" fmla="*/ 56111 h 564325"/>
              <a:gd name="connsiteX2" fmla="*/ 570378 w 1714886"/>
              <a:gd name="connsiteY2" fmla="*/ 3209 h 564325"/>
              <a:gd name="connsiteX3" fmla="*/ 1711501 w 1714886"/>
              <a:gd name="connsiteY3" fmla="*/ 205966 h 564325"/>
              <a:gd name="connsiteX4" fmla="*/ 1714886 w 1714886"/>
              <a:gd name="connsiteY4" fmla="*/ 203888 h 564325"/>
              <a:gd name="connsiteX5" fmla="*/ 709084 w 1714886"/>
              <a:gd name="connsiteY5" fmla="*/ 359598 h 564325"/>
              <a:gd name="connsiteX6" fmla="*/ 52557 w 1714886"/>
              <a:gd name="connsiteY6" fmla="*/ 550407 h 564325"/>
              <a:gd name="connsiteX7" fmla="*/ 0 w 1714886"/>
              <a:gd name="connsiteY7" fmla="*/ 515669 h 564325"/>
              <a:gd name="connsiteX8" fmla="*/ 50300 w 1714886"/>
              <a:gd name="connsiteY8" fmla="*/ 57784 h 564325"/>
              <a:gd name="connsiteX0" fmla="*/ 50300 w 1714886"/>
              <a:gd name="connsiteY0" fmla="*/ 57784 h 564325"/>
              <a:gd name="connsiteX1" fmla="*/ 52732 w 1714886"/>
              <a:gd name="connsiteY1" fmla="*/ 56111 h 564325"/>
              <a:gd name="connsiteX2" fmla="*/ 570378 w 1714886"/>
              <a:gd name="connsiteY2" fmla="*/ 3209 h 564325"/>
              <a:gd name="connsiteX3" fmla="*/ 1711501 w 1714886"/>
              <a:gd name="connsiteY3" fmla="*/ 205966 h 564325"/>
              <a:gd name="connsiteX4" fmla="*/ 1714886 w 1714886"/>
              <a:gd name="connsiteY4" fmla="*/ 203888 h 564325"/>
              <a:gd name="connsiteX5" fmla="*/ 709084 w 1714886"/>
              <a:gd name="connsiteY5" fmla="*/ 359598 h 564325"/>
              <a:gd name="connsiteX6" fmla="*/ 52557 w 1714886"/>
              <a:gd name="connsiteY6" fmla="*/ 550407 h 564325"/>
              <a:gd name="connsiteX7" fmla="*/ 0 w 1714886"/>
              <a:gd name="connsiteY7" fmla="*/ 515669 h 564325"/>
              <a:gd name="connsiteX8" fmla="*/ 50300 w 1714886"/>
              <a:gd name="connsiteY8" fmla="*/ 57784 h 564325"/>
              <a:gd name="connsiteX0" fmla="*/ 50300 w 1714886"/>
              <a:gd name="connsiteY0" fmla="*/ 57784 h 564325"/>
              <a:gd name="connsiteX1" fmla="*/ 52732 w 1714886"/>
              <a:gd name="connsiteY1" fmla="*/ 56111 h 564325"/>
              <a:gd name="connsiteX2" fmla="*/ 570378 w 1714886"/>
              <a:gd name="connsiteY2" fmla="*/ 3209 h 564325"/>
              <a:gd name="connsiteX3" fmla="*/ 1711501 w 1714886"/>
              <a:gd name="connsiteY3" fmla="*/ 205966 h 564325"/>
              <a:gd name="connsiteX4" fmla="*/ 1714886 w 1714886"/>
              <a:gd name="connsiteY4" fmla="*/ 203888 h 564325"/>
              <a:gd name="connsiteX5" fmla="*/ 709084 w 1714886"/>
              <a:gd name="connsiteY5" fmla="*/ 359598 h 564325"/>
              <a:gd name="connsiteX6" fmla="*/ 52557 w 1714886"/>
              <a:gd name="connsiteY6" fmla="*/ 550407 h 564325"/>
              <a:gd name="connsiteX7" fmla="*/ 0 w 1714886"/>
              <a:gd name="connsiteY7" fmla="*/ 515669 h 564325"/>
              <a:gd name="connsiteX8" fmla="*/ 50300 w 1714886"/>
              <a:gd name="connsiteY8" fmla="*/ 57784 h 564325"/>
              <a:gd name="connsiteX0" fmla="*/ 50300 w 1711501"/>
              <a:gd name="connsiteY0" fmla="*/ 57784 h 564694"/>
              <a:gd name="connsiteX1" fmla="*/ 52732 w 1711501"/>
              <a:gd name="connsiteY1" fmla="*/ 56111 h 564694"/>
              <a:gd name="connsiteX2" fmla="*/ 570378 w 1711501"/>
              <a:gd name="connsiteY2" fmla="*/ 3209 h 564694"/>
              <a:gd name="connsiteX3" fmla="*/ 1711501 w 1711501"/>
              <a:gd name="connsiteY3" fmla="*/ 205966 h 564694"/>
              <a:gd name="connsiteX4" fmla="*/ 1309158 w 1711501"/>
              <a:gd name="connsiteY4" fmla="*/ 162221 h 564694"/>
              <a:gd name="connsiteX5" fmla="*/ 709084 w 1711501"/>
              <a:gd name="connsiteY5" fmla="*/ 359598 h 564694"/>
              <a:gd name="connsiteX6" fmla="*/ 52557 w 1711501"/>
              <a:gd name="connsiteY6" fmla="*/ 550407 h 564694"/>
              <a:gd name="connsiteX7" fmla="*/ 0 w 1711501"/>
              <a:gd name="connsiteY7" fmla="*/ 515669 h 564694"/>
              <a:gd name="connsiteX8" fmla="*/ 50300 w 1711501"/>
              <a:gd name="connsiteY8" fmla="*/ 57784 h 564694"/>
              <a:gd name="connsiteX0" fmla="*/ 50300 w 1309158"/>
              <a:gd name="connsiteY0" fmla="*/ 56310 h 563220"/>
              <a:gd name="connsiteX1" fmla="*/ 52732 w 1309158"/>
              <a:gd name="connsiteY1" fmla="*/ 54637 h 563220"/>
              <a:gd name="connsiteX2" fmla="*/ 570378 w 1309158"/>
              <a:gd name="connsiteY2" fmla="*/ 1735 h 563220"/>
              <a:gd name="connsiteX3" fmla="*/ 1306399 w 1309158"/>
              <a:gd name="connsiteY3" fmla="*/ 160203 h 563220"/>
              <a:gd name="connsiteX4" fmla="*/ 1309158 w 1309158"/>
              <a:gd name="connsiteY4" fmla="*/ 160747 h 563220"/>
              <a:gd name="connsiteX5" fmla="*/ 709084 w 1309158"/>
              <a:gd name="connsiteY5" fmla="*/ 358124 h 563220"/>
              <a:gd name="connsiteX6" fmla="*/ 52557 w 1309158"/>
              <a:gd name="connsiteY6" fmla="*/ 548933 h 563220"/>
              <a:gd name="connsiteX7" fmla="*/ 0 w 1309158"/>
              <a:gd name="connsiteY7" fmla="*/ 514195 h 563220"/>
              <a:gd name="connsiteX8" fmla="*/ 50300 w 1309158"/>
              <a:gd name="connsiteY8" fmla="*/ 56310 h 56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9158" h="563220">
                <a:moveTo>
                  <a:pt x="50300" y="56310"/>
                </a:moveTo>
                <a:lnTo>
                  <a:pt x="52732" y="54637"/>
                </a:lnTo>
                <a:cubicBezTo>
                  <a:pt x="255660" y="107472"/>
                  <a:pt x="361433" y="-15859"/>
                  <a:pt x="570378" y="1735"/>
                </a:cubicBezTo>
                <a:cubicBezTo>
                  <a:pt x="779323" y="19329"/>
                  <a:pt x="1190706" y="261242"/>
                  <a:pt x="1306399" y="160203"/>
                </a:cubicBezTo>
                <a:lnTo>
                  <a:pt x="1309158" y="160747"/>
                </a:lnTo>
                <a:cubicBezTo>
                  <a:pt x="1209809" y="246962"/>
                  <a:pt x="918518" y="293426"/>
                  <a:pt x="709084" y="358124"/>
                </a:cubicBezTo>
                <a:cubicBezTo>
                  <a:pt x="499651" y="422822"/>
                  <a:pt x="200269" y="617077"/>
                  <a:pt x="52557" y="548933"/>
                </a:cubicBezTo>
                <a:lnTo>
                  <a:pt x="0" y="514195"/>
                </a:lnTo>
                <a:cubicBezTo>
                  <a:pt x="76317" y="367503"/>
                  <a:pt x="59118" y="217834"/>
                  <a:pt x="50300" y="5631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6000"/>
                </a:schemeClr>
              </a:gs>
              <a:gs pos="55000">
                <a:schemeClr val="accent1">
                  <a:lumMod val="50000"/>
                  <a:lumOff val="50000"/>
                </a:schemeClr>
              </a:gs>
              <a:gs pos="100000">
                <a:schemeClr val="accent1">
                  <a:lumMod val="34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27000" algn="ctr" rotWithShape="0">
              <a:schemeClr val="accent1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0127D88-3180-419B-AE74-161A3992A6AB}"/>
              </a:ext>
            </a:extLst>
          </p:cNvPr>
          <p:cNvSpPr txBox="1"/>
          <p:nvPr userDrawn="1"/>
        </p:nvSpPr>
        <p:spPr>
          <a:xfrm>
            <a:off x="2221930" y="-540161"/>
            <a:ext cx="3722494" cy="772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altLang="zh-CN" sz="49600"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endParaRPr lang="zh-CN" altLang="en-US" sz="49600">
              <a:effectLst>
                <a:outerShdw blurRad="127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E89A7680-64EC-40EA-87D8-5E7518D80343}"/>
              </a:ext>
            </a:extLst>
          </p:cNvPr>
          <p:cNvSpPr/>
          <p:nvPr userDrawn="1"/>
        </p:nvSpPr>
        <p:spPr>
          <a:xfrm rot="20792511">
            <a:off x="4688579" y="3939331"/>
            <a:ext cx="1302947" cy="724606"/>
          </a:xfrm>
          <a:custGeom>
            <a:avLst/>
            <a:gdLst>
              <a:gd name="connsiteX0" fmla="*/ 107996 w 1159961"/>
              <a:gd name="connsiteY0" fmla="*/ 0 h 564887"/>
              <a:gd name="connsiteX1" fmla="*/ 145162 w 1159961"/>
              <a:gd name="connsiteY1" fmla="*/ 24424 h 564887"/>
              <a:gd name="connsiteX2" fmla="*/ 695155 w 1159961"/>
              <a:gd name="connsiteY2" fmla="*/ 405633 h 564887"/>
              <a:gd name="connsiteX3" fmla="*/ 1159445 w 1159961"/>
              <a:gd name="connsiteY3" fmla="*/ 321164 h 564887"/>
              <a:gd name="connsiteX4" fmla="*/ 1159961 w 1159961"/>
              <a:gd name="connsiteY4" fmla="*/ 320848 h 564887"/>
              <a:gd name="connsiteX5" fmla="*/ 667328 w 1159961"/>
              <a:gd name="connsiteY5" fmla="*/ 562357 h 564887"/>
              <a:gd name="connsiteX6" fmla="*/ 52557 w 1159961"/>
              <a:gd name="connsiteY6" fmla="*/ 486026 h 564887"/>
              <a:gd name="connsiteX7" fmla="*/ 0 w 1159961"/>
              <a:gd name="connsiteY7" fmla="*/ 451288 h 564887"/>
              <a:gd name="connsiteX0" fmla="*/ 107996 w 1159445"/>
              <a:gd name="connsiteY0" fmla="*/ 0 h 564887"/>
              <a:gd name="connsiteX1" fmla="*/ 145162 w 1159445"/>
              <a:gd name="connsiteY1" fmla="*/ 24424 h 564887"/>
              <a:gd name="connsiteX2" fmla="*/ 695155 w 1159445"/>
              <a:gd name="connsiteY2" fmla="*/ 405633 h 564887"/>
              <a:gd name="connsiteX3" fmla="*/ 1159445 w 1159445"/>
              <a:gd name="connsiteY3" fmla="*/ 321164 h 564887"/>
              <a:gd name="connsiteX4" fmla="*/ 1111486 w 1159445"/>
              <a:gd name="connsiteY4" fmla="*/ 267624 h 564887"/>
              <a:gd name="connsiteX5" fmla="*/ 667328 w 1159445"/>
              <a:gd name="connsiteY5" fmla="*/ 562357 h 564887"/>
              <a:gd name="connsiteX6" fmla="*/ 52557 w 1159445"/>
              <a:gd name="connsiteY6" fmla="*/ 486026 h 564887"/>
              <a:gd name="connsiteX7" fmla="*/ 0 w 1159445"/>
              <a:gd name="connsiteY7" fmla="*/ 451288 h 564887"/>
              <a:gd name="connsiteX8" fmla="*/ 107996 w 1159445"/>
              <a:gd name="connsiteY8" fmla="*/ 0 h 564887"/>
              <a:gd name="connsiteX0" fmla="*/ 107996 w 1111486"/>
              <a:gd name="connsiteY0" fmla="*/ 0 h 564887"/>
              <a:gd name="connsiteX1" fmla="*/ 145162 w 1111486"/>
              <a:gd name="connsiteY1" fmla="*/ 24424 h 564887"/>
              <a:gd name="connsiteX2" fmla="*/ 695155 w 1111486"/>
              <a:gd name="connsiteY2" fmla="*/ 405633 h 564887"/>
              <a:gd name="connsiteX3" fmla="*/ 1108100 w 1111486"/>
              <a:gd name="connsiteY3" fmla="*/ 269701 h 564887"/>
              <a:gd name="connsiteX4" fmla="*/ 1111486 w 1111486"/>
              <a:gd name="connsiteY4" fmla="*/ 267624 h 564887"/>
              <a:gd name="connsiteX5" fmla="*/ 667328 w 1111486"/>
              <a:gd name="connsiteY5" fmla="*/ 562357 h 564887"/>
              <a:gd name="connsiteX6" fmla="*/ 52557 w 1111486"/>
              <a:gd name="connsiteY6" fmla="*/ 486026 h 564887"/>
              <a:gd name="connsiteX7" fmla="*/ 0 w 1111486"/>
              <a:gd name="connsiteY7" fmla="*/ 451288 h 564887"/>
              <a:gd name="connsiteX8" fmla="*/ 107996 w 1111486"/>
              <a:gd name="connsiteY8" fmla="*/ 0 h 564887"/>
              <a:gd name="connsiteX0" fmla="*/ 269685 w 1111486"/>
              <a:gd name="connsiteY0" fmla="*/ 47492 h 541191"/>
              <a:gd name="connsiteX1" fmla="*/ 145162 w 1111486"/>
              <a:gd name="connsiteY1" fmla="*/ 728 h 541191"/>
              <a:gd name="connsiteX2" fmla="*/ 695155 w 1111486"/>
              <a:gd name="connsiteY2" fmla="*/ 381937 h 541191"/>
              <a:gd name="connsiteX3" fmla="*/ 1108100 w 1111486"/>
              <a:gd name="connsiteY3" fmla="*/ 246005 h 541191"/>
              <a:gd name="connsiteX4" fmla="*/ 1111486 w 1111486"/>
              <a:gd name="connsiteY4" fmla="*/ 243928 h 541191"/>
              <a:gd name="connsiteX5" fmla="*/ 667328 w 1111486"/>
              <a:gd name="connsiteY5" fmla="*/ 538661 h 541191"/>
              <a:gd name="connsiteX6" fmla="*/ 52557 w 1111486"/>
              <a:gd name="connsiteY6" fmla="*/ 462330 h 541191"/>
              <a:gd name="connsiteX7" fmla="*/ 0 w 1111486"/>
              <a:gd name="connsiteY7" fmla="*/ 427592 h 541191"/>
              <a:gd name="connsiteX8" fmla="*/ 269685 w 1111486"/>
              <a:gd name="connsiteY8" fmla="*/ 47492 h 541191"/>
              <a:gd name="connsiteX0" fmla="*/ 429088 w 1270889"/>
              <a:gd name="connsiteY0" fmla="*/ 47492 h 541191"/>
              <a:gd name="connsiteX1" fmla="*/ 304565 w 1270889"/>
              <a:gd name="connsiteY1" fmla="*/ 728 h 541191"/>
              <a:gd name="connsiteX2" fmla="*/ 854558 w 1270889"/>
              <a:gd name="connsiteY2" fmla="*/ 381937 h 541191"/>
              <a:gd name="connsiteX3" fmla="*/ 1267503 w 1270889"/>
              <a:gd name="connsiteY3" fmla="*/ 246005 h 541191"/>
              <a:gd name="connsiteX4" fmla="*/ 1270889 w 1270889"/>
              <a:gd name="connsiteY4" fmla="*/ 243928 h 541191"/>
              <a:gd name="connsiteX5" fmla="*/ 826731 w 1270889"/>
              <a:gd name="connsiteY5" fmla="*/ 538661 h 541191"/>
              <a:gd name="connsiteX6" fmla="*/ 211960 w 1270889"/>
              <a:gd name="connsiteY6" fmla="*/ 462330 h 541191"/>
              <a:gd name="connsiteX7" fmla="*/ 0 w 1270889"/>
              <a:gd name="connsiteY7" fmla="*/ 278962 h 541191"/>
              <a:gd name="connsiteX8" fmla="*/ 429088 w 1270889"/>
              <a:gd name="connsiteY8" fmla="*/ 47492 h 541191"/>
              <a:gd name="connsiteX0" fmla="*/ 429088 w 1270889"/>
              <a:gd name="connsiteY0" fmla="*/ 0 h 493699"/>
              <a:gd name="connsiteX1" fmla="*/ 854558 w 1270889"/>
              <a:gd name="connsiteY1" fmla="*/ 334445 h 493699"/>
              <a:gd name="connsiteX2" fmla="*/ 1267503 w 1270889"/>
              <a:gd name="connsiteY2" fmla="*/ 198513 h 493699"/>
              <a:gd name="connsiteX3" fmla="*/ 1270889 w 1270889"/>
              <a:gd name="connsiteY3" fmla="*/ 196436 h 493699"/>
              <a:gd name="connsiteX4" fmla="*/ 826731 w 1270889"/>
              <a:gd name="connsiteY4" fmla="*/ 491169 h 493699"/>
              <a:gd name="connsiteX5" fmla="*/ 211960 w 1270889"/>
              <a:gd name="connsiteY5" fmla="*/ 414838 h 493699"/>
              <a:gd name="connsiteX6" fmla="*/ 0 w 1270889"/>
              <a:gd name="connsiteY6" fmla="*/ 231470 h 493699"/>
              <a:gd name="connsiteX7" fmla="*/ 429088 w 1270889"/>
              <a:gd name="connsiteY7" fmla="*/ 0 h 493699"/>
              <a:gd name="connsiteX0" fmla="*/ 413116 w 1270889"/>
              <a:gd name="connsiteY0" fmla="*/ 0 h 481274"/>
              <a:gd name="connsiteX1" fmla="*/ 854558 w 1270889"/>
              <a:gd name="connsiteY1" fmla="*/ 322020 h 481274"/>
              <a:gd name="connsiteX2" fmla="*/ 1267503 w 1270889"/>
              <a:gd name="connsiteY2" fmla="*/ 186088 h 481274"/>
              <a:gd name="connsiteX3" fmla="*/ 1270889 w 1270889"/>
              <a:gd name="connsiteY3" fmla="*/ 184011 h 481274"/>
              <a:gd name="connsiteX4" fmla="*/ 826731 w 1270889"/>
              <a:gd name="connsiteY4" fmla="*/ 478744 h 481274"/>
              <a:gd name="connsiteX5" fmla="*/ 211960 w 1270889"/>
              <a:gd name="connsiteY5" fmla="*/ 402413 h 481274"/>
              <a:gd name="connsiteX6" fmla="*/ 0 w 1270889"/>
              <a:gd name="connsiteY6" fmla="*/ 219045 h 481274"/>
              <a:gd name="connsiteX7" fmla="*/ 413116 w 1270889"/>
              <a:gd name="connsiteY7" fmla="*/ 0 h 481274"/>
              <a:gd name="connsiteX0" fmla="*/ 413116 w 1270889"/>
              <a:gd name="connsiteY0" fmla="*/ 0 h 481274"/>
              <a:gd name="connsiteX1" fmla="*/ 854558 w 1270889"/>
              <a:gd name="connsiteY1" fmla="*/ 322020 h 481274"/>
              <a:gd name="connsiteX2" fmla="*/ 1267503 w 1270889"/>
              <a:gd name="connsiteY2" fmla="*/ 186088 h 481274"/>
              <a:gd name="connsiteX3" fmla="*/ 1270889 w 1270889"/>
              <a:gd name="connsiteY3" fmla="*/ 184011 h 481274"/>
              <a:gd name="connsiteX4" fmla="*/ 826731 w 1270889"/>
              <a:gd name="connsiteY4" fmla="*/ 478744 h 481274"/>
              <a:gd name="connsiteX5" fmla="*/ 211960 w 1270889"/>
              <a:gd name="connsiteY5" fmla="*/ 402413 h 481274"/>
              <a:gd name="connsiteX6" fmla="*/ 0 w 1270889"/>
              <a:gd name="connsiteY6" fmla="*/ 219045 h 481274"/>
              <a:gd name="connsiteX7" fmla="*/ 413116 w 1270889"/>
              <a:gd name="connsiteY7" fmla="*/ 0 h 481274"/>
              <a:gd name="connsiteX0" fmla="*/ 413116 w 1270889"/>
              <a:gd name="connsiteY0" fmla="*/ 0 h 481274"/>
              <a:gd name="connsiteX1" fmla="*/ 854558 w 1270889"/>
              <a:gd name="connsiteY1" fmla="*/ 322020 h 481274"/>
              <a:gd name="connsiteX2" fmla="*/ 1267503 w 1270889"/>
              <a:gd name="connsiteY2" fmla="*/ 186088 h 481274"/>
              <a:gd name="connsiteX3" fmla="*/ 1270889 w 1270889"/>
              <a:gd name="connsiteY3" fmla="*/ 184011 h 481274"/>
              <a:gd name="connsiteX4" fmla="*/ 826731 w 1270889"/>
              <a:gd name="connsiteY4" fmla="*/ 478744 h 481274"/>
              <a:gd name="connsiteX5" fmla="*/ 211960 w 1270889"/>
              <a:gd name="connsiteY5" fmla="*/ 402413 h 481274"/>
              <a:gd name="connsiteX6" fmla="*/ 0 w 1270889"/>
              <a:gd name="connsiteY6" fmla="*/ 219045 h 481274"/>
              <a:gd name="connsiteX7" fmla="*/ 413116 w 1270889"/>
              <a:gd name="connsiteY7" fmla="*/ 0 h 481274"/>
              <a:gd name="connsiteX0" fmla="*/ 413116 w 1270889"/>
              <a:gd name="connsiteY0" fmla="*/ 0 h 481274"/>
              <a:gd name="connsiteX1" fmla="*/ 854558 w 1270889"/>
              <a:gd name="connsiteY1" fmla="*/ 322020 h 481274"/>
              <a:gd name="connsiteX2" fmla="*/ 1267503 w 1270889"/>
              <a:gd name="connsiteY2" fmla="*/ 186088 h 481274"/>
              <a:gd name="connsiteX3" fmla="*/ 1270889 w 1270889"/>
              <a:gd name="connsiteY3" fmla="*/ 184011 h 481274"/>
              <a:gd name="connsiteX4" fmla="*/ 826731 w 1270889"/>
              <a:gd name="connsiteY4" fmla="*/ 478744 h 481274"/>
              <a:gd name="connsiteX5" fmla="*/ 211960 w 1270889"/>
              <a:gd name="connsiteY5" fmla="*/ 402413 h 481274"/>
              <a:gd name="connsiteX6" fmla="*/ 0 w 1270889"/>
              <a:gd name="connsiteY6" fmla="*/ 219045 h 481274"/>
              <a:gd name="connsiteX7" fmla="*/ 413116 w 1270889"/>
              <a:gd name="connsiteY7" fmla="*/ 0 h 481274"/>
              <a:gd name="connsiteX0" fmla="*/ 413116 w 1270889"/>
              <a:gd name="connsiteY0" fmla="*/ 0 h 481274"/>
              <a:gd name="connsiteX1" fmla="*/ 854558 w 1270889"/>
              <a:gd name="connsiteY1" fmla="*/ 322020 h 481274"/>
              <a:gd name="connsiteX2" fmla="*/ 1267503 w 1270889"/>
              <a:gd name="connsiteY2" fmla="*/ 186088 h 481274"/>
              <a:gd name="connsiteX3" fmla="*/ 1270889 w 1270889"/>
              <a:gd name="connsiteY3" fmla="*/ 184011 h 481274"/>
              <a:gd name="connsiteX4" fmla="*/ 826731 w 1270889"/>
              <a:gd name="connsiteY4" fmla="*/ 478744 h 481274"/>
              <a:gd name="connsiteX5" fmla="*/ 211960 w 1270889"/>
              <a:gd name="connsiteY5" fmla="*/ 402413 h 481274"/>
              <a:gd name="connsiteX6" fmla="*/ 0 w 1270889"/>
              <a:gd name="connsiteY6" fmla="*/ 219045 h 481274"/>
              <a:gd name="connsiteX7" fmla="*/ 413116 w 1270889"/>
              <a:gd name="connsiteY7" fmla="*/ 0 h 481274"/>
              <a:gd name="connsiteX0" fmla="*/ 413116 w 1270889"/>
              <a:gd name="connsiteY0" fmla="*/ 0 h 481274"/>
              <a:gd name="connsiteX1" fmla="*/ 854558 w 1270889"/>
              <a:gd name="connsiteY1" fmla="*/ 322020 h 481274"/>
              <a:gd name="connsiteX2" fmla="*/ 1267503 w 1270889"/>
              <a:gd name="connsiteY2" fmla="*/ 186088 h 481274"/>
              <a:gd name="connsiteX3" fmla="*/ 1270889 w 1270889"/>
              <a:gd name="connsiteY3" fmla="*/ 184011 h 481274"/>
              <a:gd name="connsiteX4" fmla="*/ 826731 w 1270889"/>
              <a:gd name="connsiteY4" fmla="*/ 478744 h 481274"/>
              <a:gd name="connsiteX5" fmla="*/ 211960 w 1270889"/>
              <a:gd name="connsiteY5" fmla="*/ 402413 h 481274"/>
              <a:gd name="connsiteX6" fmla="*/ 0 w 1270889"/>
              <a:gd name="connsiteY6" fmla="*/ 219045 h 481274"/>
              <a:gd name="connsiteX7" fmla="*/ 413116 w 1270889"/>
              <a:gd name="connsiteY7" fmla="*/ 0 h 481274"/>
              <a:gd name="connsiteX0" fmla="*/ 413116 w 1270889"/>
              <a:gd name="connsiteY0" fmla="*/ 0 h 481274"/>
              <a:gd name="connsiteX1" fmla="*/ 854558 w 1270889"/>
              <a:gd name="connsiteY1" fmla="*/ 322020 h 481274"/>
              <a:gd name="connsiteX2" fmla="*/ 1267503 w 1270889"/>
              <a:gd name="connsiteY2" fmla="*/ 186088 h 481274"/>
              <a:gd name="connsiteX3" fmla="*/ 1270889 w 1270889"/>
              <a:gd name="connsiteY3" fmla="*/ 184011 h 481274"/>
              <a:gd name="connsiteX4" fmla="*/ 826731 w 1270889"/>
              <a:gd name="connsiteY4" fmla="*/ 478744 h 481274"/>
              <a:gd name="connsiteX5" fmla="*/ 211960 w 1270889"/>
              <a:gd name="connsiteY5" fmla="*/ 402413 h 481274"/>
              <a:gd name="connsiteX6" fmla="*/ 0 w 1270889"/>
              <a:gd name="connsiteY6" fmla="*/ 219045 h 481274"/>
              <a:gd name="connsiteX7" fmla="*/ 413116 w 1270889"/>
              <a:gd name="connsiteY7" fmla="*/ 0 h 481274"/>
              <a:gd name="connsiteX0" fmla="*/ 222185 w 1079958"/>
              <a:gd name="connsiteY0" fmla="*/ 0 h 502237"/>
              <a:gd name="connsiteX1" fmla="*/ 663627 w 1079958"/>
              <a:gd name="connsiteY1" fmla="*/ 322020 h 502237"/>
              <a:gd name="connsiteX2" fmla="*/ 1076572 w 1079958"/>
              <a:gd name="connsiteY2" fmla="*/ 186088 h 502237"/>
              <a:gd name="connsiteX3" fmla="*/ 1079958 w 1079958"/>
              <a:gd name="connsiteY3" fmla="*/ 184011 h 502237"/>
              <a:gd name="connsiteX4" fmla="*/ 635800 w 1079958"/>
              <a:gd name="connsiteY4" fmla="*/ 478744 h 502237"/>
              <a:gd name="connsiteX5" fmla="*/ 21029 w 1079958"/>
              <a:gd name="connsiteY5" fmla="*/ 402413 h 502237"/>
              <a:gd name="connsiteX6" fmla="*/ 110154 w 1079958"/>
              <a:gd name="connsiteY6" fmla="*/ 481735 h 502237"/>
              <a:gd name="connsiteX7" fmla="*/ 222185 w 1079958"/>
              <a:gd name="connsiteY7" fmla="*/ 0 h 502237"/>
              <a:gd name="connsiteX0" fmla="*/ 259015 w 1079958"/>
              <a:gd name="connsiteY0" fmla="*/ 0 h 447929"/>
              <a:gd name="connsiteX1" fmla="*/ 663627 w 1079958"/>
              <a:gd name="connsiteY1" fmla="*/ 267712 h 447929"/>
              <a:gd name="connsiteX2" fmla="*/ 1076572 w 1079958"/>
              <a:gd name="connsiteY2" fmla="*/ 131780 h 447929"/>
              <a:gd name="connsiteX3" fmla="*/ 1079958 w 1079958"/>
              <a:gd name="connsiteY3" fmla="*/ 129703 h 447929"/>
              <a:gd name="connsiteX4" fmla="*/ 635800 w 1079958"/>
              <a:gd name="connsiteY4" fmla="*/ 424436 h 447929"/>
              <a:gd name="connsiteX5" fmla="*/ 21029 w 1079958"/>
              <a:gd name="connsiteY5" fmla="*/ 348105 h 447929"/>
              <a:gd name="connsiteX6" fmla="*/ 110154 w 1079958"/>
              <a:gd name="connsiteY6" fmla="*/ 427427 h 447929"/>
              <a:gd name="connsiteX7" fmla="*/ 259015 w 1079958"/>
              <a:gd name="connsiteY7" fmla="*/ 0 h 447929"/>
              <a:gd name="connsiteX0" fmla="*/ 148861 w 969804"/>
              <a:gd name="connsiteY0" fmla="*/ 0 h 506746"/>
              <a:gd name="connsiteX1" fmla="*/ 553473 w 969804"/>
              <a:gd name="connsiteY1" fmla="*/ 267712 h 506746"/>
              <a:gd name="connsiteX2" fmla="*/ 966418 w 969804"/>
              <a:gd name="connsiteY2" fmla="*/ 131780 h 506746"/>
              <a:gd name="connsiteX3" fmla="*/ 969804 w 969804"/>
              <a:gd name="connsiteY3" fmla="*/ 129703 h 506746"/>
              <a:gd name="connsiteX4" fmla="*/ 525646 w 969804"/>
              <a:gd name="connsiteY4" fmla="*/ 424436 h 506746"/>
              <a:gd name="connsiteX5" fmla="*/ 142134 w 969804"/>
              <a:gd name="connsiteY5" fmla="*/ 477102 h 506746"/>
              <a:gd name="connsiteX6" fmla="*/ 0 w 969804"/>
              <a:gd name="connsiteY6" fmla="*/ 427427 h 506746"/>
              <a:gd name="connsiteX7" fmla="*/ 148861 w 969804"/>
              <a:gd name="connsiteY7" fmla="*/ 0 h 506746"/>
              <a:gd name="connsiteX0" fmla="*/ 148861 w 969804"/>
              <a:gd name="connsiteY0" fmla="*/ 0 h 553029"/>
              <a:gd name="connsiteX1" fmla="*/ 553473 w 969804"/>
              <a:gd name="connsiteY1" fmla="*/ 267712 h 553029"/>
              <a:gd name="connsiteX2" fmla="*/ 966418 w 969804"/>
              <a:gd name="connsiteY2" fmla="*/ 131780 h 553029"/>
              <a:gd name="connsiteX3" fmla="*/ 969804 w 969804"/>
              <a:gd name="connsiteY3" fmla="*/ 129703 h 553029"/>
              <a:gd name="connsiteX4" fmla="*/ 525646 w 969804"/>
              <a:gd name="connsiteY4" fmla="*/ 424436 h 553029"/>
              <a:gd name="connsiteX5" fmla="*/ 187651 w 969804"/>
              <a:gd name="connsiteY5" fmla="*/ 531322 h 553029"/>
              <a:gd name="connsiteX6" fmla="*/ 0 w 969804"/>
              <a:gd name="connsiteY6" fmla="*/ 427427 h 553029"/>
              <a:gd name="connsiteX7" fmla="*/ 148861 w 969804"/>
              <a:gd name="connsiteY7" fmla="*/ 0 h 553029"/>
              <a:gd name="connsiteX0" fmla="*/ 148861 w 969804"/>
              <a:gd name="connsiteY0" fmla="*/ 0 h 471626"/>
              <a:gd name="connsiteX1" fmla="*/ 553473 w 969804"/>
              <a:gd name="connsiteY1" fmla="*/ 267712 h 471626"/>
              <a:gd name="connsiteX2" fmla="*/ 966418 w 969804"/>
              <a:gd name="connsiteY2" fmla="*/ 131780 h 471626"/>
              <a:gd name="connsiteX3" fmla="*/ 969804 w 969804"/>
              <a:gd name="connsiteY3" fmla="*/ 129703 h 471626"/>
              <a:gd name="connsiteX4" fmla="*/ 525646 w 969804"/>
              <a:gd name="connsiteY4" fmla="*/ 424436 h 471626"/>
              <a:gd name="connsiteX5" fmla="*/ 0 w 969804"/>
              <a:gd name="connsiteY5" fmla="*/ 427427 h 471626"/>
              <a:gd name="connsiteX6" fmla="*/ 148861 w 969804"/>
              <a:gd name="connsiteY6" fmla="*/ 0 h 471626"/>
              <a:gd name="connsiteX0" fmla="*/ 148861 w 969804"/>
              <a:gd name="connsiteY0" fmla="*/ 0 h 484687"/>
              <a:gd name="connsiteX1" fmla="*/ 553473 w 969804"/>
              <a:gd name="connsiteY1" fmla="*/ 267712 h 484687"/>
              <a:gd name="connsiteX2" fmla="*/ 966418 w 969804"/>
              <a:gd name="connsiteY2" fmla="*/ 131780 h 484687"/>
              <a:gd name="connsiteX3" fmla="*/ 969804 w 969804"/>
              <a:gd name="connsiteY3" fmla="*/ 129703 h 484687"/>
              <a:gd name="connsiteX4" fmla="*/ 508535 w 969804"/>
              <a:gd name="connsiteY4" fmla="*/ 450671 h 484687"/>
              <a:gd name="connsiteX5" fmla="*/ 0 w 969804"/>
              <a:gd name="connsiteY5" fmla="*/ 427427 h 484687"/>
              <a:gd name="connsiteX6" fmla="*/ 148861 w 969804"/>
              <a:gd name="connsiteY6" fmla="*/ 0 h 484687"/>
              <a:gd name="connsiteX0" fmla="*/ 148861 w 969804"/>
              <a:gd name="connsiteY0" fmla="*/ 0 h 484687"/>
              <a:gd name="connsiteX1" fmla="*/ 553473 w 969804"/>
              <a:gd name="connsiteY1" fmla="*/ 267712 h 484687"/>
              <a:gd name="connsiteX2" fmla="*/ 966418 w 969804"/>
              <a:gd name="connsiteY2" fmla="*/ 131780 h 484687"/>
              <a:gd name="connsiteX3" fmla="*/ 969804 w 969804"/>
              <a:gd name="connsiteY3" fmla="*/ 129703 h 484687"/>
              <a:gd name="connsiteX4" fmla="*/ 508535 w 969804"/>
              <a:gd name="connsiteY4" fmla="*/ 450671 h 484687"/>
              <a:gd name="connsiteX5" fmla="*/ 0 w 969804"/>
              <a:gd name="connsiteY5" fmla="*/ 427427 h 484687"/>
              <a:gd name="connsiteX6" fmla="*/ 148861 w 969804"/>
              <a:gd name="connsiteY6" fmla="*/ 0 h 484687"/>
              <a:gd name="connsiteX0" fmla="*/ 148861 w 969804"/>
              <a:gd name="connsiteY0" fmla="*/ 0 h 484687"/>
              <a:gd name="connsiteX1" fmla="*/ 553473 w 969804"/>
              <a:gd name="connsiteY1" fmla="*/ 267712 h 484687"/>
              <a:gd name="connsiteX2" fmla="*/ 966418 w 969804"/>
              <a:gd name="connsiteY2" fmla="*/ 131780 h 484687"/>
              <a:gd name="connsiteX3" fmla="*/ 969804 w 969804"/>
              <a:gd name="connsiteY3" fmla="*/ 129703 h 484687"/>
              <a:gd name="connsiteX4" fmla="*/ 508535 w 969804"/>
              <a:gd name="connsiteY4" fmla="*/ 450671 h 484687"/>
              <a:gd name="connsiteX5" fmla="*/ 0 w 969804"/>
              <a:gd name="connsiteY5" fmla="*/ 427427 h 484687"/>
              <a:gd name="connsiteX6" fmla="*/ 148861 w 969804"/>
              <a:gd name="connsiteY6" fmla="*/ 0 h 484687"/>
              <a:gd name="connsiteX0" fmla="*/ 148861 w 969804"/>
              <a:gd name="connsiteY0" fmla="*/ 0 h 484687"/>
              <a:gd name="connsiteX1" fmla="*/ 553473 w 969804"/>
              <a:gd name="connsiteY1" fmla="*/ 267712 h 484687"/>
              <a:gd name="connsiteX2" fmla="*/ 966418 w 969804"/>
              <a:gd name="connsiteY2" fmla="*/ 131780 h 484687"/>
              <a:gd name="connsiteX3" fmla="*/ 969804 w 969804"/>
              <a:gd name="connsiteY3" fmla="*/ 129703 h 484687"/>
              <a:gd name="connsiteX4" fmla="*/ 508535 w 969804"/>
              <a:gd name="connsiteY4" fmla="*/ 450671 h 484687"/>
              <a:gd name="connsiteX5" fmla="*/ 0 w 969804"/>
              <a:gd name="connsiteY5" fmla="*/ 427427 h 484687"/>
              <a:gd name="connsiteX6" fmla="*/ 148861 w 969804"/>
              <a:gd name="connsiteY6" fmla="*/ 0 h 484687"/>
              <a:gd name="connsiteX0" fmla="*/ 148861 w 969804"/>
              <a:gd name="connsiteY0" fmla="*/ 0 h 484687"/>
              <a:gd name="connsiteX1" fmla="*/ 553473 w 969804"/>
              <a:gd name="connsiteY1" fmla="*/ 267712 h 484687"/>
              <a:gd name="connsiteX2" fmla="*/ 966418 w 969804"/>
              <a:gd name="connsiteY2" fmla="*/ 131780 h 484687"/>
              <a:gd name="connsiteX3" fmla="*/ 969804 w 969804"/>
              <a:gd name="connsiteY3" fmla="*/ 129703 h 484687"/>
              <a:gd name="connsiteX4" fmla="*/ 508535 w 969804"/>
              <a:gd name="connsiteY4" fmla="*/ 450671 h 484687"/>
              <a:gd name="connsiteX5" fmla="*/ 0 w 969804"/>
              <a:gd name="connsiteY5" fmla="*/ 427427 h 484687"/>
              <a:gd name="connsiteX6" fmla="*/ 148861 w 969804"/>
              <a:gd name="connsiteY6" fmla="*/ 0 h 484687"/>
              <a:gd name="connsiteX0" fmla="*/ 148861 w 966418"/>
              <a:gd name="connsiteY0" fmla="*/ 0 h 474695"/>
              <a:gd name="connsiteX1" fmla="*/ 553473 w 966418"/>
              <a:gd name="connsiteY1" fmla="*/ 267712 h 474695"/>
              <a:gd name="connsiteX2" fmla="*/ 966418 w 966418"/>
              <a:gd name="connsiteY2" fmla="*/ 131780 h 474695"/>
              <a:gd name="connsiteX3" fmla="*/ 775872 w 966418"/>
              <a:gd name="connsiteY3" fmla="*/ 281514 h 474695"/>
              <a:gd name="connsiteX4" fmla="*/ 508535 w 966418"/>
              <a:gd name="connsiteY4" fmla="*/ 450671 h 474695"/>
              <a:gd name="connsiteX5" fmla="*/ 0 w 966418"/>
              <a:gd name="connsiteY5" fmla="*/ 427427 h 474695"/>
              <a:gd name="connsiteX6" fmla="*/ 148861 w 966418"/>
              <a:gd name="connsiteY6" fmla="*/ 0 h 474695"/>
              <a:gd name="connsiteX0" fmla="*/ 148861 w 864611"/>
              <a:gd name="connsiteY0" fmla="*/ 0 h 474695"/>
              <a:gd name="connsiteX1" fmla="*/ 553473 w 864611"/>
              <a:gd name="connsiteY1" fmla="*/ 267712 h 474695"/>
              <a:gd name="connsiteX2" fmla="*/ 864611 w 864611"/>
              <a:gd name="connsiteY2" fmla="*/ 183781 h 474695"/>
              <a:gd name="connsiteX3" fmla="*/ 775872 w 864611"/>
              <a:gd name="connsiteY3" fmla="*/ 281514 h 474695"/>
              <a:gd name="connsiteX4" fmla="*/ 508535 w 864611"/>
              <a:gd name="connsiteY4" fmla="*/ 450671 h 474695"/>
              <a:gd name="connsiteX5" fmla="*/ 0 w 864611"/>
              <a:gd name="connsiteY5" fmla="*/ 427427 h 474695"/>
              <a:gd name="connsiteX6" fmla="*/ 148861 w 864611"/>
              <a:gd name="connsiteY6" fmla="*/ 0 h 474695"/>
              <a:gd name="connsiteX0" fmla="*/ 148861 w 864611"/>
              <a:gd name="connsiteY0" fmla="*/ 0 h 474695"/>
              <a:gd name="connsiteX1" fmla="*/ 553473 w 864611"/>
              <a:gd name="connsiteY1" fmla="*/ 267712 h 474695"/>
              <a:gd name="connsiteX2" fmla="*/ 864611 w 864611"/>
              <a:gd name="connsiteY2" fmla="*/ 183781 h 474695"/>
              <a:gd name="connsiteX3" fmla="*/ 775872 w 864611"/>
              <a:gd name="connsiteY3" fmla="*/ 281514 h 474695"/>
              <a:gd name="connsiteX4" fmla="*/ 508535 w 864611"/>
              <a:gd name="connsiteY4" fmla="*/ 450671 h 474695"/>
              <a:gd name="connsiteX5" fmla="*/ 0 w 864611"/>
              <a:gd name="connsiteY5" fmla="*/ 427427 h 474695"/>
              <a:gd name="connsiteX6" fmla="*/ 148861 w 864611"/>
              <a:gd name="connsiteY6" fmla="*/ 0 h 474695"/>
              <a:gd name="connsiteX0" fmla="*/ 148861 w 864611"/>
              <a:gd name="connsiteY0" fmla="*/ 0 h 480833"/>
              <a:gd name="connsiteX1" fmla="*/ 553473 w 864611"/>
              <a:gd name="connsiteY1" fmla="*/ 267712 h 480833"/>
              <a:gd name="connsiteX2" fmla="*/ 864611 w 864611"/>
              <a:gd name="connsiteY2" fmla="*/ 183781 h 480833"/>
              <a:gd name="connsiteX3" fmla="*/ 861916 w 864611"/>
              <a:gd name="connsiteY3" fmla="*/ 186747 h 480833"/>
              <a:gd name="connsiteX4" fmla="*/ 508535 w 864611"/>
              <a:gd name="connsiteY4" fmla="*/ 450671 h 480833"/>
              <a:gd name="connsiteX5" fmla="*/ 0 w 864611"/>
              <a:gd name="connsiteY5" fmla="*/ 427427 h 480833"/>
              <a:gd name="connsiteX6" fmla="*/ 148861 w 864611"/>
              <a:gd name="connsiteY6" fmla="*/ 0 h 480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4611" h="480833">
                <a:moveTo>
                  <a:pt x="148861" y="0"/>
                </a:moveTo>
                <a:cubicBezTo>
                  <a:pt x="191708" y="125480"/>
                  <a:pt x="434181" y="237082"/>
                  <a:pt x="553473" y="267712"/>
                </a:cubicBezTo>
                <a:cubicBezTo>
                  <a:pt x="672765" y="298342"/>
                  <a:pt x="719023" y="246796"/>
                  <a:pt x="864611" y="183781"/>
                </a:cubicBezTo>
                <a:lnTo>
                  <a:pt x="861916" y="186747"/>
                </a:lnTo>
                <a:cubicBezTo>
                  <a:pt x="762567" y="272962"/>
                  <a:pt x="652188" y="410558"/>
                  <a:pt x="508535" y="450671"/>
                </a:cubicBezTo>
                <a:cubicBezTo>
                  <a:pt x="364882" y="490784"/>
                  <a:pt x="62798" y="498166"/>
                  <a:pt x="0" y="427427"/>
                </a:cubicBezTo>
                <a:cubicBezTo>
                  <a:pt x="107649" y="300462"/>
                  <a:pt x="148182" y="168810"/>
                  <a:pt x="148861" y="0"/>
                </a:cubicBezTo>
                <a:close/>
              </a:path>
            </a:pathLst>
          </a:custGeom>
          <a:gradFill flip="none" rotWithShape="1">
            <a:gsLst>
              <a:gs pos="54000">
                <a:schemeClr val="accent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27000" algn="ctr" rotWithShape="0">
              <a:schemeClr val="accent1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平行四边形 19">
            <a:extLst>
              <a:ext uri="{FF2B5EF4-FFF2-40B4-BE49-F238E27FC236}">
                <a16:creationId xmlns:a16="http://schemas.microsoft.com/office/drawing/2014/main" id="{42956833-8077-4EEF-AF0E-C66BFA75575F}"/>
              </a:ext>
            </a:extLst>
          </p:cNvPr>
          <p:cNvSpPr/>
          <p:nvPr userDrawn="1"/>
        </p:nvSpPr>
        <p:spPr>
          <a:xfrm>
            <a:off x="1199758" y="152400"/>
            <a:ext cx="3886200" cy="6858000"/>
          </a:xfrm>
          <a:prstGeom prst="parallelogram">
            <a:avLst>
              <a:gd name="adj" fmla="val 59641"/>
            </a:avLst>
          </a:prstGeom>
          <a:gradFill>
            <a:gsLst>
              <a:gs pos="0">
                <a:schemeClr val="bg1">
                  <a:alpha val="2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文本占位符 7">
            <a:extLst>
              <a:ext uri="{FF2B5EF4-FFF2-40B4-BE49-F238E27FC236}">
                <a16:creationId xmlns:a16="http://schemas.microsoft.com/office/drawing/2014/main" id="{89D04A80-BA0B-4140-99FF-C8199B4F41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70613" y="4071337"/>
            <a:ext cx="5326062" cy="1185862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dirty="0">
                <a:solidFill>
                  <a:schemeClr val="bg1"/>
                </a:solidFill>
                <a:latin typeface="+mn-ea"/>
              </a:rPr>
              <a:t>请在此输入有关于基本情况的相关说明，以便于观众更好的理解，输入文字时可以直接复制，粘贴时请选择右键只保留文本。</a:t>
            </a:r>
          </a:p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94165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转场页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1">
            <a:extLst>
              <a:ext uri="{FF2B5EF4-FFF2-40B4-BE49-F238E27FC236}">
                <a16:creationId xmlns:a16="http://schemas.microsoft.com/office/drawing/2014/main" id="{58405951-17F5-4403-936D-F35428E861EB}"/>
              </a:ext>
            </a:extLst>
          </p:cNvPr>
          <p:cNvSpPr/>
          <p:nvPr userDrawn="1"/>
        </p:nvSpPr>
        <p:spPr>
          <a:xfrm>
            <a:off x="5358512" y="0"/>
            <a:ext cx="4322421" cy="6858000"/>
          </a:xfrm>
          <a:prstGeom prst="parallelogram">
            <a:avLst>
              <a:gd name="adj" fmla="val 59641"/>
            </a:avLst>
          </a:prstGeom>
          <a:gradFill flip="none" rotWithShape="1">
            <a:gsLst>
              <a:gs pos="0">
                <a:schemeClr val="bg1">
                  <a:alpha val="9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平行四边形 10">
            <a:extLst>
              <a:ext uri="{FF2B5EF4-FFF2-40B4-BE49-F238E27FC236}">
                <a16:creationId xmlns:a16="http://schemas.microsoft.com/office/drawing/2014/main" id="{18E26585-5EBC-40EE-94AD-CD235E81D11A}"/>
              </a:ext>
            </a:extLst>
          </p:cNvPr>
          <p:cNvSpPr/>
          <p:nvPr userDrawn="1"/>
        </p:nvSpPr>
        <p:spPr>
          <a:xfrm>
            <a:off x="10482150" y="0"/>
            <a:ext cx="3886200" cy="6858000"/>
          </a:xfrm>
          <a:prstGeom prst="parallelogram">
            <a:avLst>
              <a:gd name="adj" fmla="val 59641"/>
            </a:avLst>
          </a:prstGeom>
          <a:gradFill>
            <a:gsLst>
              <a:gs pos="0">
                <a:schemeClr val="bg1">
                  <a:alpha val="9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平行四边形 11">
            <a:extLst>
              <a:ext uri="{FF2B5EF4-FFF2-40B4-BE49-F238E27FC236}">
                <a16:creationId xmlns:a16="http://schemas.microsoft.com/office/drawing/2014/main" id="{7D90B079-DCFC-4FB4-9D98-369DCDCE08ED}"/>
              </a:ext>
            </a:extLst>
          </p:cNvPr>
          <p:cNvSpPr/>
          <p:nvPr userDrawn="1"/>
        </p:nvSpPr>
        <p:spPr>
          <a:xfrm>
            <a:off x="1047358" y="0"/>
            <a:ext cx="3886200" cy="6858000"/>
          </a:xfrm>
          <a:prstGeom prst="parallelogram">
            <a:avLst>
              <a:gd name="adj" fmla="val 59641"/>
            </a:avLst>
          </a:prstGeom>
          <a:gradFill>
            <a:gsLst>
              <a:gs pos="0">
                <a:schemeClr val="bg1">
                  <a:alpha val="2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文本占位符 25">
            <a:extLst>
              <a:ext uri="{FF2B5EF4-FFF2-40B4-BE49-F238E27FC236}">
                <a16:creationId xmlns:a16="http://schemas.microsoft.com/office/drawing/2014/main" id="{C9301BC7-2F40-4E05-95CF-82E41FC78D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71221" y="2625704"/>
            <a:ext cx="2800767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4800" b="1" spc="300" dirty="0">
                <a:gradFill flip="none" rotWithShape="1">
                  <a:gsLst>
                    <a:gs pos="74000">
                      <a:schemeClr val="accent1"/>
                    </a:gs>
                    <a:gs pos="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marL="0" lvl="0" algn="ctr" defTabSz="914377"/>
            <a:r>
              <a:rPr lang="zh-CN" altLang="en-US"/>
              <a:t>输入标题</a:t>
            </a:r>
          </a:p>
        </p:txBody>
      </p:sp>
      <p:sp>
        <p:nvSpPr>
          <p:cNvPr id="14" name="文本占位符 25">
            <a:extLst>
              <a:ext uri="{FF2B5EF4-FFF2-40B4-BE49-F238E27FC236}">
                <a16:creationId xmlns:a16="http://schemas.microsoft.com/office/drawing/2014/main" id="{7A2F392A-8302-4DAA-8361-37B7AE40DB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1221" y="3324871"/>
            <a:ext cx="925253" cy="338554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kumimoji="0" lang="zh-CN" altLang="en-US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en-US" altLang="zh-CN"/>
              <a:t>Add title</a:t>
            </a:r>
            <a:endParaRPr lang="zh-CN" altLang="en-US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5A1337A5-7BFF-4466-92BC-202D71C28AAA}"/>
              </a:ext>
            </a:extLst>
          </p:cNvPr>
          <p:cNvSpPr/>
          <p:nvPr userDrawn="1"/>
        </p:nvSpPr>
        <p:spPr>
          <a:xfrm rot="19876412">
            <a:off x="4037570" y="2352662"/>
            <a:ext cx="1156648" cy="497608"/>
          </a:xfrm>
          <a:custGeom>
            <a:avLst/>
            <a:gdLst>
              <a:gd name="connsiteX0" fmla="*/ 107996 w 1159961"/>
              <a:gd name="connsiteY0" fmla="*/ 0 h 564887"/>
              <a:gd name="connsiteX1" fmla="*/ 145162 w 1159961"/>
              <a:gd name="connsiteY1" fmla="*/ 24424 h 564887"/>
              <a:gd name="connsiteX2" fmla="*/ 695155 w 1159961"/>
              <a:gd name="connsiteY2" fmla="*/ 405633 h 564887"/>
              <a:gd name="connsiteX3" fmla="*/ 1159445 w 1159961"/>
              <a:gd name="connsiteY3" fmla="*/ 321164 h 564887"/>
              <a:gd name="connsiteX4" fmla="*/ 1159961 w 1159961"/>
              <a:gd name="connsiteY4" fmla="*/ 320848 h 564887"/>
              <a:gd name="connsiteX5" fmla="*/ 667328 w 1159961"/>
              <a:gd name="connsiteY5" fmla="*/ 562357 h 564887"/>
              <a:gd name="connsiteX6" fmla="*/ 52557 w 1159961"/>
              <a:gd name="connsiteY6" fmla="*/ 486026 h 564887"/>
              <a:gd name="connsiteX7" fmla="*/ 0 w 1159961"/>
              <a:gd name="connsiteY7" fmla="*/ 451288 h 564887"/>
              <a:gd name="connsiteX0" fmla="*/ 107996 w 1159445"/>
              <a:gd name="connsiteY0" fmla="*/ 0 h 564887"/>
              <a:gd name="connsiteX1" fmla="*/ 145162 w 1159445"/>
              <a:gd name="connsiteY1" fmla="*/ 24424 h 564887"/>
              <a:gd name="connsiteX2" fmla="*/ 695155 w 1159445"/>
              <a:gd name="connsiteY2" fmla="*/ 405633 h 564887"/>
              <a:gd name="connsiteX3" fmla="*/ 1159445 w 1159445"/>
              <a:gd name="connsiteY3" fmla="*/ 321164 h 564887"/>
              <a:gd name="connsiteX4" fmla="*/ 1111486 w 1159445"/>
              <a:gd name="connsiteY4" fmla="*/ 267624 h 564887"/>
              <a:gd name="connsiteX5" fmla="*/ 667328 w 1159445"/>
              <a:gd name="connsiteY5" fmla="*/ 562357 h 564887"/>
              <a:gd name="connsiteX6" fmla="*/ 52557 w 1159445"/>
              <a:gd name="connsiteY6" fmla="*/ 486026 h 564887"/>
              <a:gd name="connsiteX7" fmla="*/ 0 w 1159445"/>
              <a:gd name="connsiteY7" fmla="*/ 451288 h 564887"/>
              <a:gd name="connsiteX8" fmla="*/ 107996 w 1159445"/>
              <a:gd name="connsiteY8" fmla="*/ 0 h 564887"/>
              <a:gd name="connsiteX0" fmla="*/ 107996 w 1111486"/>
              <a:gd name="connsiteY0" fmla="*/ 0 h 564887"/>
              <a:gd name="connsiteX1" fmla="*/ 145162 w 1111486"/>
              <a:gd name="connsiteY1" fmla="*/ 24424 h 564887"/>
              <a:gd name="connsiteX2" fmla="*/ 695155 w 1111486"/>
              <a:gd name="connsiteY2" fmla="*/ 405633 h 564887"/>
              <a:gd name="connsiteX3" fmla="*/ 1108100 w 1111486"/>
              <a:gd name="connsiteY3" fmla="*/ 269701 h 564887"/>
              <a:gd name="connsiteX4" fmla="*/ 1111486 w 1111486"/>
              <a:gd name="connsiteY4" fmla="*/ 267624 h 564887"/>
              <a:gd name="connsiteX5" fmla="*/ 667328 w 1111486"/>
              <a:gd name="connsiteY5" fmla="*/ 562357 h 564887"/>
              <a:gd name="connsiteX6" fmla="*/ 52557 w 1111486"/>
              <a:gd name="connsiteY6" fmla="*/ 486026 h 564887"/>
              <a:gd name="connsiteX7" fmla="*/ 0 w 1111486"/>
              <a:gd name="connsiteY7" fmla="*/ 451288 h 564887"/>
              <a:gd name="connsiteX8" fmla="*/ 107996 w 1111486"/>
              <a:gd name="connsiteY8" fmla="*/ 0 h 564887"/>
              <a:gd name="connsiteX0" fmla="*/ 29554 w 1111486"/>
              <a:gd name="connsiteY0" fmla="*/ 0 h 554277"/>
              <a:gd name="connsiteX1" fmla="*/ 145162 w 1111486"/>
              <a:gd name="connsiteY1" fmla="*/ 13814 h 554277"/>
              <a:gd name="connsiteX2" fmla="*/ 695155 w 1111486"/>
              <a:gd name="connsiteY2" fmla="*/ 395023 h 554277"/>
              <a:gd name="connsiteX3" fmla="*/ 1108100 w 1111486"/>
              <a:gd name="connsiteY3" fmla="*/ 259091 h 554277"/>
              <a:gd name="connsiteX4" fmla="*/ 1111486 w 1111486"/>
              <a:gd name="connsiteY4" fmla="*/ 257014 h 554277"/>
              <a:gd name="connsiteX5" fmla="*/ 667328 w 1111486"/>
              <a:gd name="connsiteY5" fmla="*/ 551747 h 554277"/>
              <a:gd name="connsiteX6" fmla="*/ 52557 w 1111486"/>
              <a:gd name="connsiteY6" fmla="*/ 475416 h 554277"/>
              <a:gd name="connsiteX7" fmla="*/ 0 w 1111486"/>
              <a:gd name="connsiteY7" fmla="*/ 440678 h 554277"/>
              <a:gd name="connsiteX8" fmla="*/ 29554 w 1111486"/>
              <a:gd name="connsiteY8" fmla="*/ 0 h 554277"/>
              <a:gd name="connsiteX0" fmla="*/ 29554 w 1111486"/>
              <a:gd name="connsiteY0" fmla="*/ 0 h 554277"/>
              <a:gd name="connsiteX1" fmla="*/ 25489 w 1111486"/>
              <a:gd name="connsiteY1" fmla="*/ 2315 h 554277"/>
              <a:gd name="connsiteX2" fmla="*/ 695155 w 1111486"/>
              <a:gd name="connsiteY2" fmla="*/ 395023 h 554277"/>
              <a:gd name="connsiteX3" fmla="*/ 1108100 w 1111486"/>
              <a:gd name="connsiteY3" fmla="*/ 259091 h 554277"/>
              <a:gd name="connsiteX4" fmla="*/ 1111486 w 1111486"/>
              <a:gd name="connsiteY4" fmla="*/ 257014 h 554277"/>
              <a:gd name="connsiteX5" fmla="*/ 667328 w 1111486"/>
              <a:gd name="connsiteY5" fmla="*/ 551747 h 554277"/>
              <a:gd name="connsiteX6" fmla="*/ 52557 w 1111486"/>
              <a:gd name="connsiteY6" fmla="*/ 475416 h 554277"/>
              <a:gd name="connsiteX7" fmla="*/ 0 w 1111486"/>
              <a:gd name="connsiteY7" fmla="*/ 440678 h 554277"/>
              <a:gd name="connsiteX8" fmla="*/ 29554 w 1111486"/>
              <a:gd name="connsiteY8" fmla="*/ 0 h 554277"/>
              <a:gd name="connsiteX0" fmla="*/ 29554 w 1111486"/>
              <a:gd name="connsiteY0" fmla="*/ 0 h 554277"/>
              <a:gd name="connsiteX1" fmla="*/ 25489 w 1111486"/>
              <a:gd name="connsiteY1" fmla="*/ 2315 h 554277"/>
              <a:gd name="connsiteX2" fmla="*/ 695155 w 1111486"/>
              <a:gd name="connsiteY2" fmla="*/ 395023 h 554277"/>
              <a:gd name="connsiteX3" fmla="*/ 1108100 w 1111486"/>
              <a:gd name="connsiteY3" fmla="*/ 259091 h 554277"/>
              <a:gd name="connsiteX4" fmla="*/ 1111486 w 1111486"/>
              <a:gd name="connsiteY4" fmla="*/ 257014 h 554277"/>
              <a:gd name="connsiteX5" fmla="*/ 667328 w 1111486"/>
              <a:gd name="connsiteY5" fmla="*/ 551747 h 554277"/>
              <a:gd name="connsiteX6" fmla="*/ 52557 w 1111486"/>
              <a:gd name="connsiteY6" fmla="*/ 475416 h 554277"/>
              <a:gd name="connsiteX7" fmla="*/ 0 w 1111486"/>
              <a:gd name="connsiteY7" fmla="*/ 440678 h 554277"/>
              <a:gd name="connsiteX8" fmla="*/ 29554 w 1111486"/>
              <a:gd name="connsiteY8" fmla="*/ 0 h 554277"/>
              <a:gd name="connsiteX0" fmla="*/ 29554 w 1111486"/>
              <a:gd name="connsiteY0" fmla="*/ 0 h 554277"/>
              <a:gd name="connsiteX1" fmla="*/ 25489 w 1111486"/>
              <a:gd name="connsiteY1" fmla="*/ 2315 h 554277"/>
              <a:gd name="connsiteX2" fmla="*/ 695155 w 1111486"/>
              <a:gd name="connsiteY2" fmla="*/ 395023 h 554277"/>
              <a:gd name="connsiteX3" fmla="*/ 1108100 w 1111486"/>
              <a:gd name="connsiteY3" fmla="*/ 259091 h 554277"/>
              <a:gd name="connsiteX4" fmla="*/ 1111486 w 1111486"/>
              <a:gd name="connsiteY4" fmla="*/ 257014 h 554277"/>
              <a:gd name="connsiteX5" fmla="*/ 667328 w 1111486"/>
              <a:gd name="connsiteY5" fmla="*/ 551747 h 554277"/>
              <a:gd name="connsiteX6" fmla="*/ 52557 w 1111486"/>
              <a:gd name="connsiteY6" fmla="*/ 475416 h 554277"/>
              <a:gd name="connsiteX7" fmla="*/ 0 w 1111486"/>
              <a:gd name="connsiteY7" fmla="*/ 440678 h 554277"/>
              <a:gd name="connsiteX8" fmla="*/ 29554 w 1111486"/>
              <a:gd name="connsiteY8" fmla="*/ 0 h 554277"/>
              <a:gd name="connsiteX0" fmla="*/ 29554 w 1111486"/>
              <a:gd name="connsiteY0" fmla="*/ 0 h 554277"/>
              <a:gd name="connsiteX1" fmla="*/ 25489 w 1111486"/>
              <a:gd name="connsiteY1" fmla="*/ 2315 h 554277"/>
              <a:gd name="connsiteX2" fmla="*/ 714199 w 1111486"/>
              <a:gd name="connsiteY2" fmla="*/ 338612 h 554277"/>
              <a:gd name="connsiteX3" fmla="*/ 1108100 w 1111486"/>
              <a:gd name="connsiteY3" fmla="*/ 259091 h 554277"/>
              <a:gd name="connsiteX4" fmla="*/ 1111486 w 1111486"/>
              <a:gd name="connsiteY4" fmla="*/ 257014 h 554277"/>
              <a:gd name="connsiteX5" fmla="*/ 667328 w 1111486"/>
              <a:gd name="connsiteY5" fmla="*/ 551747 h 554277"/>
              <a:gd name="connsiteX6" fmla="*/ 52557 w 1111486"/>
              <a:gd name="connsiteY6" fmla="*/ 475416 h 554277"/>
              <a:gd name="connsiteX7" fmla="*/ 0 w 1111486"/>
              <a:gd name="connsiteY7" fmla="*/ 440678 h 554277"/>
              <a:gd name="connsiteX8" fmla="*/ 29554 w 1111486"/>
              <a:gd name="connsiteY8" fmla="*/ 0 h 554277"/>
              <a:gd name="connsiteX0" fmla="*/ 29554 w 1111486"/>
              <a:gd name="connsiteY0" fmla="*/ 0 h 554277"/>
              <a:gd name="connsiteX1" fmla="*/ 25489 w 1111486"/>
              <a:gd name="connsiteY1" fmla="*/ 2315 h 554277"/>
              <a:gd name="connsiteX2" fmla="*/ 721614 w 1111486"/>
              <a:gd name="connsiteY2" fmla="*/ 296048 h 554277"/>
              <a:gd name="connsiteX3" fmla="*/ 1108100 w 1111486"/>
              <a:gd name="connsiteY3" fmla="*/ 259091 h 554277"/>
              <a:gd name="connsiteX4" fmla="*/ 1111486 w 1111486"/>
              <a:gd name="connsiteY4" fmla="*/ 257014 h 554277"/>
              <a:gd name="connsiteX5" fmla="*/ 667328 w 1111486"/>
              <a:gd name="connsiteY5" fmla="*/ 551747 h 554277"/>
              <a:gd name="connsiteX6" fmla="*/ 52557 w 1111486"/>
              <a:gd name="connsiteY6" fmla="*/ 475416 h 554277"/>
              <a:gd name="connsiteX7" fmla="*/ 0 w 1111486"/>
              <a:gd name="connsiteY7" fmla="*/ 440678 h 554277"/>
              <a:gd name="connsiteX8" fmla="*/ 29554 w 1111486"/>
              <a:gd name="connsiteY8" fmla="*/ 0 h 554277"/>
              <a:gd name="connsiteX0" fmla="*/ 29554 w 1111486"/>
              <a:gd name="connsiteY0" fmla="*/ 0 h 554277"/>
              <a:gd name="connsiteX1" fmla="*/ 25489 w 1111486"/>
              <a:gd name="connsiteY1" fmla="*/ 2315 h 554277"/>
              <a:gd name="connsiteX2" fmla="*/ 612730 w 1111486"/>
              <a:gd name="connsiteY2" fmla="*/ 195167 h 554277"/>
              <a:gd name="connsiteX3" fmla="*/ 1108100 w 1111486"/>
              <a:gd name="connsiteY3" fmla="*/ 259091 h 554277"/>
              <a:gd name="connsiteX4" fmla="*/ 1111486 w 1111486"/>
              <a:gd name="connsiteY4" fmla="*/ 257014 h 554277"/>
              <a:gd name="connsiteX5" fmla="*/ 667328 w 1111486"/>
              <a:gd name="connsiteY5" fmla="*/ 551747 h 554277"/>
              <a:gd name="connsiteX6" fmla="*/ 52557 w 1111486"/>
              <a:gd name="connsiteY6" fmla="*/ 475416 h 554277"/>
              <a:gd name="connsiteX7" fmla="*/ 0 w 1111486"/>
              <a:gd name="connsiteY7" fmla="*/ 440678 h 554277"/>
              <a:gd name="connsiteX8" fmla="*/ 29554 w 1111486"/>
              <a:gd name="connsiteY8" fmla="*/ 0 h 554277"/>
              <a:gd name="connsiteX0" fmla="*/ 29554 w 1108099"/>
              <a:gd name="connsiteY0" fmla="*/ 0 h 554277"/>
              <a:gd name="connsiteX1" fmla="*/ 25489 w 1108099"/>
              <a:gd name="connsiteY1" fmla="*/ 2315 h 554277"/>
              <a:gd name="connsiteX2" fmla="*/ 612730 w 1108099"/>
              <a:gd name="connsiteY2" fmla="*/ 195167 h 554277"/>
              <a:gd name="connsiteX3" fmla="*/ 1108100 w 1108099"/>
              <a:gd name="connsiteY3" fmla="*/ 259091 h 554277"/>
              <a:gd name="connsiteX4" fmla="*/ 1101918 w 1108099"/>
              <a:gd name="connsiteY4" fmla="*/ 215925 h 554277"/>
              <a:gd name="connsiteX5" fmla="*/ 667328 w 1108099"/>
              <a:gd name="connsiteY5" fmla="*/ 551747 h 554277"/>
              <a:gd name="connsiteX6" fmla="*/ 52557 w 1108099"/>
              <a:gd name="connsiteY6" fmla="*/ 475416 h 554277"/>
              <a:gd name="connsiteX7" fmla="*/ 0 w 1108099"/>
              <a:gd name="connsiteY7" fmla="*/ 440678 h 554277"/>
              <a:gd name="connsiteX8" fmla="*/ 29554 w 1108099"/>
              <a:gd name="connsiteY8" fmla="*/ 0 h 554277"/>
              <a:gd name="connsiteX0" fmla="*/ 29554 w 1101918"/>
              <a:gd name="connsiteY0" fmla="*/ 0 h 554277"/>
              <a:gd name="connsiteX1" fmla="*/ 25489 w 1101918"/>
              <a:gd name="connsiteY1" fmla="*/ 2315 h 554277"/>
              <a:gd name="connsiteX2" fmla="*/ 612730 w 1101918"/>
              <a:gd name="connsiteY2" fmla="*/ 195167 h 554277"/>
              <a:gd name="connsiteX3" fmla="*/ 1095285 w 1101918"/>
              <a:gd name="connsiteY3" fmla="*/ 219997 h 554277"/>
              <a:gd name="connsiteX4" fmla="*/ 1101918 w 1101918"/>
              <a:gd name="connsiteY4" fmla="*/ 215925 h 554277"/>
              <a:gd name="connsiteX5" fmla="*/ 667328 w 1101918"/>
              <a:gd name="connsiteY5" fmla="*/ 551747 h 554277"/>
              <a:gd name="connsiteX6" fmla="*/ 52557 w 1101918"/>
              <a:gd name="connsiteY6" fmla="*/ 475416 h 554277"/>
              <a:gd name="connsiteX7" fmla="*/ 0 w 1101918"/>
              <a:gd name="connsiteY7" fmla="*/ 440678 h 554277"/>
              <a:gd name="connsiteX8" fmla="*/ 29554 w 1101918"/>
              <a:gd name="connsiteY8" fmla="*/ 0 h 554277"/>
              <a:gd name="connsiteX0" fmla="*/ 29554 w 1095285"/>
              <a:gd name="connsiteY0" fmla="*/ 0 h 554277"/>
              <a:gd name="connsiteX1" fmla="*/ 25489 w 1095285"/>
              <a:gd name="connsiteY1" fmla="*/ 2315 h 554277"/>
              <a:gd name="connsiteX2" fmla="*/ 612730 w 1095285"/>
              <a:gd name="connsiteY2" fmla="*/ 195167 h 554277"/>
              <a:gd name="connsiteX3" fmla="*/ 1095285 w 1095285"/>
              <a:gd name="connsiteY3" fmla="*/ 219997 h 554277"/>
              <a:gd name="connsiteX4" fmla="*/ 1093427 w 1095285"/>
              <a:gd name="connsiteY4" fmla="*/ 216666 h 554277"/>
              <a:gd name="connsiteX5" fmla="*/ 667328 w 1095285"/>
              <a:gd name="connsiteY5" fmla="*/ 551747 h 554277"/>
              <a:gd name="connsiteX6" fmla="*/ 52557 w 1095285"/>
              <a:gd name="connsiteY6" fmla="*/ 475416 h 554277"/>
              <a:gd name="connsiteX7" fmla="*/ 0 w 1095285"/>
              <a:gd name="connsiteY7" fmla="*/ 440678 h 554277"/>
              <a:gd name="connsiteX8" fmla="*/ 29554 w 1095285"/>
              <a:gd name="connsiteY8" fmla="*/ 0 h 554277"/>
              <a:gd name="connsiteX0" fmla="*/ 29554 w 1095285"/>
              <a:gd name="connsiteY0" fmla="*/ 0 h 554277"/>
              <a:gd name="connsiteX1" fmla="*/ 25489 w 1095285"/>
              <a:gd name="connsiteY1" fmla="*/ 2315 h 554277"/>
              <a:gd name="connsiteX2" fmla="*/ 561896 w 1095285"/>
              <a:gd name="connsiteY2" fmla="*/ 210714 h 554277"/>
              <a:gd name="connsiteX3" fmla="*/ 1095285 w 1095285"/>
              <a:gd name="connsiteY3" fmla="*/ 219997 h 554277"/>
              <a:gd name="connsiteX4" fmla="*/ 1093427 w 1095285"/>
              <a:gd name="connsiteY4" fmla="*/ 216666 h 554277"/>
              <a:gd name="connsiteX5" fmla="*/ 667328 w 1095285"/>
              <a:gd name="connsiteY5" fmla="*/ 551747 h 554277"/>
              <a:gd name="connsiteX6" fmla="*/ 52557 w 1095285"/>
              <a:gd name="connsiteY6" fmla="*/ 475416 h 554277"/>
              <a:gd name="connsiteX7" fmla="*/ 0 w 1095285"/>
              <a:gd name="connsiteY7" fmla="*/ 440678 h 554277"/>
              <a:gd name="connsiteX8" fmla="*/ 29554 w 1095285"/>
              <a:gd name="connsiteY8" fmla="*/ 0 h 554277"/>
              <a:gd name="connsiteX0" fmla="*/ 29554 w 1095285"/>
              <a:gd name="connsiteY0" fmla="*/ 0 h 554277"/>
              <a:gd name="connsiteX1" fmla="*/ 25489 w 1095285"/>
              <a:gd name="connsiteY1" fmla="*/ 2315 h 554277"/>
              <a:gd name="connsiteX2" fmla="*/ 561896 w 1095285"/>
              <a:gd name="connsiteY2" fmla="*/ 210714 h 554277"/>
              <a:gd name="connsiteX3" fmla="*/ 1095285 w 1095285"/>
              <a:gd name="connsiteY3" fmla="*/ 219997 h 554277"/>
              <a:gd name="connsiteX4" fmla="*/ 1086931 w 1095285"/>
              <a:gd name="connsiteY4" fmla="*/ 220653 h 554277"/>
              <a:gd name="connsiteX5" fmla="*/ 667328 w 1095285"/>
              <a:gd name="connsiteY5" fmla="*/ 551747 h 554277"/>
              <a:gd name="connsiteX6" fmla="*/ 52557 w 1095285"/>
              <a:gd name="connsiteY6" fmla="*/ 475416 h 554277"/>
              <a:gd name="connsiteX7" fmla="*/ 0 w 1095285"/>
              <a:gd name="connsiteY7" fmla="*/ 440678 h 554277"/>
              <a:gd name="connsiteX8" fmla="*/ 29554 w 1095285"/>
              <a:gd name="connsiteY8" fmla="*/ 0 h 554277"/>
              <a:gd name="connsiteX0" fmla="*/ 29554 w 1095285"/>
              <a:gd name="connsiteY0" fmla="*/ 0 h 554277"/>
              <a:gd name="connsiteX1" fmla="*/ 25489 w 1095285"/>
              <a:gd name="connsiteY1" fmla="*/ 2315 h 554277"/>
              <a:gd name="connsiteX2" fmla="*/ 665981 w 1095285"/>
              <a:gd name="connsiteY2" fmla="*/ 30542 h 554277"/>
              <a:gd name="connsiteX3" fmla="*/ 1095285 w 1095285"/>
              <a:gd name="connsiteY3" fmla="*/ 219997 h 554277"/>
              <a:gd name="connsiteX4" fmla="*/ 1086931 w 1095285"/>
              <a:gd name="connsiteY4" fmla="*/ 220653 h 554277"/>
              <a:gd name="connsiteX5" fmla="*/ 667328 w 1095285"/>
              <a:gd name="connsiteY5" fmla="*/ 551747 h 554277"/>
              <a:gd name="connsiteX6" fmla="*/ 52557 w 1095285"/>
              <a:gd name="connsiteY6" fmla="*/ 475416 h 554277"/>
              <a:gd name="connsiteX7" fmla="*/ 0 w 1095285"/>
              <a:gd name="connsiteY7" fmla="*/ 440678 h 554277"/>
              <a:gd name="connsiteX8" fmla="*/ 29554 w 1095285"/>
              <a:gd name="connsiteY8" fmla="*/ 0 h 554277"/>
              <a:gd name="connsiteX0" fmla="*/ 29554 w 1095285"/>
              <a:gd name="connsiteY0" fmla="*/ 116176 h 670453"/>
              <a:gd name="connsiteX1" fmla="*/ 25489 w 1095285"/>
              <a:gd name="connsiteY1" fmla="*/ 118491 h 670453"/>
              <a:gd name="connsiteX2" fmla="*/ 650164 w 1095285"/>
              <a:gd name="connsiteY2" fmla="*/ 4366 h 670453"/>
              <a:gd name="connsiteX3" fmla="*/ 1095285 w 1095285"/>
              <a:gd name="connsiteY3" fmla="*/ 336173 h 670453"/>
              <a:gd name="connsiteX4" fmla="*/ 1086931 w 1095285"/>
              <a:gd name="connsiteY4" fmla="*/ 336829 h 670453"/>
              <a:gd name="connsiteX5" fmla="*/ 667328 w 1095285"/>
              <a:gd name="connsiteY5" fmla="*/ 667923 h 670453"/>
              <a:gd name="connsiteX6" fmla="*/ 52557 w 1095285"/>
              <a:gd name="connsiteY6" fmla="*/ 591592 h 670453"/>
              <a:gd name="connsiteX7" fmla="*/ 0 w 1095285"/>
              <a:gd name="connsiteY7" fmla="*/ 556854 h 670453"/>
              <a:gd name="connsiteX8" fmla="*/ 29554 w 1095285"/>
              <a:gd name="connsiteY8" fmla="*/ 116176 h 670453"/>
              <a:gd name="connsiteX0" fmla="*/ 29554 w 1095285"/>
              <a:gd name="connsiteY0" fmla="*/ 116176 h 602448"/>
              <a:gd name="connsiteX1" fmla="*/ 25489 w 1095285"/>
              <a:gd name="connsiteY1" fmla="*/ 118491 h 602448"/>
              <a:gd name="connsiteX2" fmla="*/ 650164 w 1095285"/>
              <a:gd name="connsiteY2" fmla="*/ 4366 h 602448"/>
              <a:gd name="connsiteX3" fmla="*/ 1095285 w 1095285"/>
              <a:gd name="connsiteY3" fmla="*/ 336173 h 602448"/>
              <a:gd name="connsiteX4" fmla="*/ 1086931 w 1095285"/>
              <a:gd name="connsiteY4" fmla="*/ 336829 h 602448"/>
              <a:gd name="connsiteX5" fmla="*/ 648686 w 1095285"/>
              <a:gd name="connsiteY5" fmla="*/ 375243 h 602448"/>
              <a:gd name="connsiteX6" fmla="*/ 52557 w 1095285"/>
              <a:gd name="connsiteY6" fmla="*/ 591592 h 602448"/>
              <a:gd name="connsiteX7" fmla="*/ 0 w 1095285"/>
              <a:gd name="connsiteY7" fmla="*/ 556854 h 602448"/>
              <a:gd name="connsiteX8" fmla="*/ 29554 w 1095285"/>
              <a:gd name="connsiteY8" fmla="*/ 116176 h 602448"/>
              <a:gd name="connsiteX0" fmla="*/ 29554 w 1095285"/>
              <a:gd name="connsiteY0" fmla="*/ 116176 h 602005"/>
              <a:gd name="connsiteX1" fmla="*/ 25489 w 1095285"/>
              <a:gd name="connsiteY1" fmla="*/ 118491 h 602005"/>
              <a:gd name="connsiteX2" fmla="*/ 650164 w 1095285"/>
              <a:gd name="connsiteY2" fmla="*/ 4366 h 602005"/>
              <a:gd name="connsiteX3" fmla="*/ 1095285 w 1095285"/>
              <a:gd name="connsiteY3" fmla="*/ 336173 h 602005"/>
              <a:gd name="connsiteX4" fmla="*/ 1086931 w 1095285"/>
              <a:gd name="connsiteY4" fmla="*/ 336829 h 602005"/>
              <a:gd name="connsiteX5" fmla="*/ 707382 w 1095285"/>
              <a:gd name="connsiteY5" fmla="*/ 361576 h 602005"/>
              <a:gd name="connsiteX6" fmla="*/ 52557 w 1095285"/>
              <a:gd name="connsiteY6" fmla="*/ 591592 h 602005"/>
              <a:gd name="connsiteX7" fmla="*/ 0 w 1095285"/>
              <a:gd name="connsiteY7" fmla="*/ 556854 h 602005"/>
              <a:gd name="connsiteX8" fmla="*/ 29554 w 1095285"/>
              <a:gd name="connsiteY8" fmla="*/ 116176 h 602005"/>
              <a:gd name="connsiteX0" fmla="*/ 29554 w 1163192"/>
              <a:gd name="connsiteY0" fmla="*/ 116176 h 603616"/>
              <a:gd name="connsiteX1" fmla="*/ 25489 w 1163192"/>
              <a:gd name="connsiteY1" fmla="*/ 118491 h 603616"/>
              <a:gd name="connsiteX2" fmla="*/ 650164 w 1163192"/>
              <a:gd name="connsiteY2" fmla="*/ 4366 h 603616"/>
              <a:gd name="connsiteX3" fmla="*/ 1095285 w 1163192"/>
              <a:gd name="connsiteY3" fmla="*/ 336173 h 603616"/>
              <a:gd name="connsiteX4" fmla="*/ 1163192 w 1163192"/>
              <a:gd name="connsiteY4" fmla="*/ 249767 h 603616"/>
              <a:gd name="connsiteX5" fmla="*/ 707382 w 1163192"/>
              <a:gd name="connsiteY5" fmla="*/ 361576 h 603616"/>
              <a:gd name="connsiteX6" fmla="*/ 52557 w 1163192"/>
              <a:gd name="connsiteY6" fmla="*/ 591592 h 603616"/>
              <a:gd name="connsiteX7" fmla="*/ 0 w 1163192"/>
              <a:gd name="connsiteY7" fmla="*/ 556854 h 603616"/>
              <a:gd name="connsiteX8" fmla="*/ 29554 w 1163192"/>
              <a:gd name="connsiteY8" fmla="*/ 116176 h 603616"/>
              <a:gd name="connsiteX0" fmla="*/ 29554 w 1163192"/>
              <a:gd name="connsiteY0" fmla="*/ 113381 h 600821"/>
              <a:gd name="connsiteX1" fmla="*/ 25489 w 1163192"/>
              <a:gd name="connsiteY1" fmla="*/ 115696 h 600821"/>
              <a:gd name="connsiteX2" fmla="*/ 650164 w 1163192"/>
              <a:gd name="connsiteY2" fmla="*/ 1571 h 600821"/>
              <a:gd name="connsiteX3" fmla="*/ 1162316 w 1163192"/>
              <a:gd name="connsiteY3" fmla="*/ 238566 h 600821"/>
              <a:gd name="connsiteX4" fmla="*/ 1163192 w 1163192"/>
              <a:gd name="connsiteY4" fmla="*/ 246972 h 600821"/>
              <a:gd name="connsiteX5" fmla="*/ 707382 w 1163192"/>
              <a:gd name="connsiteY5" fmla="*/ 358781 h 600821"/>
              <a:gd name="connsiteX6" fmla="*/ 52557 w 1163192"/>
              <a:gd name="connsiteY6" fmla="*/ 588797 h 600821"/>
              <a:gd name="connsiteX7" fmla="*/ 0 w 1163192"/>
              <a:gd name="connsiteY7" fmla="*/ 554059 h 600821"/>
              <a:gd name="connsiteX8" fmla="*/ 29554 w 1163192"/>
              <a:gd name="connsiteY8" fmla="*/ 113381 h 600821"/>
              <a:gd name="connsiteX0" fmla="*/ 50300 w 1163192"/>
              <a:gd name="connsiteY0" fmla="*/ 96174 h 600821"/>
              <a:gd name="connsiteX1" fmla="*/ 25489 w 1163192"/>
              <a:gd name="connsiteY1" fmla="*/ 115696 h 600821"/>
              <a:gd name="connsiteX2" fmla="*/ 650164 w 1163192"/>
              <a:gd name="connsiteY2" fmla="*/ 1571 h 600821"/>
              <a:gd name="connsiteX3" fmla="*/ 1162316 w 1163192"/>
              <a:gd name="connsiteY3" fmla="*/ 238566 h 600821"/>
              <a:gd name="connsiteX4" fmla="*/ 1163192 w 1163192"/>
              <a:gd name="connsiteY4" fmla="*/ 246972 h 600821"/>
              <a:gd name="connsiteX5" fmla="*/ 707382 w 1163192"/>
              <a:gd name="connsiteY5" fmla="*/ 358781 h 600821"/>
              <a:gd name="connsiteX6" fmla="*/ 52557 w 1163192"/>
              <a:gd name="connsiteY6" fmla="*/ 588797 h 600821"/>
              <a:gd name="connsiteX7" fmla="*/ 0 w 1163192"/>
              <a:gd name="connsiteY7" fmla="*/ 554059 h 600821"/>
              <a:gd name="connsiteX8" fmla="*/ 50300 w 1163192"/>
              <a:gd name="connsiteY8" fmla="*/ 96174 h 600821"/>
              <a:gd name="connsiteX0" fmla="*/ 50300 w 1163192"/>
              <a:gd name="connsiteY0" fmla="*/ 96944 h 601591"/>
              <a:gd name="connsiteX1" fmla="*/ 52732 w 1163192"/>
              <a:gd name="connsiteY1" fmla="*/ 95271 h 601591"/>
              <a:gd name="connsiteX2" fmla="*/ 650164 w 1163192"/>
              <a:gd name="connsiteY2" fmla="*/ 2341 h 601591"/>
              <a:gd name="connsiteX3" fmla="*/ 1162316 w 1163192"/>
              <a:gd name="connsiteY3" fmla="*/ 239336 h 601591"/>
              <a:gd name="connsiteX4" fmla="*/ 1163192 w 1163192"/>
              <a:gd name="connsiteY4" fmla="*/ 247742 h 601591"/>
              <a:gd name="connsiteX5" fmla="*/ 707382 w 1163192"/>
              <a:gd name="connsiteY5" fmla="*/ 359551 h 601591"/>
              <a:gd name="connsiteX6" fmla="*/ 52557 w 1163192"/>
              <a:gd name="connsiteY6" fmla="*/ 589567 h 601591"/>
              <a:gd name="connsiteX7" fmla="*/ 0 w 1163192"/>
              <a:gd name="connsiteY7" fmla="*/ 554829 h 601591"/>
              <a:gd name="connsiteX8" fmla="*/ 50300 w 1163192"/>
              <a:gd name="connsiteY8" fmla="*/ 96944 h 601591"/>
              <a:gd name="connsiteX0" fmla="*/ 50300 w 1682774"/>
              <a:gd name="connsiteY0" fmla="*/ 96944 h 602759"/>
              <a:gd name="connsiteX1" fmla="*/ 52732 w 1682774"/>
              <a:gd name="connsiteY1" fmla="*/ 95271 h 602759"/>
              <a:gd name="connsiteX2" fmla="*/ 650164 w 1682774"/>
              <a:gd name="connsiteY2" fmla="*/ 2341 h 602759"/>
              <a:gd name="connsiteX3" fmla="*/ 1162316 w 1682774"/>
              <a:gd name="connsiteY3" fmla="*/ 239336 h 602759"/>
              <a:gd name="connsiteX4" fmla="*/ 1682774 w 1682774"/>
              <a:gd name="connsiteY4" fmla="*/ 83863 h 602759"/>
              <a:gd name="connsiteX5" fmla="*/ 707382 w 1682774"/>
              <a:gd name="connsiteY5" fmla="*/ 359551 h 602759"/>
              <a:gd name="connsiteX6" fmla="*/ 52557 w 1682774"/>
              <a:gd name="connsiteY6" fmla="*/ 589567 h 602759"/>
              <a:gd name="connsiteX7" fmla="*/ 0 w 1682774"/>
              <a:gd name="connsiteY7" fmla="*/ 554829 h 602759"/>
              <a:gd name="connsiteX8" fmla="*/ 50300 w 1682774"/>
              <a:gd name="connsiteY8" fmla="*/ 96944 h 602759"/>
              <a:gd name="connsiteX0" fmla="*/ 50300 w 1682774"/>
              <a:gd name="connsiteY0" fmla="*/ 94657 h 600472"/>
              <a:gd name="connsiteX1" fmla="*/ 52732 w 1682774"/>
              <a:gd name="connsiteY1" fmla="*/ 92984 h 600472"/>
              <a:gd name="connsiteX2" fmla="*/ 650164 w 1682774"/>
              <a:gd name="connsiteY2" fmla="*/ 54 h 600472"/>
              <a:gd name="connsiteX3" fmla="*/ 1674907 w 1682774"/>
              <a:gd name="connsiteY3" fmla="*/ 71497 h 600472"/>
              <a:gd name="connsiteX4" fmla="*/ 1682774 w 1682774"/>
              <a:gd name="connsiteY4" fmla="*/ 81576 h 600472"/>
              <a:gd name="connsiteX5" fmla="*/ 707382 w 1682774"/>
              <a:gd name="connsiteY5" fmla="*/ 357264 h 600472"/>
              <a:gd name="connsiteX6" fmla="*/ 52557 w 1682774"/>
              <a:gd name="connsiteY6" fmla="*/ 587280 h 600472"/>
              <a:gd name="connsiteX7" fmla="*/ 0 w 1682774"/>
              <a:gd name="connsiteY7" fmla="*/ 552542 h 600472"/>
              <a:gd name="connsiteX8" fmla="*/ 50300 w 1682774"/>
              <a:gd name="connsiteY8" fmla="*/ 94657 h 600472"/>
              <a:gd name="connsiteX0" fmla="*/ 50300 w 1701893"/>
              <a:gd name="connsiteY0" fmla="*/ 94657 h 599284"/>
              <a:gd name="connsiteX1" fmla="*/ 52732 w 1701893"/>
              <a:gd name="connsiteY1" fmla="*/ 92984 h 599284"/>
              <a:gd name="connsiteX2" fmla="*/ 650164 w 1701893"/>
              <a:gd name="connsiteY2" fmla="*/ 54 h 599284"/>
              <a:gd name="connsiteX3" fmla="*/ 1674907 w 1701893"/>
              <a:gd name="connsiteY3" fmla="*/ 71497 h 599284"/>
              <a:gd name="connsiteX4" fmla="*/ 1701893 w 1701893"/>
              <a:gd name="connsiteY4" fmla="*/ 248737 h 599284"/>
              <a:gd name="connsiteX5" fmla="*/ 707382 w 1701893"/>
              <a:gd name="connsiteY5" fmla="*/ 357264 h 599284"/>
              <a:gd name="connsiteX6" fmla="*/ 52557 w 1701893"/>
              <a:gd name="connsiteY6" fmla="*/ 587280 h 599284"/>
              <a:gd name="connsiteX7" fmla="*/ 0 w 1701893"/>
              <a:gd name="connsiteY7" fmla="*/ 552542 h 599284"/>
              <a:gd name="connsiteX8" fmla="*/ 50300 w 1701893"/>
              <a:gd name="connsiteY8" fmla="*/ 94657 h 599284"/>
              <a:gd name="connsiteX0" fmla="*/ 50300 w 1711501"/>
              <a:gd name="connsiteY0" fmla="*/ 97115 h 601741"/>
              <a:gd name="connsiteX1" fmla="*/ 52732 w 1711501"/>
              <a:gd name="connsiteY1" fmla="*/ 95442 h 601741"/>
              <a:gd name="connsiteX2" fmla="*/ 650164 w 1711501"/>
              <a:gd name="connsiteY2" fmla="*/ 2512 h 601741"/>
              <a:gd name="connsiteX3" fmla="*/ 1711501 w 1711501"/>
              <a:gd name="connsiteY3" fmla="*/ 245297 h 601741"/>
              <a:gd name="connsiteX4" fmla="*/ 1701893 w 1711501"/>
              <a:gd name="connsiteY4" fmla="*/ 251195 h 601741"/>
              <a:gd name="connsiteX5" fmla="*/ 707382 w 1711501"/>
              <a:gd name="connsiteY5" fmla="*/ 359722 h 601741"/>
              <a:gd name="connsiteX6" fmla="*/ 52557 w 1711501"/>
              <a:gd name="connsiteY6" fmla="*/ 589738 h 601741"/>
              <a:gd name="connsiteX7" fmla="*/ 0 w 1711501"/>
              <a:gd name="connsiteY7" fmla="*/ 555000 h 601741"/>
              <a:gd name="connsiteX8" fmla="*/ 50300 w 1711501"/>
              <a:gd name="connsiteY8" fmla="*/ 97115 h 601741"/>
              <a:gd name="connsiteX0" fmla="*/ 50300 w 1714886"/>
              <a:gd name="connsiteY0" fmla="*/ 97115 h 601793"/>
              <a:gd name="connsiteX1" fmla="*/ 52732 w 1714886"/>
              <a:gd name="connsiteY1" fmla="*/ 95442 h 601793"/>
              <a:gd name="connsiteX2" fmla="*/ 650164 w 1714886"/>
              <a:gd name="connsiteY2" fmla="*/ 2512 h 601793"/>
              <a:gd name="connsiteX3" fmla="*/ 1711501 w 1714886"/>
              <a:gd name="connsiteY3" fmla="*/ 245297 h 601793"/>
              <a:gd name="connsiteX4" fmla="*/ 1714886 w 1714886"/>
              <a:gd name="connsiteY4" fmla="*/ 243219 h 601793"/>
              <a:gd name="connsiteX5" fmla="*/ 707382 w 1714886"/>
              <a:gd name="connsiteY5" fmla="*/ 359722 h 601793"/>
              <a:gd name="connsiteX6" fmla="*/ 52557 w 1714886"/>
              <a:gd name="connsiteY6" fmla="*/ 589738 h 601793"/>
              <a:gd name="connsiteX7" fmla="*/ 0 w 1714886"/>
              <a:gd name="connsiteY7" fmla="*/ 555000 h 601793"/>
              <a:gd name="connsiteX8" fmla="*/ 50300 w 1714886"/>
              <a:gd name="connsiteY8" fmla="*/ 97115 h 601793"/>
              <a:gd name="connsiteX0" fmla="*/ 50300 w 1714886"/>
              <a:gd name="connsiteY0" fmla="*/ 131222 h 635900"/>
              <a:gd name="connsiteX1" fmla="*/ 52732 w 1714886"/>
              <a:gd name="connsiteY1" fmla="*/ 129549 h 635900"/>
              <a:gd name="connsiteX2" fmla="*/ 614079 w 1714886"/>
              <a:gd name="connsiteY2" fmla="*/ 2117 h 635900"/>
              <a:gd name="connsiteX3" fmla="*/ 1711501 w 1714886"/>
              <a:gd name="connsiteY3" fmla="*/ 279404 h 635900"/>
              <a:gd name="connsiteX4" fmla="*/ 1714886 w 1714886"/>
              <a:gd name="connsiteY4" fmla="*/ 277326 h 635900"/>
              <a:gd name="connsiteX5" fmla="*/ 707382 w 1714886"/>
              <a:gd name="connsiteY5" fmla="*/ 393829 h 635900"/>
              <a:gd name="connsiteX6" fmla="*/ 52557 w 1714886"/>
              <a:gd name="connsiteY6" fmla="*/ 623845 h 635900"/>
              <a:gd name="connsiteX7" fmla="*/ 0 w 1714886"/>
              <a:gd name="connsiteY7" fmla="*/ 589107 h 635900"/>
              <a:gd name="connsiteX8" fmla="*/ 50300 w 1714886"/>
              <a:gd name="connsiteY8" fmla="*/ 131222 h 635900"/>
              <a:gd name="connsiteX0" fmla="*/ 50300 w 1714886"/>
              <a:gd name="connsiteY0" fmla="*/ 150881 h 655559"/>
              <a:gd name="connsiteX1" fmla="*/ 52732 w 1714886"/>
              <a:gd name="connsiteY1" fmla="*/ 149208 h 655559"/>
              <a:gd name="connsiteX2" fmla="*/ 592960 w 1714886"/>
              <a:gd name="connsiteY2" fmla="*/ 1942 h 655559"/>
              <a:gd name="connsiteX3" fmla="*/ 1711501 w 1714886"/>
              <a:gd name="connsiteY3" fmla="*/ 299063 h 655559"/>
              <a:gd name="connsiteX4" fmla="*/ 1714886 w 1714886"/>
              <a:gd name="connsiteY4" fmla="*/ 296985 h 655559"/>
              <a:gd name="connsiteX5" fmla="*/ 707382 w 1714886"/>
              <a:gd name="connsiteY5" fmla="*/ 413488 h 655559"/>
              <a:gd name="connsiteX6" fmla="*/ 52557 w 1714886"/>
              <a:gd name="connsiteY6" fmla="*/ 643504 h 655559"/>
              <a:gd name="connsiteX7" fmla="*/ 0 w 1714886"/>
              <a:gd name="connsiteY7" fmla="*/ 608766 h 655559"/>
              <a:gd name="connsiteX8" fmla="*/ 50300 w 1714886"/>
              <a:gd name="connsiteY8" fmla="*/ 150881 h 655559"/>
              <a:gd name="connsiteX0" fmla="*/ 50300 w 1714886"/>
              <a:gd name="connsiteY0" fmla="*/ 57784 h 562462"/>
              <a:gd name="connsiteX1" fmla="*/ 52732 w 1714886"/>
              <a:gd name="connsiteY1" fmla="*/ 56111 h 562462"/>
              <a:gd name="connsiteX2" fmla="*/ 570378 w 1714886"/>
              <a:gd name="connsiteY2" fmla="*/ 3209 h 562462"/>
              <a:gd name="connsiteX3" fmla="*/ 1711501 w 1714886"/>
              <a:gd name="connsiteY3" fmla="*/ 205966 h 562462"/>
              <a:gd name="connsiteX4" fmla="*/ 1714886 w 1714886"/>
              <a:gd name="connsiteY4" fmla="*/ 203888 h 562462"/>
              <a:gd name="connsiteX5" fmla="*/ 707382 w 1714886"/>
              <a:gd name="connsiteY5" fmla="*/ 320391 h 562462"/>
              <a:gd name="connsiteX6" fmla="*/ 52557 w 1714886"/>
              <a:gd name="connsiteY6" fmla="*/ 550407 h 562462"/>
              <a:gd name="connsiteX7" fmla="*/ 0 w 1714886"/>
              <a:gd name="connsiteY7" fmla="*/ 515669 h 562462"/>
              <a:gd name="connsiteX8" fmla="*/ 50300 w 1714886"/>
              <a:gd name="connsiteY8" fmla="*/ 57784 h 562462"/>
              <a:gd name="connsiteX0" fmla="*/ 50300 w 1714886"/>
              <a:gd name="connsiteY0" fmla="*/ 57784 h 564325"/>
              <a:gd name="connsiteX1" fmla="*/ 52732 w 1714886"/>
              <a:gd name="connsiteY1" fmla="*/ 56111 h 564325"/>
              <a:gd name="connsiteX2" fmla="*/ 570378 w 1714886"/>
              <a:gd name="connsiteY2" fmla="*/ 3209 h 564325"/>
              <a:gd name="connsiteX3" fmla="*/ 1711501 w 1714886"/>
              <a:gd name="connsiteY3" fmla="*/ 205966 h 564325"/>
              <a:gd name="connsiteX4" fmla="*/ 1714886 w 1714886"/>
              <a:gd name="connsiteY4" fmla="*/ 203888 h 564325"/>
              <a:gd name="connsiteX5" fmla="*/ 709084 w 1714886"/>
              <a:gd name="connsiteY5" fmla="*/ 359598 h 564325"/>
              <a:gd name="connsiteX6" fmla="*/ 52557 w 1714886"/>
              <a:gd name="connsiteY6" fmla="*/ 550407 h 564325"/>
              <a:gd name="connsiteX7" fmla="*/ 0 w 1714886"/>
              <a:gd name="connsiteY7" fmla="*/ 515669 h 564325"/>
              <a:gd name="connsiteX8" fmla="*/ 50300 w 1714886"/>
              <a:gd name="connsiteY8" fmla="*/ 57784 h 564325"/>
              <a:gd name="connsiteX0" fmla="*/ 50300 w 1714886"/>
              <a:gd name="connsiteY0" fmla="*/ 57784 h 564325"/>
              <a:gd name="connsiteX1" fmla="*/ 52732 w 1714886"/>
              <a:gd name="connsiteY1" fmla="*/ 56111 h 564325"/>
              <a:gd name="connsiteX2" fmla="*/ 570378 w 1714886"/>
              <a:gd name="connsiteY2" fmla="*/ 3209 h 564325"/>
              <a:gd name="connsiteX3" fmla="*/ 1711501 w 1714886"/>
              <a:gd name="connsiteY3" fmla="*/ 205966 h 564325"/>
              <a:gd name="connsiteX4" fmla="*/ 1714886 w 1714886"/>
              <a:gd name="connsiteY4" fmla="*/ 203888 h 564325"/>
              <a:gd name="connsiteX5" fmla="*/ 709084 w 1714886"/>
              <a:gd name="connsiteY5" fmla="*/ 359598 h 564325"/>
              <a:gd name="connsiteX6" fmla="*/ 52557 w 1714886"/>
              <a:gd name="connsiteY6" fmla="*/ 550407 h 564325"/>
              <a:gd name="connsiteX7" fmla="*/ 0 w 1714886"/>
              <a:gd name="connsiteY7" fmla="*/ 515669 h 564325"/>
              <a:gd name="connsiteX8" fmla="*/ 50300 w 1714886"/>
              <a:gd name="connsiteY8" fmla="*/ 57784 h 564325"/>
              <a:gd name="connsiteX0" fmla="*/ 50300 w 1714886"/>
              <a:gd name="connsiteY0" fmla="*/ 57784 h 564325"/>
              <a:gd name="connsiteX1" fmla="*/ 52732 w 1714886"/>
              <a:gd name="connsiteY1" fmla="*/ 56111 h 564325"/>
              <a:gd name="connsiteX2" fmla="*/ 570378 w 1714886"/>
              <a:gd name="connsiteY2" fmla="*/ 3209 h 564325"/>
              <a:gd name="connsiteX3" fmla="*/ 1711501 w 1714886"/>
              <a:gd name="connsiteY3" fmla="*/ 205966 h 564325"/>
              <a:gd name="connsiteX4" fmla="*/ 1714886 w 1714886"/>
              <a:gd name="connsiteY4" fmla="*/ 203888 h 564325"/>
              <a:gd name="connsiteX5" fmla="*/ 709084 w 1714886"/>
              <a:gd name="connsiteY5" fmla="*/ 359598 h 564325"/>
              <a:gd name="connsiteX6" fmla="*/ 52557 w 1714886"/>
              <a:gd name="connsiteY6" fmla="*/ 550407 h 564325"/>
              <a:gd name="connsiteX7" fmla="*/ 0 w 1714886"/>
              <a:gd name="connsiteY7" fmla="*/ 515669 h 564325"/>
              <a:gd name="connsiteX8" fmla="*/ 50300 w 1714886"/>
              <a:gd name="connsiteY8" fmla="*/ 57784 h 564325"/>
              <a:gd name="connsiteX0" fmla="*/ 50300 w 1711501"/>
              <a:gd name="connsiteY0" fmla="*/ 57784 h 564694"/>
              <a:gd name="connsiteX1" fmla="*/ 52732 w 1711501"/>
              <a:gd name="connsiteY1" fmla="*/ 56111 h 564694"/>
              <a:gd name="connsiteX2" fmla="*/ 570378 w 1711501"/>
              <a:gd name="connsiteY2" fmla="*/ 3209 h 564694"/>
              <a:gd name="connsiteX3" fmla="*/ 1711501 w 1711501"/>
              <a:gd name="connsiteY3" fmla="*/ 205966 h 564694"/>
              <a:gd name="connsiteX4" fmla="*/ 1309158 w 1711501"/>
              <a:gd name="connsiteY4" fmla="*/ 162221 h 564694"/>
              <a:gd name="connsiteX5" fmla="*/ 709084 w 1711501"/>
              <a:gd name="connsiteY5" fmla="*/ 359598 h 564694"/>
              <a:gd name="connsiteX6" fmla="*/ 52557 w 1711501"/>
              <a:gd name="connsiteY6" fmla="*/ 550407 h 564694"/>
              <a:gd name="connsiteX7" fmla="*/ 0 w 1711501"/>
              <a:gd name="connsiteY7" fmla="*/ 515669 h 564694"/>
              <a:gd name="connsiteX8" fmla="*/ 50300 w 1711501"/>
              <a:gd name="connsiteY8" fmla="*/ 57784 h 564694"/>
              <a:gd name="connsiteX0" fmla="*/ 50300 w 1309158"/>
              <a:gd name="connsiteY0" fmla="*/ 56310 h 563220"/>
              <a:gd name="connsiteX1" fmla="*/ 52732 w 1309158"/>
              <a:gd name="connsiteY1" fmla="*/ 54637 h 563220"/>
              <a:gd name="connsiteX2" fmla="*/ 570378 w 1309158"/>
              <a:gd name="connsiteY2" fmla="*/ 1735 h 563220"/>
              <a:gd name="connsiteX3" fmla="*/ 1306399 w 1309158"/>
              <a:gd name="connsiteY3" fmla="*/ 160203 h 563220"/>
              <a:gd name="connsiteX4" fmla="*/ 1309158 w 1309158"/>
              <a:gd name="connsiteY4" fmla="*/ 160747 h 563220"/>
              <a:gd name="connsiteX5" fmla="*/ 709084 w 1309158"/>
              <a:gd name="connsiteY5" fmla="*/ 358124 h 563220"/>
              <a:gd name="connsiteX6" fmla="*/ 52557 w 1309158"/>
              <a:gd name="connsiteY6" fmla="*/ 548933 h 563220"/>
              <a:gd name="connsiteX7" fmla="*/ 0 w 1309158"/>
              <a:gd name="connsiteY7" fmla="*/ 514195 h 563220"/>
              <a:gd name="connsiteX8" fmla="*/ 50300 w 1309158"/>
              <a:gd name="connsiteY8" fmla="*/ 56310 h 56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9158" h="563220">
                <a:moveTo>
                  <a:pt x="50300" y="56310"/>
                </a:moveTo>
                <a:lnTo>
                  <a:pt x="52732" y="54637"/>
                </a:lnTo>
                <a:cubicBezTo>
                  <a:pt x="255660" y="107472"/>
                  <a:pt x="361433" y="-15859"/>
                  <a:pt x="570378" y="1735"/>
                </a:cubicBezTo>
                <a:cubicBezTo>
                  <a:pt x="779323" y="19329"/>
                  <a:pt x="1190706" y="261242"/>
                  <a:pt x="1306399" y="160203"/>
                </a:cubicBezTo>
                <a:lnTo>
                  <a:pt x="1309158" y="160747"/>
                </a:lnTo>
                <a:cubicBezTo>
                  <a:pt x="1209809" y="246962"/>
                  <a:pt x="918518" y="293426"/>
                  <a:pt x="709084" y="358124"/>
                </a:cubicBezTo>
                <a:cubicBezTo>
                  <a:pt x="499651" y="422822"/>
                  <a:pt x="200269" y="617077"/>
                  <a:pt x="52557" y="548933"/>
                </a:cubicBezTo>
                <a:lnTo>
                  <a:pt x="0" y="514195"/>
                </a:lnTo>
                <a:cubicBezTo>
                  <a:pt x="76317" y="367503"/>
                  <a:pt x="59118" y="217834"/>
                  <a:pt x="50300" y="5631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6000"/>
                </a:schemeClr>
              </a:gs>
              <a:gs pos="55000">
                <a:schemeClr val="accent1">
                  <a:lumMod val="50000"/>
                  <a:lumOff val="50000"/>
                </a:schemeClr>
              </a:gs>
              <a:gs pos="100000">
                <a:schemeClr val="accent1">
                  <a:lumMod val="34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27000" algn="ctr" rotWithShape="0">
              <a:schemeClr val="accent1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86A5409-8FD0-4E1C-AD8C-F2947E065117}"/>
              </a:ext>
            </a:extLst>
          </p:cNvPr>
          <p:cNvSpPr txBox="1"/>
          <p:nvPr userDrawn="1"/>
        </p:nvSpPr>
        <p:spPr>
          <a:xfrm>
            <a:off x="2069530" y="-692561"/>
            <a:ext cx="3722494" cy="772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altLang="zh-CN" sz="49600"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  <a:endParaRPr lang="zh-CN" altLang="en-US" sz="49600">
              <a:effectLst>
                <a:outerShdw blurRad="127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BF4BA097-D294-4582-B6B0-544EA58FD5F0}"/>
              </a:ext>
            </a:extLst>
          </p:cNvPr>
          <p:cNvSpPr/>
          <p:nvPr userDrawn="1"/>
        </p:nvSpPr>
        <p:spPr>
          <a:xfrm rot="19876412">
            <a:off x="3901605" y="2424386"/>
            <a:ext cx="1302947" cy="724606"/>
          </a:xfrm>
          <a:custGeom>
            <a:avLst/>
            <a:gdLst>
              <a:gd name="connsiteX0" fmla="*/ 107996 w 1159961"/>
              <a:gd name="connsiteY0" fmla="*/ 0 h 564887"/>
              <a:gd name="connsiteX1" fmla="*/ 145162 w 1159961"/>
              <a:gd name="connsiteY1" fmla="*/ 24424 h 564887"/>
              <a:gd name="connsiteX2" fmla="*/ 695155 w 1159961"/>
              <a:gd name="connsiteY2" fmla="*/ 405633 h 564887"/>
              <a:gd name="connsiteX3" fmla="*/ 1159445 w 1159961"/>
              <a:gd name="connsiteY3" fmla="*/ 321164 h 564887"/>
              <a:gd name="connsiteX4" fmla="*/ 1159961 w 1159961"/>
              <a:gd name="connsiteY4" fmla="*/ 320848 h 564887"/>
              <a:gd name="connsiteX5" fmla="*/ 667328 w 1159961"/>
              <a:gd name="connsiteY5" fmla="*/ 562357 h 564887"/>
              <a:gd name="connsiteX6" fmla="*/ 52557 w 1159961"/>
              <a:gd name="connsiteY6" fmla="*/ 486026 h 564887"/>
              <a:gd name="connsiteX7" fmla="*/ 0 w 1159961"/>
              <a:gd name="connsiteY7" fmla="*/ 451288 h 564887"/>
              <a:gd name="connsiteX0" fmla="*/ 107996 w 1159445"/>
              <a:gd name="connsiteY0" fmla="*/ 0 h 564887"/>
              <a:gd name="connsiteX1" fmla="*/ 145162 w 1159445"/>
              <a:gd name="connsiteY1" fmla="*/ 24424 h 564887"/>
              <a:gd name="connsiteX2" fmla="*/ 695155 w 1159445"/>
              <a:gd name="connsiteY2" fmla="*/ 405633 h 564887"/>
              <a:gd name="connsiteX3" fmla="*/ 1159445 w 1159445"/>
              <a:gd name="connsiteY3" fmla="*/ 321164 h 564887"/>
              <a:gd name="connsiteX4" fmla="*/ 1111486 w 1159445"/>
              <a:gd name="connsiteY4" fmla="*/ 267624 h 564887"/>
              <a:gd name="connsiteX5" fmla="*/ 667328 w 1159445"/>
              <a:gd name="connsiteY5" fmla="*/ 562357 h 564887"/>
              <a:gd name="connsiteX6" fmla="*/ 52557 w 1159445"/>
              <a:gd name="connsiteY6" fmla="*/ 486026 h 564887"/>
              <a:gd name="connsiteX7" fmla="*/ 0 w 1159445"/>
              <a:gd name="connsiteY7" fmla="*/ 451288 h 564887"/>
              <a:gd name="connsiteX8" fmla="*/ 107996 w 1159445"/>
              <a:gd name="connsiteY8" fmla="*/ 0 h 564887"/>
              <a:gd name="connsiteX0" fmla="*/ 107996 w 1111486"/>
              <a:gd name="connsiteY0" fmla="*/ 0 h 564887"/>
              <a:gd name="connsiteX1" fmla="*/ 145162 w 1111486"/>
              <a:gd name="connsiteY1" fmla="*/ 24424 h 564887"/>
              <a:gd name="connsiteX2" fmla="*/ 695155 w 1111486"/>
              <a:gd name="connsiteY2" fmla="*/ 405633 h 564887"/>
              <a:gd name="connsiteX3" fmla="*/ 1108100 w 1111486"/>
              <a:gd name="connsiteY3" fmla="*/ 269701 h 564887"/>
              <a:gd name="connsiteX4" fmla="*/ 1111486 w 1111486"/>
              <a:gd name="connsiteY4" fmla="*/ 267624 h 564887"/>
              <a:gd name="connsiteX5" fmla="*/ 667328 w 1111486"/>
              <a:gd name="connsiteY5" fmla="*/ 562357 h 564887"/>
              <a:gd name="connsiteX6" fmla="*/ 52557 w 1111486"/>
              <a:gd name="connsiteY6" fmla="*/ 486026 h 564887"/>
              <a:gd name="connsiteX7" fmla="*/ 0 w 1111486"/>
              <a:gd name="connsiteY7" fmla="*/ 451288 h 564887"/>
              <a:gd name="connsiteX8" fmla="*/ 107996 w 1111486"/>
              <a:gd name="connsiteY8" fmla="*/ 0 h 564887"/>
              <a:gd name="connsiteX0" fmla="*/ 269685 w 1111486"/>
              <a:gd name="connsiteY0" fmla="*/ 47492 h 541191"/>
              <a:gd name="connsiteX1" fmla="*/ 145162 w 1111486"/>
              <a:gd name="connsiteY1" fmla="*/ 728 h 541191"/>
              <a:gd name="connsiteX2" fmla="*/ 695155 w 1111486"/>
              <a:gd name="connsiteY2" fmla="*/ 381937 h 541191"/>
              <a:gd name="connsiteX3" fmla="*/ 1108100 w 1111486"/>
              <a:gd name="connsiteY3" fmla="*/ 246005 h 541191"/>
              <a:gd name="connsiteX4" fmla="*/ 1111486 w 1111486"/>
              <a:gd name="connsiteY4" fmla="*/ 243928 h 541191"/>
              <a:gd name="connsiteX5" fmla="*/ 667328 w 1111486"/>
              <a:gd name="connsiteY5" fmla="*/ 538661 h 541191"/>
              <a:gd name="connsiteX6" fmla="*/ 52557 w 1111486"/>
              <a:gd name="connsiteY6" fmla="*/ 462330 h 541191"/>
              <a:gd name="connsiteX7" fmla="*/ 0 w 1111486"/>
              <a:gd name="connsiteY7" fmla="*/ 427592 h 541191"/>
              <a:gd name="connsiteX8" fmla="*/ 269685 w 1111486"/>
              <a:gd name="connsiteY8" fmla="*/ 47492 h 541191"/>
              <a:gd name="connsiteX0" fmla="*/ 429088 w 1270889"/>
              <a:gd name="connsiteY0" fmla="*/ 47492 h 541191"/>
              <a:gd name="connsiteX1" fmla="*/ 304565 w 1270889"/>
              <a:gd name="connsiteY1" fmla="*/ 728 h 541191"/>
              <a:gd name="connsiteX2" fmla="*/ 854558 w 1270889"/>
              <a:gd name="connsiteY2" fmla="*/ 381937 h 541191"/>
              <a:gd name="connsiteX3" fmla="*/ 1267503 w 1270889"/>
              <a:gd name="connsiteY3" fmla="*/ 246005 h 541191"/>
              <a:gd name="connsiteX4" fmla="*/ 1270889 w 1270889"/>
              <a:gd name="connsiteY4" fmla="*/ 243928 h 541191"/>
              <a:gd name="connsiteX5" fmla="*/ 826731 w 1270889"/>
              <a:gd name="connsiteY5" fmla="*/ 538661 h 541191"/>
              <a:gd name="connsiteX6" fmla="*/ 211960 w 1270889"/>
              <a:gd name="connsiteY6" fmla="*/ 462330 h 541191"/>
              <a:gd name="connsiteX7" fmla="*/ 0 w 1270889"/>
              <a:gd name="connsiteY7" fmla="*/ 278962 h 541191"/>
              <a:gd name="connsiteX8" fmla="*/ 429088 w 1270889"/>
              <a:gd name="connsiteY8" fmla="*/ 47492 h 541191"/>
              <a:gd name="connsiteX0" fmla="*/ 429088 w 1270889"/>
              <a:gd name="connsiteY0" fmla="*/ 0 h 493699"/>
              <a:gd name="connsiteX1" fmla="*/ 854558 w 1270889"/>
              <a:gd name="connsiteY1" fmla="*/ 334445 h 493699"/>
              <a:gd name="connsiteX2" fmla="*/ 1267503 w 1270889"/>
              <a:gd name="connsiteY2" fmla="*/ 198513 h 493699"/>
              <a:gd name="connsiteX3" fmla="*/ 1270889 w 1270889"/>
              <a:gd name="connsiteY3" fmla="*/ 196436 h 493699"/>
              <a:gd name="connsiteX4" fmla="*/ 826731 w 1270889"/>
              <a:gd name="connsiteY4" fmla="*/ 491169 h 493699"/>
              <a:gd name="connsiteX5" fmla="*/ 211960 w 1270889"/>
              <a:gd name="connsiteY5" fmla="*/ 414838 h 493699"/>
              <a:gd name="connsiteX6" fmla="*/ 0 w 1270889"/>
              <a:gd name="connsiteY6" fmla="*/ 231470 h 493699"/>
              <a:gd name="connsiteX7" fmla="*/ 429088 w 1270889"/>
              <a:gd name="connsiteY7" fmla="*/ 0 h 493699"/>
              <a:gd name="connsiteX0" fmla="*/ 413116 w 1270889"/>
              <a:gd name="connsiteY0" fmla="*/ 0 h 481274"/>
              <a:gd name="connsiteX1" fmla="*/ 854558 w 1270889"/>
              <a:gd name="connsiteY1" fmla="*/ 322020 h 481274"/>
              <a:gd name="connsiteX2" fmla="*/ 1267503 w 1270889"/>
              <a:gd name="connsiteY2" fmla="*/ 186088 h 481274"/>
              <a:gd name="connsiteX3" fmla="*/ 1270889 w 1270889"/>
              <a:gd name="connsiteY3" fmla="*/ 184011 h 481274"/>
              <a:gd name="connsiteX4" fmla="*/ 826731 w 1270889"/>
              <a:gd name="connsiteY4" fmla="*/ 478744 h 481274"/>
              <a:gd name="connsiteX5" fmla="*/ 211960 w 1270889"/>
              <a:gd name="connsiteY5" fmla="*/ 402413 h 481274"/>
              <a:gd name="connsiteX6" fmla="*/ 0 w 1270889"/>
              <a:gd name="connsiteY6" fmla="*/ 219045 h 481274"/>
              <a:gd name="connsiteX7" fmla="*/ 413116 w 1270889"/>
              <a:gd name="connsiteY7" fmla="*/ 0 h 481274"/>
              <a:gd name="connsiteX0" fmla="*/ 413116 w 1270889"/>
              <a:gd name="connsiteY0" fmla="*/ 0 h 481274"/>
              <a:gd name="connsiteX1" fmla="*/ 854558 w 1270889"/>
              <a:gd name="connsiteY1" fmla="*/ 322020 h 481274"/>
              <a:gd name="connsiteX2" fmla="*/ 1267503 w 1270889"/>
              <a:gd name="connsiteY2" fmla="*/ 186088 h 481274"/>
              <a:gd name="connsiteX3" fmla="*/ 1270889 w 1270889"/>
              <a:gd name="connsiteY3" fmla="*/ 184011 h 481274"/>
              <a:gd name="connsiteX4" fmla="*/ 826731 w 1270889"/>
              <a:gd name="connsiteY4" fmla="*/ 478744 h 481274"/>
              <a:gd name="connsiteX5" fmla="*/ 211960 w 1270889"/>
              <a:gd name="connsiteY5" fmla="*/ 402413 h 481274"/>
              <a:gd name="connsiteX6" fmla="*/ 0 w 1270889"/>
              <a:gd name="connsiteY6" fmla="*/ 219045 h 481274"/>
              <a:gd name="connsiteX7" fmla="*/ 413116 w 1270889"/>
              <a:gd name="connsiteY7" fmla="*/ 0 h 481274"/>
              <a:gd name="connsiteX0" fmla="*/ 413116 w 1270889"/>
              <a:gd name="connsiteY0" fmla="*/ 0 h 481274"/>
              <a:gd name="connsiteX1" fmla="*/ 854558 w 1270889"/>
              <a:gd name="connsiteY1" fmla="*/ 322020 h 481274"/>
              <a:gd name="connsiteX2" fmla="*/ 1267503 w 1270889"/>
              <a:gd name="connsiteY2" fmla="*/ 186088 h 481274"/>
              <a:gd name="connsiteX3" fmla="*/ 1270889 w 1270889"/>
              <a:gd name="connsiteY3" fmla="*/ 184011 h 481274"/>
              <a:gd name="connsiteX4" fmla="*/ 826731 w 1270889"/>
              <a:gd name="connsiteY4" fmla="*/ 478744 h 481274"/>
              <a:gd name="connsiteX5" fmla="*/ 211960 w 1270889"/>
              <a:gd name="connsiteY5" fmla="*/ 402413 h 481274"/>
              <a:gd name="connsiteX6" fmla="*/ 0 w 1270889"/>
              <a:gd name="connsiteY6" fmla="*/ 219045 h 481274"/>
              <a:gd name="connsiteX7" fmla="*/ 413116 w 1270889"/>
              <a:gd name="connsiteY7" fmla="*/ 0 h 481274"/>
              <a:gd name="connsiteX0" fmla="*/ 413116 w 1270889"/>
              <a:gd name="connsiteY0" fmla="*/ 0 h 481274"/>
              <a:gd name="connsiteX1" fmla="*/ 854558 w 1270889"/>
              <a:gd name="connsiteY1" fmla="*/ 322020 h 481274"/>
              <a:gd name="connsiteX2" fmla="*/ 1267503 w 1270889"/>
              <a:gd name="connsiteY2" fmla="*/ 186088 h 481274"/>
              <a:gd name="connsiteX3" fmla="*/ 1270889 w 1270889"/>
              <a:gd name="connsiteY3" fmla="*/ 184011 h 481274"/>
              <a:gd name="connsiteX4" fmla="*/ 826731 w 1270889"/>
              <a:gd name="connsiteY4" fmla="*/ 478744 h 481274"/>
              <a:gd name="connsiteX5" fmla="*/ 211960 w 1270889"/>
              <a:gd name="connsiteY5" fmla="*/ 402413 h 481274"/>
              <a:gd name="connsiteX6" fmla="*/ 0 w 1270889"/>
              <a:gd name="connsiteY6" fmla="*/ 219045 h 481274"/>
              <a:gd name="connsiteX7" fmla="*/ 413116 w 1270889"/>
              <a:gd name="connsiteY7" fmla="*/ 0 h 481274"/>
              <a:gd name="connsiteX0" fmla="*/ 413116 w 1270889"/>
              <a:gd name="connsiteY0" fmla="*/ 0 h 481274"/>
              <a:gd name="connsiteX1" fmla="*/ 854558 w 1270889"/>
              <a:gd name="connsiteY1" fmla="*/ 322020 h 481274"/>
              <a:gd name="connsiteX2" fmla="*/ 1267503 w 1270889"/>
              <a:gd name="connsiteY2" fmla="*/ 186088 h 481274"/>
              <a:gd name="connsiteX3" fmla="*/ 1270889 w 1270889"/>
              <a:gd name="connsiteY3" fmla="*/ 184011 h 481274"/>
              <a:gd name="connsiteX4" fmla="*/ 826731 w 1270889"/>
              <a:gd name="connsiteY4" fmla="*/ 478744 h 481274"/>
              <a:gd name="connsiteX5" fmla="*/ 211960 w 1270889"/>
              <a:gd name="connsiteY5" fmla="*/ 402413 h 481274"/>
              <a:gd name="connsiteX6" fmla="*/ 0 w 1270889"/>
              <a:gd name="connsiteY6" fmla="*/ 219045 h 481274"/>
              <a:gd name="connsiteX7" fmla="*/ 413116 w 1270889"/>
              <a:gd name="connsiteY7" fmla="*/ 0 h 481274"/>
              <a:gd name="connsiteX0" fmla="*/ 413116 w 1270889"/>
              <a:gd name="connsiteY0" fmla="*/ 0 h 481274"/>
              <a:gd name="connsiteX1" fmla="*/ 854558 w 1270889"/>
              <a:gd name="connsiteY1" fmla="*/ 322020 h 481274"/>
              <a:gd name="connsiteX2" fmla="*/ 1267503 w 1270889"/>
              <a:gd name="connsiteY2" fmla="*/ 186088 h 481274"/>
              <a:gd name="connsiteX3" fmla="*/ 1270889 w 1270889"/>
              <a:gd name="connsiteY3" fmla="*/ 184011 h 481274"/>
              <a:gd name="connsiteX4" fmla="*/ 826731 w 1270889"/>
              <a:gd name="connsiteY4" fmla="*/ 478744 h 481274"/>
              <a:gd name="connsiteX5" fmla="*/ 211960 w 1270889"/>
              <a:gd name="connsiteY5" fmla="*/ 402413 h 481274"/>
              <a:gd name="connsiteX6" fmla="*/ 0 w 1270889"/>
              <a:gd name="connsiteY6" fmla="*/ 219045 h 481274"/>
              <a:gd name="connsiteX7" fmla="*/ 413116 w 1270889"/>
              <a:gd name="connsiteY7" fmla="*/ 0 h 481274"/>
              <a:gd name="connsiteX0" fmla="*/ 413116 w 1270889"/>
              <a:gd name="connsiteY0" fmla="*/ 0 h 481274"/>
              <a:gd name="connsiteX1" fmla="*/ 854558 w 1270889"/>
              <a:gd name="connsiteY1" fmla="*/ 322020 h 481274"/>
              <a:gd name="connsiteX2" fmla="*/ 1267503 w 1270889"/>
              <a:gd name="connsiteY2" fmla="*/ 186088 h 481274"/>
              <a:gd name="connsiteX3" fmla="*/ 1270889 w 1270889"/>
              <a:gd name="connsiteY3" fmla="*/ 184011 h 481274"/>
              <a:gd name="connsiteX4" fmla="*/ 826731 w 1270889"/>
              <a:gd name="connsiteY4" fmla="*/ 478744 h 481274"/>
              <a:gd name="connsiteX5" fmla="*/ 211960 w 1270889"/>
              <a:gd name="connsiteY5" fmla="*/ 402413 h 481274"/>
              <a:gd name="connsiteX6" fmla="*/ 0 w 1270889"/>
              <a:gd name="connsiteY6" fmla="*/ 219045 h 481274"/>
              <a:gd name="connsiteX7" fmla="*/ 413116 w 1270889"/>
              <a:gd name="connsiteY7" fmla="*/ 0 h 481274"/>
              <a:gd name="connsiteX0" fmla="*/ 222185 w 1079958"/>
              <a:gd name="connsiteY0" fmla="*/ 0 h 502237"/>
              <a:gd name="connsiteX1" fmla="*/ 663627 w 1079958"/>
              <a:gd name="connsiteY1" fmla="*/ 322020 h 502237"/>
              <a:gd name="connsiteX2" fmla="*/ 1076572 w 1079958"/>
              <a:gd name="connsiteY2" fmla="*/ 186088 h 502237"/>
              <a:gd name="connsiteX3" fmla="*/ 1079958 w 1079958"/>
              <a:gd name="connsiteY3" fmla="*/ 184011 h 502237"/>
              <a:gd name="connsiteX4" fmla="*/ 635800 w 1079958"/>
              <a:gd name="connsiteY4" fmla="*/ 478744 h 502237"/>
              <a:gd name="connsiteX5" fmla="*/ 21029 w 1079958"/>
              <a:gd name="connsiteY5" fmla="*/ 402413 h 502237"/>
              <a:gd name="connsiteX6" fmla="*/ 110154 w 1079958"/>
              <a:gd name="connsiteY6" fmla="*/ 481735 h 502237"/>
              <a:gd name="connsiteX7" fmla="*/ 222185 w 1079958"/>
              <a:gd name="connsiteY7" fmla="*/ 0 h 502237"/>
              <a:gd name="connsiteX0" fmla="*/ 259015 w 1079958"/>
              <a:gd name="connsiteY0" fmla="*/ 0 h 447929"/>
              <a:gd name="connsiteX1" fmla="*/ 663627 w 1079958"/>
              <a:gd name="connsiteY1" fmla="*/ 267712 h 447929"/>
              <a:gd name="connsiteX2" fmla="*/ 1076572 w 1079958"/>
              <a:gd name="connsiteY2" fmla="*/ 131780 h 447929"/>
              <a:gd name="connsiteX3" fmla="*/ 1079958 w 1079958"/>
              <a:gd name="connsiteY3" fmla="*/ 129703 h 447929"/>
              <a:gd name="connsiteX4" fmla="*/ 635800 w 1079958"/>
              <a:gd name="connsiteY4" fmla="*/ 424436 h 447929"/>
              <a:gd name="connsiteX5" fmla="*/ 21029 w 1079958"/>
              <a:gd name="connsiteY5" fmla="*/ 348105 h 447929"/>
              <a:gd name="connsiteX6" fmla="*/ 110154 w 1079958"/>
              <a:gd name="connsiteY6" fmla="*/ 427427 h 447929"/>
              <a:gd name="connsiteX7" fmla="*/ 259015 w 1079958"/>
              <a:gd name="connsiteY7" fmla="*/ 0 h 447929"/>
              <a:gd name="connsiteX0" fmla="*/ 148861 w 969804"/>
              <a:gd name="connsiteY0" fmla="*/ 0 h 506746"/>
              <a:gd name="connsiteX1" fmla="*/ 553473 w 969804"/>
              <a:gd name="connsiteY1" fmla="*/ 267712 h 506746"/>
              <a:gd name="connsiteX2" fmla="*/ 966418 w 969804"/>
              <a:gd name="connsiteY2" fmla="*/ 131780 h 506746"/>
              <a:gd name="connsiteX3" fmla="*/ 969804 w 969804"/>
              <a:gd name="connsiteY3" fmla="*/ 129703 h 506746"/>
              <a:gd name="connsiteX4" fmla="*/ 525646 w 969804"/>
              <a:gd name="connsiteY4" fmla="*/ 424436 h 506746"/>
              <a:gd name="connsiteX5" fmla="*/ 142134 w 969804"/>
              <a:gd name="connsiteY5" fmla="*/ 477102 h 506746"/>
              <a:gd name="connsiteX6" fmla="*/ 0 w 969804"/>
              <a:gd name="connsiteY6" fmla="*/ 427427 h 506746"/>
              <a:gd name="connsiteX7" fmla="*/ 148861 w 969804"/>
              <a:gd name="connsiteY7" fmla="*/ 0 h 506746"/>
              <a:gd name="connsiteX0" fmla="*/ 148861 w 969804"/>
              <a:gd name="connsiteY0" fmla="*/ 0 h 553029"/>
              <a:gd name="connsiteX1" fmla="*/ 553473 w 969804"/>
              <a:gd name="connsiteY1" fmla="*/ 267712 h 553029"/>
              <a:gd name="connsiteX2" fmla="*/ 966418 w 969804"/>
              <a:gd name="connsiteY2" fmla="*/ 131780 h 553029"/>
              <a:gd name="connsiteX3" fmla="*/ 969804 w 969804"/>
              <a:gd name="connsiteY3" fmla="*/ 129703 h 553029"/>
              <a:gd name="connsiteX4" fmla="*/ 525646 w 969804"/>
              <a:gd name="connsiteY4" fmla="*/ 424436 h 553029"/>
              <a:gd name="connsiteX5" fmla="*/ 187651 w 969804"/>
              <a:gd name="connsiteY5" fmla="*/ 531322 h 553029"/>
              <a:gd name="connsiteX6" fmla="*/ 0 w 969804"/>
              <a:gd name="connsiteY6" fmla="*/ 427427 h 553029"/>
              <a:gd name="connsiteX7" fmla="*/ 148861 w 969804"/>
              <a:gd name="connsiteY7" fmla="*/ 0 h 553029"/>
              <a:gd name="connsiteX0" fmla="*/ 148861 w 969804"/>
              <a:gd name="connsiteY0" fmla="*/ 0 h 471626"/>
              <a:gd name="connsiteX1" fmla="*/ 553473 w 969804"/>
              <a:gd name="connsiteY1" fmla="*/ 267712 h 471626"/>
              <a:gd name="connsiteX2" fmla="*/ 966418 w 969804"/>
              <a:gd name="connsiteY2" fmla="*/ 131780 h 471626"/>
              <a:gd name="connsiteX3" fmla="*/ 969804 w 969804"/>
              <a:gd name="connsiteY3" fmla="*/ 129703 h 471626"/>
              <a:gd name="connsiteX4" fmla="*/ 525646 w 969804"/>
              <a:gd name="connsiteY4" fmla="*/ 424436 h 471626"/>
              <a:gd name="connsiteX5" fmla="*/ 0 w 969804"/>
              <a:gd name="connsiteY5" fmla="*/ 427427 h 471626"/>
              <a:gd name="connsiteX6" fmla="*/ 148861 w 969804"/>
              <a:gd name="connsiteY6" fmla="*/ 0 h 471626"/>
              <a:gd name="connsiteX0" fmla="*/ 148861 w 969804"/>
              <a:gd name="connsiteY0" fmla="*/ 0 h 484687"/>
              <a:gd name="connsiteX1" fmla="*/ 553473 w 969804"/>
              <a:gd name="connsiteY1" fmla="*/ 267712 h 484687"/>
              <a:gd name="connsiteX2" fmla="*/ 966418 w 969804"/>
              <a:gd name="connsiteY2" fmla="*/ 131780 h 484687"/>
              <a:gd name="connsiteX3" fmla="*/ 969804 w 969804"/>
              <a:gd name="connsiteY3" fmla="*/ 129703 h 484687"/>
              <a:gd name="connsiteX4" fmla="*/ 508535 w 969804"/>
              <a:gd name="connsiteY4" fmla="*/ 450671 h 484687"/>
              <a:gd name="connsiteX5" fmla="*/ 0 w 969804"/>
              <a:gd name="connsiteY5" fmla="*/ 427427 h 484687"/>
              <a:gd name="connsiteX6" fmla="*/ 148861 w 969804"/>
              <a:gd name="connsiteY6" fmla="*/ 0 h 484687"/>
              <a:gd name="connsiteX0" fmla="*/ 148861 w 969804"/>
              <a:gd name="connsiteY0" fmla="*/ 0 h 484687"/>
              <a:gd name="connsiteX1" fmla="*/ 553473 w 969804"/>
              <a:gd name="connsiteY1" fmla="*/ 267712 h 484687"/>
              <a:gd name="connsiteX2" fmla="*/ 966418 w 969804"/>
              <a:gd name="connsiteY2" fmla="*/ 131780 h 484687"/>
              <a:gd name="connsiteX3" fmla="*/ 969804 w 969804"/>
              <a:gd name="connsiteY3" fmla="*/ 129703 h 484687"/>
              <a:gd name="connsiteX4" fmla="*/ 508535 w 969804"/>
              <a:gd name="connsiteY4" fmla="*/ 450671 h 484687"/>
              <a:gd name="connsiteX5" fmla="*/ 0 w 969804"/>
              <a:gd name="connsiteY5" fmla="*/ 427427 h 484687"/>
              <a:gd name="connsiteX6" fmla="*/ 148861 w 969804"/>
              <a:gd name="connsiteY6" fmla="*/ 0 h 484687"/>
              <a:gd name="connsiteX0" fmla="*/ 148861 w 969804"/>
              <a:gd name="connsiteY0" fmla="*/ 0 h 484687"/>
              <a:gd name="connsiteX1" fmla="*/ 553473 w 969804"/>
              <a:gd name="connsiteY1" fmla="*/ 267712 h 484687"/>
              <a:gd name="connsiteX2" fmla="*/ 966418 w 969804"/>
              <a:gd name="connsiteY2" fmla="*/ 131780 h 484687"/>
              <a:gd name="connsiteX3" fmla="*/ 969804 w 969804"/>
              <a:gd name="connsiteY3" fmla="*/ 129703 h 484687"/>
              <a:gd name="connsiteX4" fmla="*/ 508535 w 969804"/>
              <a:gd name="connsiteY4" fmla="*/ 450671 h 484687"/>
              <a:gd name="connsiteX5" fmla="*/ 0 w 969804"/>
              <a:gd name="connsiteY5" fmla="*/ 427427 h 484687"/>
              <a:gd name="connsiteX6" fmla="*/ 148861 w 969804"/>
              <a:gd name="connsiteY6" fmla="*/ 0 h 484687"/>
              <a:gd name="connsiteX0" fmla="*/ 148861 w 969804"/>
              <a:gd name="connsiteY0" fmla="*/ 0 h 484687"/>
              <a:gd name="connsiteX1" fmla="*/ 553473 w 969804"/>
              <a:gd name="connsiteY1" fmla="*/ 267712 h 484687"/>
              <a:gd name="connsiteX2" fmla="*/ 966418 w 969804"/>
              <a:gd name="connsiteY2" fmla="*/ 131780 h 484687"/>
              <a:gd name="connsiteX3" fmla="*/ 969804 w 969804"/>
              <a:gd name="connsiteY3" fmla="*/ 129703 h 484687"/>
              <a:gd name="connsiteX4" fmla="*/ 508535 w 969804"/>
              <a:gd name="connsiteY4" fmla="*/ 450671 h 484687"/>
              <a:gd name="connsiteX5" fmla="*/ 0 w 969804"/>
              <a:gd name="connsiteY5" fmla="*/ 427427 h 484687"/>
              <a:gd name="connsiteX6" fmla="*/ 148861 w 969804"/>
              <a:gd name="connsiteY6" fmla="*/ 0 h 484687"/>
              <a:gd name="connsiteX0" fmla="*/ 148861 w 969804"/>
              <a:gd name="connsiteY0" fmla="*/ 0 h 484687"/>
              <a:gd name="connsiteX1" fmla="*/ 553473 w 969804"/>
              <a:gd name="connsiteY1" fmla="*/ 267712 h 484687"/>
              <a:gd name="connsiteX2" fmla="*/ 966418 w 969804"/>
              <a:gd name="connsiteY2" fmla="*/ 131780 h 484687"/>
              <a:gd name="connsiteX3" fmla="*/ 969804 w 969804"/>
              <a:gd name="connsiteY3" fmla="*/ 129703 h 484687"/>
              <a:gd name="connsiteX4" fmla="*/ 508535 w 969804"/>
              <a:gd name="connsiteY4" fmla="*/ 450671 h 484687"/>
              <a:gd name="connsiteX5" fmla="*/ 0 w 969804"/>
              <a:gd name="connsiteY5" fmla="*/ 427427 h 484687"/>
              <a:gd name="connsiteX6" fmla="*/ 148861 w 969804"/>
              <a:gd name="connsiteY6" fmla="*/ 0 h 484687"/>
              <a:gd name="connsiteX0" fmla="*/ 148861 w 966418"/>
              <a:gd name="connsiteY0" fmla="*/ 0 h 474695"/>
              <a:gd name="connsiteX1" fmla="*/ 553473 w 966418"/>
              <a:gd name="connsiteY1" fmla="*/ 267712 h 474695"/>
              <a:gd name="connsiteX2" fmla="*/ 966418 w 966418"/>
              <a:gd name="connsiteY2" fmla="*/ 131780 h 474695"/>
              <a:gd name="connsiteX3" fmla="*/ 775872 w 966418"/>
              <a:gd name="connsiteY3" fmla="*/ 281514 h 474695"/>
              <a:gd name="connsiteX4" fmla="*/ 508535 w 966418"/>
              <a:gd name="connsiteY4" fmla="*/ 450671 h 474695"/>
              <a:gd name="connsiteX5" fmla="*/ 0 w 966418"/>
              <a:gd name="connsiteY5" fmla="*/ 427427 h 474695"/>
              <a:gd name="connsiteX6" fmla="*/ 148861 w 966418"/>
              <a:gd name="connsiteY6" fmla="*/ 0 h 474695"/>
              <a:gd name="connsiteX0" fmla="*/ 148861 w 864611"/>
              <a:gd name="connsiteY0" fmla="*/ 0 h 474695"/>
              <a:gd name="connsiteX1" fmla="*/ 553473 w 864611"/>
              <a:gd name="connsiteY1" fmla="*/ 267712 h 474695"/>
              <a:gd name="connsiteX2" fmla="*/ 864611 w 864611"/>
              <a:gd name="connsiteY2" fmla="*/ 183781 h 474695"/>
              <a:gd name="connsiteX3" fmla="*/ 775872 w 864611"/>
              <a:gd name="connsiteY3" fmla="*/ 281514 h 474695"/>
              <a:gd name="connsiteX4" fmla="*/ 508535 w 864611"/>
              <a:gd name="connsiteY4" fmla="*/ 450671 h 474695"/>
              <a:gd name="connsiteX5" fmla="*/ 0 w 864611"/>
              <a:gd name="connsiteY5" fmla="*/ 427427 h 474695"/>
              <a:gd name="connsiteX6" fmla="*/ 148861 w 864611"/>
              <a:gd name="connsiteY6" fmla="*/ 0 h 474695"/>
              <a:gd name="connsiteX0" fmla="*/ 148861 w 864611"/>
              <a:gd name="connsiteY0" fmla="*/ 0 h 474695"/>
              <a:gd name="connsiteX1" fmla="*/ 553473 w 864611"/>
              <a:gd name="connsiteY1" fmla="*/ 267712 h 474695"/>
              <a:gd name="connsiteX2" fmla="*/ 864611 w 864611"/>
              <a:gd name="connsiteY2" fmla="*/ 183781 h 474695"/>
              <a:gd name="connsiteX3" fmla="*/ 775872 w 864611"/>
              <a:gd name="connsiteY3" fmla="*/ 281514 h 474695"/>
              <a:gd name="connsiteX4" fmla="*/ 508535 w 864611"/>
              <a:gd name="connsiteY4" fmla="*/ 450671 h 474695"/>
              <a:gd name="connsiteX5" fmla="*/ 0 w 864611"/>
              <a:gd name="connsiteY5" fmla="*/ 427427 h 474695"/>
              <a:gd name="connsiteX6" fmla="*/ 148861 w 864611"/>
              <a:gd name="connsiteY6" fmla="*/ 0 h 474695"/>
              <a:gd name="connsiteX0" fmla="*/ 148861 w 864611"/>
              <a:gd name="connsiteY0" fmla="*/ 0 h 480833"/>
              <a:gd name="connsiteX1" fmla="*/ 553473 w 864611"/>
              <a:gd name="connsiteY1" fmla="*/ 267712 h 480833"/>
              <a:gd name="connsiteX2" fmla="*/ 864611 w 864611"/>
              <a:gd name="connsiteY2" fmla="*/ 183781 h 480833"/>
              <a:gd name="connsiteX3" fmla="*/ 861916 w 864611"/>
              <a:gd name="connsiteY3" fmla="*/ 186747 h 480833"/>
              <a:gd name="connsiteX4" fmla="*/ 508535 w 864611"/>
              <a:gd name="connsiteY4" fmla="*/ 450671 h 480833"/>
              <a:gd name="connsiteX5" fmla="*/ 0 w 864611"/>
              <a:gd name="connsiteY5" fmla="*/ 427427 h 480833"/>
              <a:gd name="connsiteX6" fmla="*/ 148861 w 864611"/>
              <a:gd name="connsiteY6" fmla="*/ 0 h 480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4611" h="480833">
                <a:moveTo>
                  <a:pt x="148861" y="0"/>
                </a:moveTo>
                <a:cubicBezTo>
                  <a:pt x="191708" y="125480"/>
                  <a:pt x="434181" y="237082"/>
                  <a:pt x="553473" y="267712"/>
                </a:cubicBezTo>
                <a:cubicBezTo>
                  <a:pt x="672765" y="298342"/>
                  <a:pt x="719023" y="246796"/>
                  <a:pt x="864611" y="183781"/>
                </a:cubicBezTo>
                <a:lnTo>
                  <a:pt x="861916" y="186747"/>
                </a:lnTo>
                <a:cubicBezTo>
                  <a:pt x="762567" y="272962"/>
                  <a:pt x="652188" y="410558"/>
                  <a:pt x="508535" y="450671"/>
                </a:cubicBezTo>
                <a:cubicBezTo>
                  <a:pt x="364882" y="490784"/>
                  <a:pt x="62798" y="498166"/>
                  <a:pt x="0" y="427427"/>
                </a:cubicBezTo>
                <a:cubicBezTo>
                  <a:pt x="107649" y="300462"/>
                  <a:pt x="148182" y="168810"/>
                  <a:pt x="148861" y="0"/>
                </a:cubicBezTo>
                <a:close/>
              </a:path>
            </a:pathLst>
          </a:custGeom>
          <a:gradFill flip="none" rotWithShape="1">
            <a:gsLst>
              <a:gs pos="54000">
                <a:schemeClr val="accent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27000" algn="ctr" rotWithShape="0">
              <a:schemeClr val="accent1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文本占位符 7">
            <a:extLst>
              <a:ext uri="{FF2B5EF4-FFF2-40B4-BE49-F238E27FC236}">
                <a16:creationId xmlns:a16="http://schemas.microsoft.com/office/drawing/2014/main" id="{01CFD1E8-80C8-4911-8D8A-8DE92B13A3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70613" y="4071337"/>
            <a:ext cx="5326062" cy="1185862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dirty="0">
                <a:solidFill>
                  <a:schemeClr val="bg1"/>
                </a:solidFill>
                <a:latin typeface="+mn-ea"/>
              </a:rPr>
              <a:t>请在此输入有关于基本情况的相关说明，以便于观众更好的理解，输入文字时可以直接复制，粘贴时请选择右键只保留文本。</a:t>
            </a:r>
          </a:p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58711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lumMod val="15000"/>
              </a:schemeClr>
            </a:gs>
            <a:gs pos="24000">
              <a:schemeClr val="bg2">
                <a:lumMod val="1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D914BC8-5A79-48B9-8F7F-4D27B5D36F12}"/>
              </a:ext>
            </a:extLst>
          </p:cNvPr>
          <p:cNvSpPr/>
          <p:nvPr userDrawn="1"/>
        </p:nvSpPr>
        <p:spPr>
          <a:xfrm>
            <a:off x="-39522400" y="-40030400"/>
            <a:ext cx="2032000" cy="142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46BEBFB-BEFA-4099-9C47-45DFAEA7A835}"/>
              </a:ext>
            </a:extLst>
          </p:cNvPr>
          <p:cNvSpPr/>
          <p:nvPr userDrawn="1"/>
        </p:nvSpPr>
        <p:spPr>
          <a:xfrm>
            <a:off x="48361600" y="38811200"/>
            <a:ext cx="2032000" cy="142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6" name="图片 65">
            <a:extLst>
              <a:ext uri="{FF2B5EF4-FFF2-40B4-BE49-F238E27FC236}">
                <a16:creationId xmlns:a16="http://schemas.microsoft.com/office/drawing/2014/main" id="{16D1828E-2E6A-4182-B0E5-4FAA58AAA7FF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FilmGrain grainSize="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9" name="矩形 28">
            <a:extLst>
              <a:ext uri="{FF2B5EF4-FFF2-40B4-BE49-F238E27FC236}">
                <a16:creationId xmlns:a16="http://schemas.microsoft.com/office/drawing/2014/main" id="{0A7FEA08-B51E-4619-9282-6431E0765023}"/>
              </a:ext>
            </a:extLst>
          </p:cNvPr>
          <p:cNvSpPr/>
          <p:nvPr userDrawn="1"/>
        </p:nvSpPr>
        <p:spPr>
          <a:xfrm>
            <a:off x="6000" y="-9105"/>
            <a:ext cx="1220505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10000"/>
                </a:schemeClr>
              </a:gs>
              <a:gs pos="100000">
                <a:schemeClr val="accent1"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44855AFD-CAF1-46A9-90AE-C0ADD5E7CC8F}"/>
              </a:ext>
            </a:extLst>
          </p:cNvPr>
          <p:cNvGrpSpPr/>
          <p:nvPr userDrawn="1"/>
        </p:nvGrpSpPr>
        <p:grpSpPr>
          <a:xfrm>
            <a:off x="105431" y="-830903"/>
            <a:ext cx="11965018" cy="8496732"/>
            <a:chOff x="120016" y="-747395"/>
            <a:chExt cx="11965018" cy="8496732"/>
          </a:xfrm>
        </p:grpSpPr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3F1A73F0-6DD3-4348-B028-BAA04FE97BC7}"/>
                </a:ext>
              </a:extLst>
            </p:cNvPr>
            <p:cNvSpPr/>
            <p:nvPr userDrawn="1"/>
          </p:nvSpPr>
          <p:spPr>
            <a:xfrm rot="1205216">
              <a:off x="120016" y="-106292"/>
              <a:ext cx="439658" cy="1012437"/>
            </a:xfrm>
            <a:custGeom>
              <a:avLst/>
              <a:gdLst>
                <a:gd name="connsiteX0" fmla="*/ 1384300 w 1547204"/>
                <a:gd name="connsiteY0" fmla="*/ 0 h 3606800"/>
                <a:gd name="connsiteX1" fmla="*/ 952500 w 1547204"/>
                <a:gd name="connsiteY1" fmla="*/ 889000 h 3606800"/>
                <a:gd name="connsiteX2" fmla="*/ 1524000 w 1547204"/>
                <a:gd name="connsiteY2" fmla="*/ 2489200 h 3606800"/>
                <a:gd name="connsiteX3" fmla="*/ 0 w 1547204"/>
                <a:gd name="connsiteY3" fmla="*/ 3606800 h 360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7204" h="3606800">
                  <a:moveTo>
                    <a:pt x="1384300" y="0"/>
                  </a:moveTo>
                  <a:cubicBezTo>
                    <a:pt x="1156758" y="237066"/>
                    <a:pt x="929217" y="474133"/>
                    <a:pt x="952500" y="889000"/>
                  </a:cubicBezTo>
                  <a:cubicBezTo>
                    <a:pt x="975783" y="1303867"/>
                    <a:pt x="1682750" y="2036233"/>
                    <a:pt x="1524000" y="2489200"/>
                  </a:cubicBezTo>
                  <a:cubicBezTo>
                    <a:pt x="1365250" y="2942167"/>
                    <a:pt x="232833" y="3462867"/>
                    <a:pt x="0" y="3606800"/>
                  </a:cubicBezTo>
                </a:path>
              </a:pathLst>
            </a:custGeom>
            <a:ln w="3175">
              <a:gradFill flip="none" rotWithShape="1">
                <a:gsLst>
                  <a:gs pos="0">
                    <a:srgbClr val="E1D0AD">
                      <a:alpha val="5000"/>
                    </a:srgbClr>
                  </a:gs>
                  <a:gs pos="50000">
                    <a:srgbClr val="E1D0AD">
                      <a:alpha val="2000"/>
                    </a:srgbClr>
                  </a:gs>
                  <a:gs pos="100000">
                    <a:srgbClr val="C8A86D">
                      <a:alpha val="5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127000" sx="102000" sy="102000" algn="ctr" rotWithShape="0">
                <a:schemeClr val="bg2">
                  <a:lumMod val="10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43B91A71-EA01-408A-BF64-A697B29C1296}"/>
                </a:ext>
              </a:extLst>
            </p:cNvPr>
            <p:cNvSpPr/>
            <p:nvPr userDrawn="1"/>
          </p:nvSpPr>
          <p:spPr>
            <a:xfrm rot="1205216">
              <a:off x="319835" y="-213142"/>
              <a:ext cx="995917" cy="2259819"/>
            </a:xfrm>
            <a:custGeom>
              <a:avLst/>
              <a:gdLst>
                <a:gd name="connsiteX0" fmla="*/ 1384300 w 1547204"/>
                <a:gd name="connsiteY0" fmla="*/ 0 h 3606800"/>
                <a:gd name="connsiteX1" fmla="*/ 952500 w 1547204"/>
                <a:gd name="connsiteY1" fmla="*/ 889000 h 3606800"/>
                <a:gd name="connsiteX2" fmla="*/ 1524000 w 1547204"/>
                <a:gd name="connsiteY2" fmla="*/ 2489200 h 3606800"/>
                <a:gd name="connsiteX3" fmla="*/ 0 w 1547204"/>
                <a:gd name="connsiteY3" fmla="*/ 3606800 h 360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7204" h="3606800">
                  <a:moveTo>
                    <a:pt x="1384300" y="0"/>
                  </a:moveTo>
                  <a:cubicBezTo>
                    <a:pt x="1156758" y="237066"/>
                    <a:pt x="929217" y="474133"/>
                    <a:pt x="952500" y="889000"/>
                  </a:cubicBezTo>
                  <a:cubicBezTo>
                    <a:pt x="975783" y="1303867"/>
                    <a:pt x="1682750" y="2036233"/>
                    <a:pt x="1524000" y="2489200"/>
                  </a:cubicBezTo>
                  <a:cubicBezTo>
                    <a:pt x="1365250" y="2942167"/>
                    <a:pt x="232833" y="3462867"/>
                    <a:pt x="0" y="3606800"/>
                  </a:cubicBezTo>
                </a:path>
              </a:pathLst>
            </a:custGeom>
            <a:ln w="3175">
              <a:gradFill flip="none" rotWithShape="1">
                <a:gsLst>
                  <a:gs pos="0">
                    <a:srgbClr val="E1D0AD">
                      <a:alpha val="5000"/>
                    </a:srgbClr>
                  </a:gs>
                  <a:gs pos="50000">
                    <a:srgbClr val="E1D0AD">
                      <a:alpha val="2000"/>
                    </a:srgbClr>
                  </a:gs>
                  <a:gs pos="100000">
                    <a:srgbClr val="C8A86D">
                      <a:alpha val="5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127000" sx="102000" sy="102000" algn="ctr" rotWithShape="0">
                <a:schemeClr val="bg2">
                  <a:lumMod val="10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22A48905-F100-4A33-B8EA-6A99A1783B52}"/>
                </a:ext>
              </a:extLst>
            </p:cNvPr>
            <p:cNvSpPr/>
            <p:nvPr userDrawn="1"/>
          </p:nvSpPr>
          <p:spPr>
            <a:xfrm rot="1205216">
              <a:off x="519654" y="-319993"/>
              <a:ext cx="1552177" cy="3507202"/>
            </a:xfrm>
            <a:custGeom>
              <a:avLst/>
              <a:gdLst>
                <a:gd name="connsiteX0" fmla="*/ 1384300 w 1547204"/>
                <a:gd name="connsiteY0" fmla="*/ 0 h 3606800"/>
                <a:gd name="connsiteX1" fmla="*/ 952500 w 1547204"/>
                <a:gd name="connsiteY1" fmla="*/ 889000 h 3606800"/>
                <a:gd name="connsiteX2" fmla="*/ 1524000 w 1547204"/>
                <a:gd name="connsiteY2" fmla="*/ 2489200 h 3606800"/>
                <a:gd name="connsiteX3" fmla="*/ 0 w 1547204"/>
                <a:gd name="connsiteY3" fmla="*/ 3606800 h 360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7204" h="3606800">
                  <a:moveTo>
                    <a:pt x="1384300" y="0"/>
                  </a:moveTo>
                  <a:cubicBezTo>
                    <a:pt x="1156758" y="237066"/>
                    <a:pt x="929217" y="474133"/>
                    <a:pt x="952500" y="889000"/>
                  </a:cubicBezTo>
                  <a:cubicBezTo>
                    <a:pt x="975783" y="1303867"/>
                    <a:pt x="1682750" y="2036233"/>
                    <a:pt x="1524000" y="2489200"/>
                  </a:cubicBezTo>
                  <a:cubicBezTo>
                    <a:pt x="1365250" y="2942167"/>
                    <a:pt x="232833" y="3462867"/>
                    <a:pt x="0" y="3606800"/>
                  </a:cubicBezTo>
                </a:path>
              </a:pathLst>
            </a:custGeom>
            <a:ln w="3175">
              <a:gradFill flip="none" rotWithShape="1">
                <a:gsLst>
                  <a:gs pos="0">
                    <a:srgbClr val="E1D0AD">
                      <a:alpha val="5000"/>
                    </a:srgbClr>
                  </a:gs>
                  <a:gs pos="50000">
                    <a:srgbClr val="E1D0AD">
                      <a:alpha val="2000"/>
                    </a:srgbClr>
                  </a:gs>
                  <a:gs pos="100000">
                    <a:srgbClr val="C8A86D">
                      <a:alpha val="5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127000" sx="102000" sy="102000" algn="ctr" rotWithShape="0">
                <a:schemeClr val="bg2">
                  <a:lumMod val="10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168CB667-542B-4D3B-AF6A-DF2EA0936E29}"/>
                </a:ext>
              </a:extLst>
            </p:cNvPr>
            <p:cNvSpPr/>
            <p:nvPr userDrawn="1"/>
          </p:nvSpPr>
          <p:spPr>
            <a:xfrm rot="1205216">
              <a:off x="719474" y="-426843"/>
              <a:ext cx="2108436" cy="4754584"/>
            </a:xfrm>
            <a:custGeom>
              <a:avLst/>
              <a:gdLst>
                <a:gd name="connsiteX0" fmla="*/ 1384300 w 1547204"/>
                <a:gd name="connsiteY0" fmla="*/ 0 h 3606800"/>
                <a:gd name="connsiteX1" fmla="*/ 952500 w 1547204"/>
                <a:gd name="connsiteY1" fmla="*/ 889000 h 3606800"/>
                <a:gd name="connsiteX2" fmla="*/ 1524000 w 1547204"/>
                <a:gd name="connsiteY2" fmla="*/ 2489200 h 3606800"/>
                <a:gd name="connsiteX3" fmla="*/ 0 w 1547204"/>
                <a:gd name="connsiteY3" fmla="*/ 3606800 h 360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7204" h="3606800">
                  <a:moveTo>
                    <a:pt x="1384300" y="0"/>
                  </a:moveTo>
                  <a:cubicBezTo>
                    <a:pt x="1156758" y="237066"/>
                    <a:pt x="929217" y="474133"/>
                    <a:pt x="952500" y="889000"/>
                  </a:cubicBezTo>
                  <a:cubicBezTo>
                    <a:pt x="975783" y="1303867"/>
                    <a:pt x="1682750" y="2036233"/>
                    <a:pt x="1524000" y="2489200"/>
                  </a:cubicBezTo>
                  <a:cubicBezTo>
                    <a:pt x="1365250" y="2942167"/>
                    <a:pt x="232833" y="3462867"/>
                    <a:pt x="0" y="3606800"/>
                  </a:cubicBezTo>
                </a:path>
              </a:pathLst>
            </a:custGeom>
            <a:ln w="3175">
              <a:gradFill flip="none" rotWithShape="1">
                <a:gsLst>
                  <a:gs pos="0">
                    <a:srgbClr val="E1D0AD">
                      <a:alpha val="5000"/>
                    </a:srgbClr>
                  </a:gs>
                  <a:gs pos="50000">
                    <a:srgbClr val="E1D0AD">
                      <a:alpha val="2000"/>
                    </a:srgbClr>
                  </a:gs>
                  <a:gs pos="100000">
                    <a:srgbClr val="C8A86D">
                      <a:alpha val="5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127000" sx="102000" sy="102000" algn="ctr" rotWithShape="0">
                <a:schemeClr val="bg2">
                  <a:lumMod val="10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D68AD67F-1C83-40E2-ADC6-1569FF6937BA}"/>
                </a:ext>
              </a:extLst>
            </p:cNvPr>
            <p:cNvSpPr/>
            <p:nvPr userDrawn="1"/>
          </p:nvSpPr>
          <p:spPr>
            <a:xfrm rot="1205216">
              <a:off x="919293" y="-533693"/>
              <a:ext cx="2664695" cy="6001966"/>
            </a:xfrm>
            <a:custGeom>
              <a:avLst/>
              <a:gdLst>
                <a:gd name="connsiteX0" fmla="*/ 1384300 w 1547204"/>
                <a:gd name="connsiteY0" fmla="*/ 0 h 3606800"/>
                <a:gd name="connsiteX1" fmla="*/ 952500 w 1547204"/>
                <a:gd name="connsiteY1" fmla="*/ 889000 h 3606800"/>
                <a:gd name="connsiteX2" fmla="*/ 1524000 w 1547204"/>
                <a:gd name="connsiteY2" fmla="*/ 2489200 h 3606800"/>
                <a:gd name="connsiteX3" fmla="*/ 0 w 1547204"/>
                <a:gd name="connsiteY3" fmla="*/ 3606800 h 360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7204" h="3606800">
                  <a:moveTo>
                    <a:pt x="1384300" y="0"/>
                  </a:moveTo>
                  <a:cubicBezTo>
                    <a:pt x="1156758" y="237066"/>
                    <a:pt x="929217" y="474133"/>
                    <a:pt x="952500" y="889000"/>
                  </a:cubicBezTo>
                  <a:cubicBezTo>
                    <a:pt x="975783" y="1303867"/>
                    <a:pt x="1682750" y="2036233"/>
                    <a:pt x="1524000" y="2489200"/>
                  </a:cubicBezTo>
                  <a:cubicBezTo>
                    <a:pt x="1365250" y="2942167"/>
                    <a:pt x="232833" y="3462867"/>
                    <a:pt x="0" y="3606800"/>
                  </a:cubicBezTo>
                </a:path>
              </a:pathLst>
            </a:custGeom>
            <a:ln w="3175">
              <a:gradFill flip="none" rotWithShape="1">
                <a:gsLst>
                  <a:gs pos="0">
                    <a:srgbClr val="E1D0AD">
                      <a:alpha val="5000"/>
                    </a:srgbClr>
                  </a:gs>
                  <a:gs pos="50000">
                    <a:srgbClr val="E1D0AD">
                      <a:alpha val="2000"/>
                    </a:srgbClr>
                  </a:gs>
                  <a:gs pos="100000">
                    <a:srgbClr val="C8A86D">
                      <a:alpha val="5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127000" sx="102000" sy="102000" algn="ctr" rotWithShape="0">
                <a:schemeClr val="bg2">
                  <a:lumMod val="10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BE8A05D9-AABF-49EF-888A-4963668872C1}"/>
                </a:ext>
              </a:extLst>
            </p:cNvPr>
            <p:cNvSpPr/>
            <p:nvPr userDrawn="1"/>
          </p:nvSpPr>
          <p:spPr>
            <a:xfrm rot="1205216">
              <a:off x="1119112" y="-640544"/>
              <a:ext cx="3220955" cy="7249349"/>
            </a:xfrm>
            <a:custGeom>
              <a:avLst/>
              <a:gdLst>
                <a:gd name="connsiteX0" fmla="*/ 1384300 w 1547204"/>
                <a:gd name="connsiteY0" fmla="*/ 0 h 3606800"/>
                <a:gd name="connsiteX1" fmla="*/ 952500 w 1547204"/>
                <a:gd name="connsiteY1" fmla="*/ 889000 h 3606800"/>
                <a:gd name="connsiteX2" fmla="*/ 1524000 w 1547204"/>
                <a:gd name="connsiteY2" fmla="*/ 2489200 h 3606800"/>
                <a:gd name="connsiteX3" fmla="*/ 0 w 1547204"/>
                <a:gd name="connsiteY3" fmla="*/ 3606800 h 360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7204" h="3606800">
                  <a:moveTo>
                    <a:pt x="1384300" y="0"/>
                  </a:moveTo>
                  <a:cubicBezTo>
                    <a:pt x="1156758" y="237066"/>
                    <a:pt x="929217" y="474133"/>
                    <a:pt x="952500" y="889000"/>
                  </a:cubicBezTo>
                  <a:cubicBezTo>
                    <a:pt x="975783" y="1303867"/>
                    <a:pt x="1682750" y="2036233"/>
                    <a:pt x="1524000" y="2489200"/>
                  </a:cubicBezTo>
                  <a:cubicBezTo>
                    <a:pt x="1365250" y="2942167"/>
                    <a:pt x="232833" y="3462867"/>
                    <a:pt x="0" y="3606800"/>
                  </a:cubicBezTo>
                </a:path>
              </a:pathLst>
            </a:custGeom>
            <a:ln w="3175">
              <a:gradFill flip="none" rotWithShape="1">
                <a:gsLst>
                  <a:gs pos="0">
                    <a:srgbClr val="E1D0AD">
                      <a:alpha val="5000"/>
                    </a:srgbClr>
                  </a:gs>
                  <a:gs pos="50000">
                    <a:srgbClr val="E1D0AD">
                      <a:alpha val="2000"/>
                    </a:srgbClr>
                  </a:gs>
                  <a:gs pos="100000">
                    <a:srgbClr val="C8A86D">
                      <a:alpha val="5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127000" sx="102000" sy="102000" algn="ctr" rotWithShape="0">
                <a:schemeClr val="bg2">
                  <a:lumMod val="10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A9DBC527-2A31-447D-8AB4-B321E162E853}"/>
                </a:ext>
              </a:extLst>
            </p:cNvPr>
            <p:cNvSpPr/>
            <p:nvPr userDrawn="1"/>
          </p:nvSpPr>
          <p:spPr>
            <a:xfrm rot="1205216">
              <a:off x="1318931" y="-747394"/>
              <a:ext cx="3777214" cy="8496731"/>
            </a:xfrm>
            <a:custGeom>
              <a:avLst/>
              <a:gdLst>
                <a:gd name="connsiteX0" fmla="*/ 1384300 w 1547204"/>
                <a:gd name="connsiteY0" fmla="*/ 0 h 3606800"/>
                <a:gd name="connsiteX1" fmla="*/ 952500 w 1547204"/>
                <a:gd name="connsiteY1" fmla="*/ 889000 h 3606800"/>
                <a:gd name="connsiteX2" fmla="*/ 1524000 w 1547204"/>
                <a:gd name="connsiteY2" fmla="*/ 2489200 h 3606800"/>
                <a:gd name="connsiteX3" fmla="*/ 0 w 1547204"/>
                <a:gd name="connsiteY3" fmla="*/ 3606800 h 360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7204" h="3606800">
                  <a:moveTo>
                    <a:pt x="1384300" y="0"/>
                  </a:moveTo>
                  <a:cubicBezTo>
                    <a:pt x="1156758" y="237066"/>
                    <a:pt x="929217" y="474133"/>
                    <a:pt x="952500" y="889000"/>
                  </a:cubicBezTo>
                  <a:cubicBezTo>
                    <a:pt x="975783" y="1303867"/>
                    <a:pt x="1682750" y="2036233"/>
                    <a:pt x="1524000" y="2489200"/>
                  </a:cubicBezTo>
                  <a:cubicBezTo>
                    <a:pt x="1365250" y="2942167"/>
                    <a:pt x="232833" y="3462867"/>
                    <a:pt x="0" y="3606800"/>
                  </a:cubicBezTo>
                </a:path>
              </a:pathLst>
            </a:custGeom>
            <a:ln w="3175">
              <a:gradFill flip="none" rotWithShape="1">
                <a:gsLst>
                  <a:gs pos="0">
                    <a:srgbClr val="E1D0AD">
                      <a:alpha val="5000"/>
                    </a:srgbClr>
                  </a:gs>
                  <a:gs pos="50000">
                    <a:srgbClr val="E1D0AD">
                      <a:alpha val="2000"/>
                    </a:srgbClr>
                  </a:gs>
                  <a:gs pos="100000">
                    <a:srgbClr val="C8A86D">
                      <a:alpha val="5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127000" sx="102000" sy="102000" algn="ctr" rotWithShape="0">
                <a:schemeClr val="bg2">
                  <a:lumMod val="10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4B0FD109-458C-4FE6-B131-C47B19770346}"/>
                </a:ext>
              </a:extLst>
            </p:cNvPr>
            <p:cNvSpPr/>
            <p:nvPr userDrawn="1"/>
          </p:nvSpPr>
          <p:spPr>
            <a:xfrm rot="1205216">
              <a:off x="2341554" y="-747394"/>
              <a:ext cx="3777214" cy="8496731"/>
            </a:xfrm>
            <a:custGeom>
              <a:avLst/>
              <a:gdLst>
                <a:gd name="connsiteX0" fmla="*/ 1384300 w 1547204"/>
                <a:gd name="connsiteY0" fmla="*/ 0 h 3606800"/>
                <a:gd name="connsiteX1" fmla="*/ 952500 w 1547204"/>
                <a:gd name="connsiteY1" fmla="*/ 889000 h 3606800"/>
                <a:gd name="connsiteX2" fmla="*/ 1524000 w 1547204"/>
                <a:gd name="connsiteY2" fmla="*/ 2489200 h 3606800"/>
                <a:gd name="connsiteX3" fmla="*/ 0 w 1547204"/>
                <a:gd name="connsiteY3" fmla="*/ 3606800 h 360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7204" h="3606800">
                  <a:moveTo>
                    <a:pt x="1384300" y="0"/>
                  </a:moveTo>
                  <a:cubicBezTo>
                    <a:pt x="1156758" y="237066"/>
                    <a:pt x="929217" y="474133"/>
                    <a:pt x="952500" y="889000"/>
                  </a:cubicBezTo>
                  <a:cubicBezTo>
                    <a:pt x="975783" y="1303867"/>
                    <a:pt x="1682750" y="2036233"/>
                    <a:pt x="1524000" y="2489200"/>
                  </a:cubicBezTo>
                  <a:cubicBezTo>
                    <a:pt x="1365250" y="2942167"/>
                    <a:pt x="232833" y="3462867"/>
                    <a:pt x="0" y="3606800"/>
                  </a:cubicBezTo>
                </a:path>
              </a:pathLst>
            </a:custGeom>
            <a:ln w="3175">
              <a:gradFill flip="none" rotWithShape="1">
                <a:gsLst>
                  <a:gs pos="0">
                    <a:srgbClr val="E1D0AD">
                      <a:alpha val="5000"/>
                    </a:srgbClr>
                  </a:gs>
                  <a:gs pos="50000">
                    <a:srgbClr val="E1D0AD">
                      <a:alpha val="2000"/>
                    </a:srgbClr>
                  </a:gs>
                  <a:gs pos="100000">
                    <a:srgbClr val="C8A86D">
                      <a:alpha val="5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127000" sx="102000" sy="102000" algn="ctr" rotWithShape="0">
                <a:schemeClr val="bg2">
                  <a:lumMod val="10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25EA3EB2-D700-4DD1-811B-FC5F00C8249E}"/>
                </a:ext>
              </a:extLst>
            </p:cNvPr>
            <p:cNvSpPr/>
            <p:nvPr userDrawn="1"/>
          </p:nvSpPr>
          <p:spPr>
            <a:xfrm rot="1205216">
              <a:off x="3364178" y="-747394"/>
              <a:ext cx="3777214" cy="8496731"/>
            </a:xfrm>
            <a:custGeom>
              <a:avLst/>
              <a:gdLst>
                <a:gd name="connsiteX0" fmla="*/ 1384300 w 1547204"/>
                <a:gd name="connsiteY0" fmla="*/ 0 h 3606800"/>
                <a:gd name="connsiteX1" fmla="*/ 952500 w 1547204"/>
                <a:gd name="connsiteY1" fmla="*/ 889000 h 3606800"/>
                <a:gd name="connsiteX2" fmla="*/ 1524000 w 1547204"/>
                <a:gd name="connsiteY2" fmla="*/ 2489200 h 3606800"/>
                <a:gd name="connsiteX3" fmla="*/ 0 w 1547204"/>
                <a:gd name="connsiteY3" fmla="*/ 3606800 h 360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7204" h="3606800">
                  <a:moveTo>
                    <a:pt x="1384300" y="0"/>
                  </a:moveTo>
                  <a:cubicBezTo>
                    <a:pt x="1156758" y="237066"/>
                    <a:pt x="929217" y="474133"/>
                    <a:pt x="952500" y="889000"/>
                  </a:cubicBezTo>
                  <a:cubicBezTo>
                    <a:pt x="975783" y="1303867"/>
                    <a:pt x="1682750" y="2036233"/>
                    <a:pt x="1524000" y="2489200"/>
                  </a:cubicBezTo>
                  <a:cubicBezTo>
                    <a:pt x="1365250" y="2942167"/>
                    <a:pt x="232833" y="3462867"/>
                    <a:pt x="0" y="3606800"/>
                  </a:cubicBezTo>
                </a:path>
              </a:pathLst>
            </a:custGeom>
            <a:ln w="3175">
              <a:gradFill flip="none" rotWithShape="1">
                <a:gsLst>
                  <a:gs pos="0">
                    <a:srgbClr val="E1D0AD">
                      <a:alpha val="5000"/>
                    </a:srgbClr>
                  </a:gs>
                  <a:gs pos="50000">
                    <a:srgbClr val="E1D0AD">
                      <a:alpha val="2000"/>
                    </a:srgbClr>
                  </a:gs>
                  <a:gs pos="100000">
                    <a:srgbClr val="C8A86D">
                      <a:alpha val="5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127000" sx="102000" sy="102000" algn="ctr" rotWithShape="0">
                <a:schemeClr val="bg2">
                  <a:lumMod val="10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DE1EC3A2-9583-440C-B494-9C61F28B2988}"/>
                </a:ext>
              </a:extLst>
            </p:cNvPr>
            <p:cNvSpPr/>
            <p:nvPr userDrawn="1"/>
          </p:nvSpPr>
          <p:spPr>
            <a:xfrm rot="1205216">
              <a:off x="4386801" y="-747394"/>
              <a:ext cx="3777214" cy="8496731"/>
            </a:xfrm>
            <a:custGeom>
              <a:avLst/>
              <a:gdLst>
                <a:gd name="connsiteX0" fmla="*/ 1384300 w 1547204"/>
                <a:gd name="connsiteY0" fmla="*/ 0 h 3606800"/>
                <a:gd name="connsiteX1" fmla="*/ 952500 w 1547204"/>
                <a:gd name="connsiteY1" fmla="*/ 889000 h 3606800"/>
                <a:gd name="connsiteX2" fmla="*/ 1524000 w 1547204"/>
                <a:gd name="connsiteY2" fmla="*/ 2489200 h 3606800"/>
                <a:gd name="connsiteX3" fmla="*/ 0 w 1547204"/>
                <a:gd name="connsiteY3" fmla="*/ 3606800 h 360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7204" h="3606800">
                  <a:moveTo>
                    <a:pt x="1384300" y="0"/>
                  </a:moveTo>
                  <a:cubicBezTo>
                    <a:pt x="1156758" y="237066"/>
                    <a:pt x="929217" y="474133"/>
                    <a:pt x="952500" y="889000"/>
                  </a:cubicBezTo>
                  <a:cubicBezTo>
                    <a:pt x="975783" y="1303867"/>
                    <a:pt x="1682750" y="2036233"/>
                    <a:pt x="1524000" y="2489200"/>
                  </a:cubicBezTo>
                  <a:cubicBezTo>
                    <a:pt x="1365250" y="2942167"/>
                    <a:pt x="232833" y="3462867"/>
                    <a:pt x="0" y="3606800"/>
                  </a:cubicBezTo>
                </a:path>
              </a:pathLst>
            </a:custGeom>
            <a:ln w="3175">
              <a:gradFill flip="none" rotWithShape="1">
                <a:gsLst>
                  <a:gs pos="0">
                    <a:srgbClr val="E1D0AD">
                      <a:alpha val="5000"/>
                    </a:srgbClr>
                  </a:gs>
                  <a:gs pos="50000">
                    <a:srgbClr val="E1D0AD">
                      <a:alpha val="2000"/>
                    </a:srgbClr>
                  </a:gs>
                  <a:gs pos="100000">
                    <a:srgbClr val="C8A86D">
                      <a:alpha val="5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127000" sx="102000" sy="102000" algn="ctr" rotWithShape="0">
                <a:schemeClr val="bg2">
                  <a:lumMod val="10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2B9ADB03-5C1C-4F62-B7ED-7D26FFAD37A5}"/>
                </a:ext>
              </a:extLst>
            </p:cNvPr>
            <p:cNvSpPr/>
            <p:nvPr userDrawn="1"/>
          </p:nvSpPr>
          <p:spPr>
            <a:xfrm rot="1205216">
              <a:off x="5409424" y="-747395"/>
              <a:ext cx="3777214" cy="8496731"/>
            </a:xfrm>
            <a:custGeom>
              <a:avLst/>
              <a:gdLst>
                <a:gd name="connsiteX0" fmla="*/ 1384300 w 1547204"/>
                <a:gd name="connsiteY0" fmla="*/ 0 h 3606800"/>
                <a:gd name="connsiteX1" fmla="*/ 952500 w 1547204"/>
                <a:gd name="connsiteY1" fmla="*/ 889000 h 3606800"/>
                <a:gd name="connsiteX2" fmla="*/ 1524000 w 1547204"/>
                <a:gd name="connsiteY2" fmla="*/ 2489200 h 3606800"/>
                <a:gd name="connsiteX3" fmla="*/ 0 w 1547204"/>
                <a:gd name="connsiteY3" fmla="*/ 3606800 h 360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7204" h="3606800">
                  <a:moveTo>
                    <a:pt x="1384300" y="0"/>
                  </a:moveTo>
                  <a:cubicBezTo>
                    <a:pt x="1156758" y="237066"/>
                    <a:pt x="929217" y="474133"/>
                    <a:pt x="952500" y="889000"/>
                  </a:cubicBezTo>
                  <a:cubicBezTo>
                    <a:pt x="975783" y="1303867"/>
                    <a:pt x="1682750" y="2036233"/>
                    <a:pt x="1524000" y="2489200"/>
                  </a:cubicBezTo>
                  <a:cubicBezTo>
                    <a:pt x="1365250" y="2942167"/>
                    <a:pt x="232833" y="3462867"/>
                    <a:pt x="0" y="3606800"/>
                  </a:cubicBezTo>
                </a:path>
              </a:pathLst>
            </a:custGeom>
            <a:ln w="3175">
              <a:gradFill flip="none" rotWithShape="1">
                <a:gsLst>
                  <a:gs pos="0">
                    <a:srgbClr val="E1D0AD">
                      <a:alpha val="5000"/>
                    </a:srgbClr>
                  </a:gs>
                  <a:gs pos="50000">
                    <a:srgbClr val="E1D0AD">
                      <a:alpha val="2000"/>
                    </a:srgbClr>
                  </a:gs>
                  <a:gs pos="100000">
                    <a:srgbClr val="C8A86D">
                      <a:alpha val="5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127000" sx="102000" sy="102000" algn="ctr" rotWithShape="0">
                <a:schemeClr val="bg2">
                  <a:lumMod val="10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FF1B5E3C-9508-439F-B83D-08286B647353}"/>
                </a:ext>
              </a:extLst>
            </p:cNvPr>
            <p:cNvSpPr/>
            <p:nvPr userDrawn="1"/>
          </p:nvSpPr>
          <p:spPr>
            <a:xfrm rot="1205216">
              <a:off x="6432048" y="-747395"/>
              <a:ext cx="3777214" cy="8496731"/>
            </a:xfrm>
            <a:custGeom>
              <a:avLst/>
              <a:gdLst>
                <a:gd name="connsiteX0" fmla="*/ 1384300 w 1547204"/>
                <a:gd name="connsiteY0" fmla="*/ 0 h 3606800"/>
                <a:gd name="connsiteX1" fmla="*/ 952500 w 1547204"/>
                <a:gd name="connsiteY1" fmla="*/ 889000 h 3606800"/>
                <a:gd name="connsiteX2" fmla="*/ 1524000 w 1547204"/>
                <a:gd name="connsiteY2" fmla="*/ 2489200 h 3606800"/>
                <a:gd name="connsiteX3" fmla="*/ 0 w 1547204"/>
                <a:gd name="connsiteY3" fmla="*/ 3606800 h 360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7204" h="3606800">
                  <a:moveTo>
                    <a:pt x="1384300" y="0"/>
                  </a:moveTo>
                  <a:cubicBezTo>
                    <a:pt x="1156758" y="237066"/>
                    <a:pt x="929217" y="474133"/>
                    <a:pt x="952500" y="889000"/>
                  </a:cubicBezTo>
                  <a:cubicBezTo>
                    <a:pt x="975783" y="1303867"/>
                    <a:pt x="1682750" y="2036233"/>
                    <a:pt x="1524000" y="2489200"/>
                  </a:cubicBezTo>
                  <a:cubicBezTo>
                    <a:pt x="1365250" y="2942167"/>
                    <a:pt x="232833" y="3462867"/>
                    <a:pt x="0" y="3606800"/>
                  </a:cubicBezTo>
                </a:path>
              </a:pathLst>
            </a:custGeom>
            <a:ln w="3175">
              <a:gradFill flip="none" rotWithShape="1">
                <a:gsLst>
                  <a:gs pos="0">
                    <a:srgbClr val="E1D0AD">
                      <a:alpha val="5000"/>
                    </a:srgbClr>
                  </a:gs>
                  <a:gs pos="50000">
                    <a:srgbClr val="E1D0AD">
                      <a:alpha val="2000"/>
                    </a:srgbClr>
                  </a:gs>
                  <a:gs pos="100000">
                    <a:srgbClr val="C8A86D">
                      <a:alpha val="5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127000" sx="102000" sy="102000" algn="ctr" rotWithShape="0">
                <a:schemeClr val="bg2">
                  <a:lumMod val="10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FAA3E40A-F1C3-49CF-82F0-3699B40EB3C3}"/>
                </a:ext>
              </a:extLst>
            </p:cNvPr>
            <p:cNvSpPr/>
            <p:nvPr userDrawn="1"/>
          </p:nvSpPr>
          <p:spPr>
            <a:xfrm rot="1205216">
              <a:off x="11645376" y="5953084"/>
              <a:ext cx="439658" cy="1012437"/>
            </a:xfrm>
            <a:custGeom>
              <a:avLst/>
              <a:gdLst>
                <a:gd name="connsiteX0" fmla="*/ 1384300 w 1547204"/>
                <a:gd name="connsiteY0" fmla="*/ 0 h 3606800"/>
                <a:gd name="connsiteX1" fmla="*/ 952500 w 1547204"/>
                <a:gd name="connsiteY1" fmla="*/ 889000 h 3606800"/>
                <a:gd name="connsiteX2" fmla="*/ 1524000 w 1547204"/>
                <a:gd name="connsiteY2" fmla="*/ 2489200 h 3606800"/>
                <a:gd name="connsiteX3" fmla="*/ 0 w 1547204"/>
                <a:gd name="connsiteY3" fmla="*/ 3606800 h 360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7204" h="3606800">
                  <a:moveTo>
                    <a:pt x="1384300" y="0"/>
                  </a:moveTo>
                  <a:cubicBezTo>
                    <a:pt x="1156758" y="237066"/>
                    <a:pt x="929217" y="474133"/>
                    <a:pt x="952500" y="889000"/>
                  </a:cubicBezTo>
                  <a:cubicBezTo>
                    <a:pt x="975783" y="1303867"/>
                    <a:pt x="1682750" y="2036233"/>
                    <a:pt x="1524000" y="2489200"/>
                  </a:cubicBezTo>
                  <a:cubicBezTo>
                    <a:pt x="1365250" y="2942167"/>
                    <a:pt x="232833" y="3462867"/>
                    <a:pt x="0" y="3606800"/>
                  </a:cubicBezTo>
                </a:path>
              </a:pathLst>
            </a:custGeom>
            <a:ln w="3175">
              <a:gradFill flip="none" rotWithShape="1">
                <a:gsLst>
                  <a:gs pos="0">
                    <a:srgbClr val="E1D0AD">
                      <a:alpha val="5000"/>
                    </a:srgbClr>
                  </a:gs>
                  <a:gs pos="50000">
                    <a:srgbClr val="E1D0AD">
                      <a:alpha val="2000"/>
                    </a:srgbClr>
                  </a:gs>
                  <a:gs pos="100000">
                    <a:srgbClr val="C8A86D">
                      <a:alpha val="5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127000" sx="102000" sy="102000" algn="ctr" rotWithShape="0">
                <a:schemeClr val="bg2">
                  <a:lumMod val="10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5CF0CF39-334B-4588-B0A7-50C0A5135D21}"/>
                </a:ext>
              </a:extLst>
            </p:cNvPr>
            <p:cNvSpPr/>
            <p:nvPr userDrawn="1"/>
          </p:nvSpPr>
          <p:spPr>
            <a:xfrm rot="1205216">
              <a:off x="10248474" y="3719591"/>
              <a:ext cx="1552177" cy="3507202"/>
            </a:xfrm>
            <a:custGeom>
              <a:avLst/>
              <a:gdLst>
                <a:gd name="connsiteX0" fmla="*/ 1384300 w 1547204"/>
                <a:gd name="connsiteY0" fmla="*/ 0 h 3606800"/>
                <a:gd name="connsiteX1" fmla="*/ 952500 w 1547204"/>
                <a:gd name="connsiteY1" fmla="*/ 889000 h 3606800"/>
                <a:gd name="connsiteX2" fmla="*/ 1524000 w 1547204"/>
                <a:gd name="connsiteY2" fmla="*/ 2489200 h 3606800"/>
                <a:gd name="connsiteX3" fmla="*/ 0 w 1547204"/>
                <a:gd name="connsiteY3" fmla="*/ 3606800 h 360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7204" h="3606800">
                  <a:moveTo>
                    <a:pt x="1384300" y="0"/>
                  </a:moveTo>
                  <a:cubicBezTo>
                    <a:pt x="1156758" y="237066"/>
                    <a:pt x="929217" y="474133"/>
                    <a:pt x="952500" y="889000"/>
                  </a:cubicBezTo>
                  <a:cubicBezTo>
                    <a:pt x="975783" y="1303867"/>
                    <a:pt x="1682750" y="2036233"/>
                    <a:pt x="1524000" y="2489200"/>
                  </a:cubicBezTo>
                  <a:cubicBezTo>
                    <a:pt x="1365250" y="2942167"/>
                    <a:pt x="232833" y="3462867"/>
                    <a:pt x="0" y="3606800"/>
                  </a:cubicBezTo>
                </a:path>
              </a:pathLst>
            </a:custGeom>
            <a:ln w="3175">
              <a:gradFill flip="none" rotWithShape="1">
                <a:gsLst>
                  <a:gs pos="0">
                    <a:srgbClr val="E1D0AD">
                      <a:alpha val="5000"/>
                    </a:srgbClr>
                  </a:gs>
                  <a:gs pos="50000">
                    <a:srgbClr val="E1D0AD">
                      <a:alpha val="2000"/>
                    </a:srgbClr>
                  </a:gs>
                  <a:gs pos="100000">
                    <a:srgbClr val="C8A86D">
                      <a:alpha val="5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127000" sx="102000" sy="102000" algn="ctr" rotWithShape="0">
                <a:schemeClr val="bg2">
                  <a:lumMod val="10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5FBEF3E5-8798-4C8E-B7B7-CD05F4EAA353}"/>
                </a:ext>
              </a:extLst>
            </p:cNvPr>
            <p:cNvSpPr/>
            <p:nvPr userDrawn="1"/>
          </p:nvSpPr>
          <p:spPr>
            <a:xfrm rot="1205216">
              <a:off x="8851573" y="1486098"/>
              <a:ext cx="2664695" cy="6001966"/>
            </a:xfrm>
            <a:custGeom>
              <a:avLst/>
              <a:gdLst>
                <a:gd name="connsiteX0" fmla="*/ 1384300 w 1547204"/>
                <a:gd name="connsiteY0" fmla="*/ 0 h 3606800"/>
                <a:gd name="connsiteX1" fmla="*/ 952500 w 1547204"/>
                <a:gd name="connsiteY1" fmla="*/ 889000 h 3606800"/>
                <a:gd name="connsiteX2" fmla="*/ 1524000 w 1547204"/>
                <a:gd name="connsiteY2" fmla="*/ 2489200 h 3606800"/>
                <a:gd name="connsiteX3" fmla="*/ 0 w 1547204"/>
                <a:gd name="connsiteY3" fmla="*/ 3606800 h 360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7204" h="3606800">
                  <a:moveTo>
                    <a:pt x="1384300" y="0"/>
                  </a:moveTo>
                  <a:cubicBezTo>
                    <a:pt x="1156758" y="237066"/>
                    <a:pt x="929217" y="474133"/>
                    <a:pt x="952500" y="889000"/>
                  </a:cubicBezTo>
                  <a:cubicBezTo>
                    <a:pt x="975783" y="1303867"/>
                    <a:pt x="1682750" y="2036233"/>
                    <a:pt x="1524000" y="2489200"/>
                  </a:cubicBezTo>
                  <a:cubicBezTo>
                    <a:pt x="1365250" y="2942167"/>
                    <a:pt x="232833" y="3462867"/>
                    <a:pt x="0" y="3606800"/>
                  </a:cubicBezTo>
                </a:path>
              </a:pathLst>
            </a:custGeom>
            <a:ln w="3175">
              <a:gradFill flip="none" rotWithShape="1">
                <a:gsLst>
                  <a:gs pos="0">
                    <a:srgbClr val="E1D0AD">
                      <a:alpha val="5000"/>
                    </a:srgbClr>
                  </a:gs>
                  <a:gs pos="50000">
                    <a:srgbClr val="E1D0AD">
                      <a:alpha val="2000"/>
                    </a:srgbClr>
                  </a:gs>
                  <a:gs pos="100000">
                    <a:srgbClr val="C8A86D">
                      <a:alpha val="5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127000" sx="102000" sy="102000" algn="ctr" rotWithShape="0">
                <a:schemeClr val="bg2">
                  <a:lumMod val="10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C89E424B-117C-4988-B603-F637C7736652}"/>
                </a:ext>
              </a:extLst>
            </p:cNvPr>
            <p:cNvSpPr/>
            <p:nvPr userDrawn="1"/>
          </p:nvSpPr>
          <p:spPr>
            <a:xfrm rot="1205216">
              <a:off x="7454671" y="-747395"/>
              <a:ext cx="3777214" cy="8496731"/>
            </a:xfrm>
            <a:custGeom>
              <a:avLst/>
              <a:gdLst>
                <a:gd name="connsiteX0" fmla="*/ 1384300 w 1547204"/>
                <a:gd name="connsiteY0" fmla="*/ 0 h 3606800"/>
                <a:gd name="connsiteX1" fmla="*/ 952500 w 1547204"/>
                <a:gd name="connsiteY1" fmla="*/ 889000 h 3606800"/>
                <a:gd name="connsiteX2" fmla="*/ 1524000 w 1547204"/>
                <a:gd name="connsiteY2" fmla="*/ 2489200 h 3606800"/>
                <a:gd name="connsiteX3" fmla="*/ 0 w 1547204"/>
                <a:gd name="connsiteY3" fmla="*/ 3606800 h 360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7204" h="3606800">
                  <a:moveTo>
                    <a:pt x="1384300" y="0"/>
                  </a:moveTo>
                  <a:cubicBezTo>
                    <a:pt x="1156758" y="237066"/>
                    <a:pt x="929217" y="474133"/>
                    <a:pt x="952500" y="889000"/>
                  </a:cubicBezTo>
                  <a:cubicBezTo>
                    <a:pt x="975783" y="1303867"/>
                    <a:pt x="1682750" y="2036233"/>
                    <a:pt x="1524000" y="2489200"/>
                  </a:cubicBezTo>
                  <a:cubicBezTo>
                    <a:pt x="1365250" y="2942167"/>
                    <a:pt x="232833" y="3462867"/>
                    <a:pt x="0" y="3606800"/>
                  </a:cubicBezTo>
                </a:path>
              </a:pathLst>
            </a:custGeom>
            <a:ln w="3175">
              <a:gradFill flip="none" rotWithShape="1">
                <a:gsLst>
                  <a:gs pos="0">
                    <a:srgbClr val="E1D0AD">
                      <a:alpha val="5000"/>
                    </a:srgbClr>
                  </a:gs>
                  <a:gs pos="50000">
                    <a:srgbClr val="E1D0AD">
                      <a:alpha val="2000"/>
                    </a:srgbClr>
                  </a:gs>
                  <a:gs pos="100000">
                    <a:srgbClr val="C8A86D">
                      <a:alpha val="5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127000" sx="102000" sy="102000" algn="ctr" rotWithShape="0">
                <a:schemeClr val="bg2">
                  <a:lumMod val="10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2343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71" r:id="rId2"/>
    <p:sldLayoutId id="2147483769" r:id="rId3"/>
    <p:sldLayoutId id="2147483770" r:id="rId4"/>
    <p:sldLayoutId id="2147483780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1" r:id="rId14"/>
    <p:sldLayoutId id="2147483782" r:id="rId15"/>
    <p:sldLayoutId id="214748376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670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00" r:id="rId2"/>
    <p:sldLayoutId id="2147483701" r:id="rId3"/>
    <p:sldLayoutId id="2147483702" r:id="rId4"/>
    <p:sldLayoutId id="2147483703" r:id="rId5"/>
    <p:sldLayoutId id="214748378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3.xml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2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1083867-FD80-41F8-A10F-845D0E2AB8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33542" y="2150254"/>
            <a:ext cx="6724918" cy="757130"/>
          </a:xfrm>
        </p:spPr>
        <p:txBody>
          <a:bodyPr/>
          <a:lstStyle/>
          <a:p>
            <a:r>
              <a:rPr lang="zh-CN" altLang="en-US" dirty="0"/>
              <a:t>商务品牌年终汇报模板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C5FE0C1-D0FD-4B9D-BCD0-EF5C1811DE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88502" y="5239715"/>
            <a:ext cx="1837298" cy="286232"/>
          </a:xfrm>
        </p:spPr>
        <p:txBody>
          <a:bodyPr/>
          <a:lstStyle/>
          <a:p>
            <a:r>
              <a:rPr lang="zh-CN" altLang="en-US"/>
              <a:t>汇报人：</a:t>
            </a:r>
            <a:r>
              <a:rPr lang="en-US" altLang="zh-CN"/>
              <a:t>OfficePLUS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9B0DBD0-398F-45B6-BD48-431BF68198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18739" y="5612721"/>
            <a:ext cx="2018501" cy="286232"/>
          </a:xfrm>
        </p:spPr>
        <p:txBody>
          <a:bodyPr/>
          <a:lstStyle/>
          <a:p>
            <a:r>
              <a:rPr lang="zh-CN" altLang="en-US" dirty="0"/>
              <a:t>汇报时间：</a:t>
            </a:r>
            <a:r>
              <a:rPr lang="en-US" altLang="zh-CN" dirty="0"/>
              <a:t>20XX.05.20</a:t>
            </a:r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801DCA9-FA9E-4ED2-B6B6-EBCC7F382C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48483" y="2985711"/>
            <a:ext cx="697627" cy="369332"/>
          </a:xfrm>
        </p:spPr>
        <p:txBody>
          <a:bodyPr/>
          <a:lstStyle/>
          <a:p>
            <a:r>
              <a:rPr lang="zh-CN" altLang="en-US"/>
              <a:t>极致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21149373-BE85-424E-BC63-DEE7036CA1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8337" y="2985711"/>
            <a:ext cx="697627" cy="369332"/>
          </a:xfrm>
        </p:spPr>
        <p:txBody>
          <a:bodyPr/>
          <a:lstStyle/>
          <a:p>
            <a:r>
              <a:rPr lang="zh-CN" altLang="en-US"/>
              <a:t>完美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390E909D-8216-4FF1-B459-E19203952E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68191" y="2985711"/>
            <a:ext cx="697627" cy="369332"/>
          </a:xfrm>
        </p:spPr>
        <p:txBody>
          <a:bodyPr/>
          <a:lstStyle/>
          <a:p>
            <a:r>
              <a:rPr lang="zh-CN" altLang="en-US"/>
              <a:t>奢华</a:t>
            </a:r>
          </a:p>
        </p:txBody>
      </p:sp>
    </p:spTree>
    <p:extLst>
      <p:ext uri="{BB962C8B-B14F-4D97-AF65-F5344CB8AC3E}">
        <p14:creationId xmlns:p14="http://schemas.microsoft.com/office/powerpoint/2010/main" val="273299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平行四边形 14">
            <a:extLst>
              <a:ext uri="{FF2B5EF4-FFF2-40B4-BE49-F238E27FC236}">
                <a16:creationId xmlns:a16="http://schemas.microsoft.com/office/drawing/2014/main" id="{FCDDEFC7-5C94-4C77-B528-4802233014C0}"/>
              </a:ext>
            </a:extLst>
          </p:cNvPr>
          <p:cNvSpPr/>
          <p:nvPr/>
        </p:nvSpPr>
        <p:spPr>
          <a:xfrm>
            <a:off x="6044519" y="1"/>
            <a:ext cx="3652086" cy="6858000"/>
          </a:xfrm>
          <a:prstGeom prst="parallelogram">
            <a:avLst>
              <a:gd name="adj" fmla="val 44795"/>
            </a:avLst>
          </a:prstGeom>
          <a:gradFill flip="none" rotWithShape="1">
            <a:gsLst>
              <a:gs pos="0">
                <a:schemeClr val="bg1">
                  <a:alpha val="9000"/>
                </a:schemeClr>
              </a:gs>
              <a:gs pos="89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平行四边形 20">
            <a:extLst>
              <a:ext uri="{FF2B5EF4-FFF2-40B4-BE49-F238E27FC236}">
                <a16:creationId xmlns:a16="http://schemas.microsoft.com/office/drawing/2014/main" id="{A71AC1DE-0CEA-4E2D-9BA3-E5F6B3432326}"/>
              </a:ext>
            </a:extLst>
          </p:cNvPr>
          <p:cNvSpPr/>
          <p:nvPr/>
        </p:nvSpPr>
        <p:spPr>
          <a:xfrm>
            <a:off x="5604642" y="1"/>
            <a:ext cx="3652086" cy="6858000"/>
          </a:xfrm>
          <a:prstGeom prst="parallelogram">
            <a:avLst>
              <a:gd name="adj" fmla="val 44795"/>
            </a:avLst>
          </a:prstGeom>
          <a:gradFill flip="none" rotWithShape="1">
            <a:gsLst>
              <a:gs pos="0">
                <a:schemeClr val="bg1">
                  <a:alpha val="9000"/>
                </a:schemeClr>
              </a:gs>
              <a:gs pos="89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平行四边形 11">
            <a:extLst>
              <a:ext uri="{FF2B5EF4-FFF2-40B4-BE49-F238E27FC236}">
                <a16:creationId xmlns:a16="http://schemas.microsoft.com/office/drawing/2014/main" id="{270877E6-403F-465C-AD48-8830A4334128}"/>
              </a:ext>
            </a:extLst>
          </p:cNvPr>
          <p:cNvSpPr/>
          <p:nvPr/>
        </p:nvSpPr>
        <p:spPr>
          <a:xfrm>
            <a:off x="439877" y="1"/>
            <a:ext cx="3652086" cy="6858000"/>
          </a:xfrm>
          <a:prstGeom prst="parallelogram">
            <a:avLst>
              <a:gd name="adj" fmla="val 44795"/>
            </a:avLst>
          </a:prstGeom>
          <a:gradFill flip="none" rotWithShape="1">
            <a:gsLst>
              <a:gs pos="0">
                <a:schemeClr val="bg1">
                  <a:alpha val="9000"/>
                </a:schemeClr>
              </a:gs>
              <a:gs pos="89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B2F3BAC5-E727-45BC-908A-6E32B0FFF3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18788" y="702945"/>
            <a:ext cx="1569660" cy="424732"/>
          </a:xfrm>
        </p:spPr>
        <p:txBody>
          <a:bodyPr/>
          <a:lstStyle/>
          <a:p>
            <a:r>
              <a:rPr lang="zh-CN" altLang="en-US"/>
              <a:t>业务亮点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8FA4E65-72FD-4153-BB52-A7F0D3213542}"/>
              </a:ext>
            </a:extLst>
          </p:cNvPr>
          <p:cNvSpPr/>
          <p:nvPr/>
        </p:nvSpPr>
        <p:spPr>
          <a:xfrm>
            <a:off x="1933506" y="2663223"/>
            <a:ext cx="1223412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zh-CN" altLang="en-US" sz="2400" b="1" spc="300">
                <a:gradFill flip="none" rotWithShape="1">
                  <a:gsLst>
                    <a:gs pos="74000">
                      <a:schemeClr val="accent1"/>
                    </a:gs>
                    <a:gs pos="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sym typeface="+mn-lt"/>
              </a:rPr>
              <a:t>亮点一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450B92B-2136-491E-BAB4-415834257A6C}"/>
              </a:ext>
            </a:extLst>
          </p:cNvPr>
          <p:cNvSpPr/>
          <p:nvPr/>
        </p:nvSpPr>
        <p:spPr>
          <a:xfrm>
            <a:off x="1952556" y="3693712"/>
            <a:ext cx="3276335" cy="174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确定题材来源：一般如果是企业的工作亮点的话，几乎都是可以从企业的周报、月报之间找到材料来撰写。毕竟，过去一年中发生的事件、所落实的工作太多了，需要有周报或者月报之类的材料才给我们梳理自己的思路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EE5F087-8097-4DB8-A8D8-0BACEB8C821C}"/>
              </a:ext>
            </a:extLst>
          </p:cNvPr>
          <p:cNvSpPr/>
          <p:nvPr/>
        </p:nvSpPr>
        <p:spPr>
          <a:xfrm>
            <a:off x="1930579" y="322903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i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  <a:sym typeface="+mn-lt"/>
              </a:rPr>
              <a:t>标签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FC6B944-4AF6-4435-B4CA-E0E117B329A1}"/>
              </a:ext>
            </a:extLst>
          </p:cNvPr>
          <p:cNvSpPr/>
          <p:nvPr/>
        </p:nvSpPr>
        <p:spPr>
          <a:xfrm>
            <a:off x="2711629" y="322903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i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  <a:sym typeface="+mn-lt"/>
              </a:rPr>
              <a:t>标签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A3BA72C-E9D9-4C34-AC51-6E2324075E05}"/>
              </a:ext>
            </a:extLst>
          </p:cNvPr>
          <p:cNvSpPr/>
          <p:nvPr/>
        </p:nvSpPr>
        <p:spPr>
          <a:xfrm>
            <a:off x="3541239" y="322903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i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  <a:sym typeface="+mn-lt"/>
              </a:rPr>
              <a:t>标签</a:t>
            </a:r>
          </a:p>
        </p:txBody>
      </p:sp>
      <p:sp>
        <p:nvSpPr>
          <p:cNvPr id="11" name="平行四边形 10">
            <a:extLst>
              <a:ext uri="{FF2B5EF4-FFF2-40B4-BE49-F238E27FC236}">
                <a16:creationId xmlns:a16="http://schemas.microsoft.com/office/drawing/2014/main" id="{911AC770-7866-44A9-8B8B-CB3ABD8371F0}"/>
              </a:ext>
            </a:extLst>
          </p:cNvPr>
          <p:cNvSpPr/>
          <p:nvPr/>
        </p:nvSpPr>
        <p:spPr>
          <a:xfrm>
            <a:off x="0" y="1"/>
            <a:ext cx="3652086" cy="6858000"/>
          </a:xfrm>
          <a:prstGeom prst="parallelogram">
            <a:avLst>
              <a:gd name="adj" fmla="val 44795"/>
            </a:avLst>
          </a:prstGeom>
          <a:gradFill flip="none" rotWithShape="1">
            <a:gsLst>
              <a:gs pos="0">
                <a:schemeClr val="bg1">
                  <a:alpha val="9000"/>
                </a:schemeClr>
              </a:gs>
              <a:gs pos="89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84D31FB-BC04-42E2-8FB4-2F33A590E615}"/>
              </a:ext>
            </a:extLst>
          </p:cNvPr>
          <p:cNvSpPr/>
          <p:nvPr/>
        </p:nvSpPr>
        <p:spPr>
          <a:xfrm>
            <a:off x="7538148" y="2663223"/>
            <a:ext cx="124585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zh-CN" altLang="en-US" sz="2400" b="1" spc="300">
                <a:gradFill flip="none" rotWithShape="1">
                  <a:gsLst>
                    <a:gs pos="74000">
                      <a:schemeClr val="accent1"/>
                    </a:gs>
                    <a:gs pos="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sym typeface="+mn-lt"/>
              </a:rPr>
              <a:t>亮点二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AE943A0-A52E-41CA-8993-744BA5C28B4E}"/>
              </a:ext>
            </a:extLst>
          </p:cNvPr>
          <p:cNvSpPr/>
          <p:nvPr/>
        </p:nvSpPr>
        <p:spPr>
          <a:xfrm>
            <a:off x="7557198" y="3693712"/>
            <a:ext cx="3276335" cy="174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提取亮点：有了题材来源，才能够从中提取到亮点。比如说，对比了今年的工作和去年的工作，你才能知道今年哪些工作做得比较突出，更有成就。或者哪些工作是属于创新性举动。这就是你要所要写的亮点。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E684BD2-CF58-4966-A3BA-F34535346E0A}"/>
              </a:ext>
            </a:extLst>
          </p:cNvPr>
          <p:cNvSpPr/>
          <p:nvPr/>
        </p:nvSpPr>
        <p:spPr>
          <a:xfrm>
            <a:off x="7535221" y="322903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i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  <a:sym typeface="+mn-lt"/>
              </a:rPr>
              <a:t>标签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66669F6-DF36-4CBE-ADD7-9A536892A93B}"/>
              </a:ext>
            </a:extLst>
          </p:cNvPr>
          <p:cNvSpPr/>
          <p:nvPr/>
        </p:nvSpPr>
        <p:spPr>
          <a:xfrm>
            <a:off x="8316271" y="322903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i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  <a:sym typeface="+mn-lt"/>
              </a:rPr>
              <a:t>标签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6CF94AB-B5FA-4D48-A0BB-80532A450C45}"/>
              </a:ext>
            </a:extLst>
          </p:cNvPr>
          <p:cNvSpPr/>
          <p:nvPr/>
        </p:nvSpPr>
        <p:spPr>
          <a:xfrm>
            <a:off x="9145881" y="322903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i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  <a:sym typeface="+mn-lt"/>
              </a:rPr>
              <a:t>标签</a:t>
            </a: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FB23784B-032D-43B4-A63F-3245D3D0246F}"/>
              </a:ext>
            </a:extLst>
          </p:cNvPr>
          <p:cNvCxnSpPr>
            <a:cxnSpLocks/>
          </p:cNvCxnSpPr>
          <p:nvPr/>
        </p:nvCxnSpPr>
        <p:spPr>
          <a:xfrm flipH="1">
            <a:off x="1189829" y="2406917"/>
            <a:ext cx="322850" cy="1362075"/>
          </a:xfrm>
          <a:prstGeom prst="line">
            <a:avLst/>
          </a:prstGeom>
          <a:ln w="15875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F94E8833-7172-4051-BC79-23D52A113558}"/>
              </a:ext>
            </a:extLst>
          </p:cNvPr>
          <p:cNvCxnSpPr>
            <a:cxnSpLocks/>
          </p:cNvCxnSpPr>
          <p:nvPr/>
        </p:nvCxnSpPr>
        <p:spPr>
          <a:xfrm flipH="1">
            <a:off x="6768886" y="2406917"/>
            <a:ext cx="322850" cy="1362075"/>
          </a:xfrm>
          <a:prstGeom prst="line">
            <a:avLst/>
          </a:prstGeom>
          <a:ln w="15875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83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BEBB4AA4-8624-4073-9E82-D312A47B4F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18788" y="702945"/>
            <a:ext cx="1569660" cy="424732"/>
          </a:xfrm>
        </p:spPr>
        <p:txBody>
          <a:bodyPr/>
          <a:lstStyle/>
          <a:p>
            <a:r>
              <a:rPr lang="zh-CN" altLang="en-US"/>
              <a:t>业务亮点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9362A78F-D6A6-45F5-87FC-BF96DBDC7A81}"/>
              </a:ext>
            </a:extLst>
          </p:cNvPr>
          <p:cNvGrpSpPr/>
          <p:nvPr/>
        </p:nvGrpSpPr>
        <p:grpSpPr>
          <a:xfrm>
            <a:off x="3502834" y="3459649"/>
            <a:ext cx="831317" cy="633718"/>
            <a:chOff x="3296684" y="3151873"/>
            <a:chExt cx="1282319" cy="977520"/>
          </a:xfr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</p:grpSpPr>
        <p:sp>
          <p:nvSpPr>
            <p:cNvPr id="3" name="半闭框 2">
              <a:extLst>
                <a:ext uri="{FF2B5EF4-FFF2-40B4-BE49-F238E27FC236}">
                  <a16:creationId xmlns:a16="http://schemas.microsoft.com/office/drawing/2014/main" id="{64DA1149-A32F-43E9-96BA-34E8635386CC}"/>
                </a:ext>
              </a:extLst>
            </p:cNvPr>
            <p:cNvSpPr/>
            <p:nvPr/>
          </p:nvSpPr>
          <p:spPr>
            <a:xfrm rot="8100000">
              <a:off x="3601483" y="3151873"/>
              <a:ext cx="977520" cy="977520"/>
            </a:xfrm>
            <a:prstGeom prst="halfFrame">
              <a:avLst>
                <a:gd name="adj1" fmla="val 11111"/>
                <a:gd name="adj2" fmla="val 111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半闭框 4">
              <a:extLst>
                <a:ext uri="{FF2B5EF4-FFF2-40B4-BE49-F238E27FC236}">
                  <a16:creationId xmlns:a16="http://schemas.microsoft.com/office/drawing/2014/main" id="{E8EF2409-0E60-4EB8-B5B1-904876150D40}"/>
                </a:ext>
              </a:extLst>
            </p:cNvPr>
            <p:cNvSpPr/>
            <p:nvPr/>
          </p:nvSpPr>
          <p:spPr>
            <a:xfrm rot="8100000">
              <a:off x="3296684" y="3151873"/>
              <a:ext cx="977520" cy="977520"/>
            </a:xfrm>
            <a:prstGeom prst="halfFrame">
              <a:avLst>
                <a:gd name="adj1" fmla="val 11111"/>
                <a:gd name="adj2" fmla="val 111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064A2091-9EB8-426A-B9FC-9FB5894963D3}"/>
              </a:ext>
            </a:extLst>
          </p:cNvPr>
          <p:cNvSpPr/>
          <p:nvPr/>
        </p:nvSpPr>
        <p:spPr>
          <a:xfrm>
            <a:off x="809889" y="271352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  <a:sym typeface="+mn-lt"/>
              </a:rPr>
              <a:t>收益提升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B0E5AA3-02AD-4F1A-ADF3-DC2585F1140A}"/>
              </a:ext>
            </a:extLst>
          </p:cNvPr>
          <p:cNvSpPr/>
          <p:nvPr/>
        </p:nvSpPr>
        <p:spPr>
          <a:xfrm>
            <a:off x="809890" y="3168092"/>
            <a:ext cx="2589142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标题数字等都可以通过点击和重新输入进行更改。顶部“开始”面板中可以对字体、字号、颜色、行距等进行修改。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27964B6-6C89-4B3C-88BB-9C98099064DD}"/>
              </a:ext>
            </a:extLst>
          </p:cNvPr>
          <p:cNvSpPr/>
          <p:nvPr/>
        </p:nvSpPr>
        <p:spPr>
          <a:xfrm>
            <a:off x="4940655" y="271352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  <a:sym typeface="+mn-lt"/>
              </a:rPr>
              <a:t>用户增长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DB224BE-AF88-4062-A1AC-3360CBFFB21B}"/>
              </a:ext>
            </a:extLst>
          </p:cNvPr>
          <p:cNvSpPr/>
          <p:nvPr/>
        </p:nvSpPr>
        <p:spPr>
          <a:xfrm>
            <a:off x="4940655" y="3184038"/>
            <a:ext cx="2589142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标题数字等都可以通过点击和重新输入进行更改。顶部“开始”面板中可以对字体、字号、颜色、行距等进行修改。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194B5A9-3483-4ABF-A382-FF60C1FC46E4}"/>
              </a:ext>
            </a:extLst>
          </p:cNvPr>
          <p:cNvSpPr/>
          <p:nvPr/>
        </p:nvSpPr>
        <p:spPr>
          <a:xfrm>
            <a:off x="8712611" y="271352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  <a:sym typeface="+mn-lt"/>
              </a:rPr>
              <a:t>产品优化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4A923A3-3120-45FC-B684-A46FB2DE1789}"/>
              </a:ext>
            </a:extLst>
          </p:cNvPr>
          <p:cNvSpPr/>
          <p:nvPr/>
        </p:nvSpPr>
        <p:spPr>
          <a:xfrm>
            <a:off x="8714897" y="3184038"/>
            <a:ext cx="2589142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标题数字等都可以通过点击和重新输入进行更改。顶部“开始”面板中可以对字体、字号、颜色、行距等进行修改。</a:t>
            </a:r>
          </a:p>
        </p:txBody>
      </p:sp>
      <p:sp>
        <p:nvSpPr>
          <p:cNvPr id="14" name="平行四边形 13">
            <a:extLst>
              <a:ext uri="{FF2B5EF4-FFF2-40B4-BE49-F238E27FC236}">
                <a16:creationId xmlns:a16="http://schemas.microsoft.com/office/drawing/2014/main" id="{B631291E-463C-49E1-BF45-31B0559B7B37}"/>
              </a:ext>
            </a:extLst>
          </p:cNvPr>
          <p:cNvSpPr/>
          <p:nvPr/>
        </p:nvSpPr>
        <p:spPr>
          <a:xfrm>
            <a:off x="991927" y="2264742"/>
            <a:ext cx="2225067" cy="2751782"/>
          </a:xfrm>
          <a:prstGeom prst="parallelogram">
            <a:avLst>
              <a:gd name="adj" fmla="val 44795"/>
            </a:avLst>
          </a:prstGeom>
          <a:gradFill flip="none" rotWithShape="1">
            <a:gsLst>
              <a:gs pos="0">
                <a:schemeClr val="bg1">
                  <a:alpha val="9000"/>
                </a:schemeClr>
              </a:gs>
              <a:gs pos="89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平行四边形 14">
            <a:extLst>
              <a:ext uri="{FF2B5EF4-FFF2-40B4-BE49-F238E27FC236}">
                <a16:creationId xmlns:a16="http://schemas.microsoft.com/office/drawing/2014/main" id="{C4CD2D93-1F04-4CD7-BC47-C8FE09FC665C}"/>
              </a:ext>
            </a:extLst>
          </p:cNvPr>
          <p:cNvSpPr/>
          <p:nvPr/>
        </p:nvSpPr>
        <p:spPr>
          <a:xfrm>
            <a:off x="5154916" y="2264742"/>
            <a:ext cx="2225067" cy="2751782"/>
          </a:xfrm>
          <a:prstGeom prst="parallelogram">
            <a:avLst>
              <a:gd name="adj" fmla="val 44795"/>
            </a:avLst>
          </a:prstGeom>
          <a:gradFill flip="none" rotWithShape="1">
            <a:gsLst>
              <a:gs pos="0">
                <a:schemeClr val="bg1">
                  <a:alpha val="9000"/>
                </a:schemeClr>
              </a:gs>
              <a:gs pos="89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平行四边形 15">
            <a:extLst>
              <a:ext uri="{FF2B5EF4-FFF2-40B4-BE49-F238E27FC236}">
                <a16:creationId xmlns:a16="http://schemas.microsoft.com/office/drawing/2014/main" id="{8DB2B84B-CF55-46F8-81BE-74544B54C463}"/>
              </a:ext>
            </a:extLst>
          </p:cNvPr>
          <p:cNvSpPr/>
          <p:nvPr/>
        </p:nvSpPr>
        <p:spPr>
          <a:xfrm>
            <a:off x="8787463" y="2264742"/>
            <a:ext cx="2225067" cy="2751782"/>
          </a:xfrm>
          <a:prstGeom prst="parallelogram">
            <a:avLst>
              <a:gd name="adj" fmla="val 44795"/>
            </a:avLst>
          </a:prstGeom>
          <a:gradFill flip="none" rotWithShape="1">
            <a:gsLst>
              <a:gs pos="0">
                <a:schemeClr val="bg1">
                  <a:alpha val="9000"/>
                </a:schemeClr>
              </a:gs>
              <a:gs pos="89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681F89C8-6519-45B7-8B5F-ACE602D34A6A}"/>
              </a:ext>
            </a:extLst>
          </p:cNvPr>
          <p:cNvCxnSpPr>
            <a:cxnSpLocks/>
          </p:cNvCxnSpPr>
          <p:nvPr/>
        </p:nvCxnSpPr>
        <p:spPr>
          <a:xfrm>
            <a:off x="905006" y="5035574"/>
            <a:ext cx="2398907" cy="0"/>
          </a:xfrm>
          <a:prstGeom prst="line">
            <a:avLst/>
          </a:prstGeom>
          <a:noFill/>
          <a:ln w="190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a:ln>
          <a:effectLst>
            <a:outerShdw blurRad="127000" sx="102000" sy="102000" algn="ctr" rotWithShape="0">
              <a:schemeClr val="bg2">
                <a:lumMod val="1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93BB7AE-8839-4FB4-A5E8-2D01F92186FA}"/>
              </a:ext>
            </a:extLst>
          </p:cNvPr>
          <p:cNvCxnSpPr>
            <a:cxnSpLocks/>
          </p:cNvCxnSpPr>
          <p:nvPr/>
        </p:nvCxnSpPr>
        <p:spPr>
          <a:xfrm>
            <a:off x="5035772" y="5035574"/>
            <a:ext cx="2398907" cy="0"/>
          </a:xfrm>
          <a:prstGeom prst="line">
            <a:avLst/>
          </a:prstGeom>
          <a:noFill/>
          <a:ln w="190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a:ln>
          <a:effectLst>
            <a:outerShdw blurRad="127000" sx="102000" sy="102000" algn="ctr" rotWithShape="0">
              <a:schemeClr val="bg2">
                <a:lumMod val="1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04B5847A-FC55-48E0-B863-B2A34414286A}"/>
              </a:ext>
            </a:extLst>
          </p:cNvPr>
          <p:cNvCxnSpPr>
            <a:cxnSpLocks/>
          </p:cNvCxnSpPr>
          <p:nvPr/>
        </p:nvCxnSpPr>
        <p:spPr>
          <a:xfrm>
            <a:off x="8810014" y="5035574"/>
            <a:ext cx="2398907" cy="0"/>
          </a:xfrm>
          <a:prstGeom prst="line">
            <a:avLst/>
          </a:prstGeom>
          <a:noFill/>
          <a:ln w="190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a:ln>
          <a:effectLst>
            <a:outerShdw blurRad="127000" sx="102000" sy="102000" algn="ctr" rotWithShape="0">
              <a:schemeClr val="bg2">
                <a:lumMod val="1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971F76CC-31E8-465E-84F9-E791DC47859D}"/>
              </a:ext>
            </a:extLst>
          </p:cNvPr>
          <p:cNvGrpSpPr/>
          <p:nvPr/>
        </p:nvGrpSpPr>
        <p:grpSpPr>
          <a:xfrm>
            <a:off x="7504204" y="3459649"/>
            <a:ext cx="831317" cy="633718"/>
            <a:chOff x="3296684" y="3151873"/>
            <a:chExt cx="1282319" cy="977520"/>
          </a:xfr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</p:grpSpPr>
        <p:sp>
          <p:nvSpPr>
            <p:cNvPr id="24" name="半闭框 23">
              <a:extLst>
                <a:ext uri="{FF2B5EF4-FFF2-40B4-BE49-F238E27FC236}">
                  <a16:creationId xmlns:a16="http://schemas.microsoft.com/office/drawing/2014/main" id="{499AE952-1520-4ABF-AAD9-E89D22FB1147}"/>
                </a:ext>
              </a:extLst>
            </p:cNvPr>
            <p:cNvSpPr/>
            <p:nvPr/>
          </p:nvSpPr>
          <p:spPr>
            <a:xfrm rot="8100000">
              <a:off x="3601483" y="3151873"/>
              <a:ext cx="977520" cy="977520"/>
            </a:xfrm>
            <a:prstGeom prst="halfFrame">
              <a:avLst>
                <a:gd name="adj1" fmla="val 11111"/>
                <a:gd name="adj2" fmla="val 111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半闭框 24">
              <a:extLst>
                <a:ext uri="{FF2B5EF4-FFF2-40B4-BE49-F238E27FC236}">
                  <a16:creationId xmlns:a16="http://schemas.microsoft.com/office/drawing/2014/main" id="{CC5802BD-5B56-46B6-954B-C553990675B1}"/>
                </a:ext>
              </a:extLst>
            </p:cNvPr>
            <p:cNvSpPr/>
            <p:nvPr/>
          </p:nvSpPr>
          <p:spPr>
            <a:xfrm rot="8100000">
              <a:off x="3296684" y="3151873"/>
              <a:ext cx="977520" cy="977520"/>
            </a:xfrm>
            <a:prstGeom prst="halfFrame">
              <a:avLst>
                <a:gd name="adj1" fmla="val 11111"/>
                <a:gd name="adj2" fmla="val 111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45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组合 136">
            <a:extLst>
              <a:ext uri="{FF2B5EF4-FFF2-40B4-BE49-F238E27FC236}">
                <a16:creationId xmlns:a16="http://schemas.microsoft.com/office/drawing/2014/main" id="{B1F24012-E504-4B0F-AFCC-78B3401355D0}"/>
              </a:ext>
            </a:extLst>
          </p:cNvPr>
          <p:cNvGrpSpPr/>
          <p:nvPr/>
        </p:nvGrpSpPr>
        <p:grpSpPr>
          <a:xfrm rot="20837360">
            <a:off x="7163167" y="2051785"/>
            <a:ext cx="537248" cy="125114"/>
            <a:chOff x="1148017" y="4676064"/>
            <a:chExt cx="923733" cy="215119"/>
          </a:xfrm>
        </p:grpSpPr>
        <p:sp>
          <p:nvSpPr>
            <p:cNvPr id="138" name="任意多边形: 形状 137">
              <a:extLst>
                <a:ext uri="{FF2B5EF4-FFF2-40B4-BE49-F238E27FC236}">
                  <a16:creationId xmlns:a16="http://schemas.microsoft.com/office/drawing/2014/main" id="{834237F8-E740-4938-9D26-C4E94C862B3D}"/>
                </a:ext>
              </a:extLst>
            </p:cNvPr>
            <p:cNvSpPr/>
            <p:nvPr/>
          </p:nvSpPr>
          <p:spPr>
            <a:xfrm rot="20792511">
              <a:off x="1148017" y="4676064"/>
              <a:ext cx="783581" cy="215119"/>
            </a:xfrm>
            <a:custGeom>
              <a:avLst/>
              <a:gdLst>
                <a:gd name="connsiteX0" fmla="*/ 107996 w 1159961"/>
                <a:gd name="connsiteY0" fmla="*/ 0 h 564887"/>
                <a:gd name="connsiteX1" fmla="*/ 145162 w 1159961"/>
                <a:gd name="connsiteY1" fmla="*/ 24424 h 564887"/>
                <a:gd name="connsiteX2" fmla="*/ 695155 w 1159961"/>
                <a:gd name="connsiteY2" fmla="*/ 405633 h 564887"/>
                <a:gd name="connsiteX3" fmla="*/ 1159445 w 1159961"/>
                <a:gd name="connsiteY3" fmla="*/ 321164 h 564887"/>
                <a:gd name="connsiteX4" fmla="*/ 1159961 w 1159961"/>
                <a:gd name="connsiteY4" fmla="*/ 320848 h 564887"/>
                <a:gd name="connsiteX5" fmla="*/ 667328 w 1159961"/>
                <a:gd name="connsiteY5" fmla="*/ 562357 h 564887"/>
                <a:gd name="connsiteX6" fmla="*/ 52557 w 1159961"/>
                <a:gd name="connsiteY6" fmla="*/ 486026 h 564887"/>
                <a:gd name="connsiteX7" fmla="*/ 0 w 1159961"/>
                <a:gd name="connsiteY7" fmla="*/ 451288 h 564887"/>
                <a:gd name="connsiteX0" fmla="*/ 107996 w 1159445"/>
                <a:gd name="connsiteY0" fmla="*/ 0 h 564887"/>
                <a:gd name="connsiteX1" fmla="*/ 145162 w 1159445"/>
                <a:gd name="connsiteY1" fmla="*/ 24424 h 564887"/>
                <a:gd name="connsiteX2" fmla="*/ 695155 w 1159445"/>
                <a:gd name="connsiteY2" fmla="*/ 405633 h 564887"/>
                <a:gd name="connsiteX3" fmla="*/ 1159445 w 1159445"/>
                <a:gd name="connsiteY3" fmla="*/ 321164 h 564887"/>
                <a:gd name="connsiteX4" fmla="*/ 1111486 w 1159445"/>
                <a:gd name="connsiteY4" fmla="*/ 267624 h 564887"/>
                <a:gd name="connsiteX5" fmla="*/ 667328 w 1159445"/>
                <a:gd name="connsiteY5" fmla="*/ 562357 h 564887"/>
                <a:gd name="connsiteX6" fmla="*/ 52557 w 1159445"/>
                <a:gd name="connsiteY6" fmla="*/ 486026 h 564887"/>
                <a:gd name="connsiteX7" fmla="*/ 0 w 1159445"/>
                <a:gd name="connsiteY7" fmla="*/ 451288 h 564887"/>
                <a:gd name="connsiteX8" fmla="*/ 107996 w 1159445"/>
                <a:gd name="connsiteY8" fmla="*/ 0 h 564887"/>
                <a:gd name="connsiteX0" fmla="*/ 107996 w 1111486"/>
                <a:gd name="connsiteY0" fmla="*/ 0 h 564887"/>
                <a:gd name="connsiteX1" fmla="*/ 145162 w 1111486"/>
                <a:gd name="connsiteY1" fmla="*/ 24424 h 564887"/>
                <a:gd name="connsiteX2" fmla="*/ 695155 w 1111486"/>
                <a:gd name="connsiteY2" fmla="*/ 405633 h 564887"/>
                <a:gd name="connsiteX3" fmla="*/ 1108100 w 1111486"/>
                <a:gd name="connsiteY3" fmla="*/ 269701 h 564887"/>
                <a:gd name="connsiteX4" fmla="*/ 1111486 w 1111486"/>
                <a:gd name="connsiteY4" fmla="*/ 267624 h 564887"/>
                <a:gd name="connsiteX5" fmla="*/ 667328 w 1111486"/>
                <a:gd name="connsiteY5" fmla="*/ 562357 h 564887"/>
                <a:gd name="connsiteX6" fmla="*/ 52557 w 1111486"/>
                <a:gd name="connsiteY6" fmla="*/ 486026 h 564887"/>
                <a:gd name="connsiteX7" fmla="*/ 0 w 1111486"/>
                <a:gd name="connsiteY7" fmla="*/ 451288 h 564887"/>
                <a:gd name="connsiteX8" fmla="*/ 107996 w 1111486"/>
                <a:gd name="connsiteY8" fmla="*/ 0 h 564887"/>
                <a:gd name="connsiteX0" fmla="*/ 107996 w 1111486"/>
                <a:gd name="connsiteY0" fmla="*/ 0 h 564887"/>
                <a:gd name="connsiteX1" fmla="*/ 145162 w 1111486"/>
                <a:gd name="connsiteY1" fmla="*/ 24424 h 564887"/>
                <a:gd name="connsiteX2" fmla="*/ 691842 w 1111486"/>
                <a:gd name="connsiteY2" fmla="*/ 77430 h 564887"/>
                <a:gd name="connsiteX3" fmla="*/ 1108100 w 1111486"/>
                <a:gd name="connsiteY3" fmla="*/ 269701 h 564887"/>
                <a:gd name="connsiteX4" fmla="*/ 1111486 w 1111486"/>
                <a:gd name="connsiteY4" fmla="*/ 267624 h 564887"/>
                <a:gd name="connsiteX5" fmla="*/ 667328 w 1111486"/>
                <a:gd name="connsiteY5" fmla="*/ 562357 h 564887"/>
                <a:gd name="connsiteX6" fmla="*/ 52557 w 1111486"/>
                <a:gd name="connsiteY6" fmla="*/ 486026 h 564887"/>
                <a:gd name="connsiteX7" fmla="*/ 0 w 1111486"/>
                <a:gd name="connsiteY7" fmla="*/ 451288 h 564887"/>
                <a:gd name="connsiteX8" fmla="*/ 107996 w 1111486"/>
                <a:gd name="connsiteY8" fmla="*/ 0 h 564887"/>
                <a:gd name="connsiteX0" fmla="*/ 107996 w 1111486"/>
                <a:gd name="connsiteY0" fmla="*/ 0 h 499376"/>
                <a:gd name="connsiteX1" fmla="*/ 145162 w 1111486"/>
                <a:gd name="connsiteY1" fmla="*/ 24424 h 499376"/>
                <a:gd name="connsiteX2" fmla="*/ 691842 w 1111486"/>
                <a:gd name="connsiteY2" fmla="*/ 77430 h 499376"/>
                <a:gd name="connsiteX3" fmla="*/ 1108100 w 1111486"/>
                <a:gd name="connsiteY3" fmla="*/ 269701 h 499376"/>
                <a:gd name="connsiteX4" fmla="*/ 1111486 w 1111486"/>
                <a:gd name="connsiteY4" fmla="*/ 267624 h 499376"/>
                <a:gd name="connsiteX5" fmla="*/ 477419 w 1111486"/>
                <a:gd name="connsiteY5" fmla="*/ 329816 h 499376"/>
                <a:gd name="connsiteX6" fmla="*/ 52557 w 1111486"/>
                <a:gd name="connsiteY6" fmla="*/ 486026 h 499376"/>
                <a:gd name="connsiteX7" fmla="*/ 0 w 1111486"/>
                <a:gd name="connsiteY7" fmla="*/ 451288 h 499376"/>
                <a:gd name="connsiteX8" fmla="*/ 107996 w 1111486"/>
                <a:gd name="connsiteY8" fmla="*/ 0 h 499376"/>
                <a:gd name="connsiteX0" fmla="*/ 55439 w 1058929"/>
                <a:gd name="connsiteY0" fmla="*/ 0 h 499376"/>
                <a:gd name="connsiteX1" fmla="*/ 92605 w 1058929"/>
                <a:gd name="connsiteY1" fmla="*/ 24424 h 499376"/>
                <a:gd name="connsiteX2" fmla="*/ 639285 w 1058929"/>
                <a:gd name="connsiteY2" fmla="*/ 77430 h 499376"/>
                <a:gd name="connsiteX3" fmla="*/ 1055543 w 1058929"/>
                <a:gd name="connsiteY3" fmla="*/ 269701 h 499376"/>
                <a:gd name="connsiteX4" fmla="*/ 1058929 w 1058929"/>
                <a:gd name="connsiteY4" fmla="*/ 267624 h 499376"/>
                <a:gd name="connsiteX5" fmla="*/ 424862 w 1058929"/>
                <a:gd name="connsiteY5" fmla="*/ 329816 h 499376"/>
                <a:gd name="connsiteX6" fmla="*/ 0 w 1058929"/>
                <a:gd name="connsiteY6" fmla="*/ 486026 h 499376"/>
                <a:gd name="connsiteX7" fmla="*/ 55439 w 1058929"/>
                <a:gd name="connsiteY7" fmla="*/ 0 h 499376"/>
                <a:gd name="connsiteX0" fmla="*/ 0 w 1058929"/>
                <a:gd name="connsiteY0" fmla="*/ 461603 h 474953"/>
                <a:gd name="connsiteX1" fmla="*/ 92605 w 1058929"/>
                <a:gd name="connsiteY1" fmla="*/ 1 h 474953"/>
                <a:gd name="connsiteX2" fmla="*/ 639285 w 1058929"/>
                <a:gd name="connsiteY2" fmla="*/ 53007 h 474953"/>
                <a:gd name="connsiteX3" fmla="*/ 1055543 w 1058929"/>
                <a:gd name="connsiteY3" fmla="*/ 245278 h 474953"/>
                <a:gd name="connsiteX4" fmla="*/ 1058929 w 1058929"/>
                <a:gd name="connsiteY4" fmla="*/ 243201 h 474953"/>
                <a:gd name="connsiteX5" fmla="*/ 424862 w 1058929"/>
                <a:gd name="connsiteY5" fmla="*/ 305393 h 474953"/>
                <a:gd name="connsiteX6" fmla="*/ 0 w 1058929"/>
                <a:gd name="connsiteY6" fmla="*/ 461603 h 474953"/>
                <a:gd name="connsiteX0" fmla="*/ 0 w 972106"/>
                <a:gd name="connsiteY0" fmla="*/ 318673 h 347792"/>
                <a:gd name="connsiteX1" fmla="*/ 5782 w 972106"/>
                <a:gd name="connsiteY1" fmla="*/ 1 h 347792"/>
                <a:gd name="connsiteX2" fmla="*/ 552462 w 972106"/>
                <a:gd name="connsiteY2" fmla="*/ 53007 h 347792"/>
                <a:gd name="connsiteX3" fmla="*/ 968720 w 972106"/>
                <a:gd name="connsiteY3" fmla="*/ 245278 h 347792"/>
                <a:gd name="connsiteX4" fmla="*/ 972106 w 972106"/>
                <a:gd name="connsiteY4" fmla="*/ 243201 h 347792"/>
                <a:gd name="connsiteX5" fmla="*/ 338039 w 972106"/>
                <a:gd name="connsiteY5" fmla="*/ 305393 h 347792"/>
                <a:gd name="connsiteX6" fmla="*/ 0 w 972106"/>
                <a:gd name="connsiteY6" fmla="*/ 318673 h 347792"/>
                <a:gd name="connsiteX0" fmla="*/ 0 w 972106"/>
                <a:gd name="connsiteY0" fmla="*/ 318673 h 347792"/>
                <a:gd name="connsiteX1" fmla="*/ 5782 w 972106"/>
                <a:gd name="connsiteY1" fmla="*/ 1 h 347792"/>
                <a:gd name="connsiteX2" fmla="*/ 364914 w 972106"/>
                <a:gd name="connsiteY2" fmla="*/ 54901 h 347792"/>
                <a:gd name="connsiteX3" fmla="*/ 968720 w 972106"/>
                <a:gd name="connsiteY3" fmla="*/ 245278 h 347792"/>
                <a:gd name="connsiteX4" fmla="*/ 972106 w 972106"/>
                <a:gd name="connsiteY4" fmla="*/ 243201 h 347792"/>
                <a:gd name="connsiteX5" fmla="*/ 338039 w 972106"/>
                <a:gd name="connsiteY5" fmla="*/ 305393 h 347792"/>
                <a:gd name="connsiteX6" fmla="*/ 0 w 972106"/>
                <a:gd name="connsiteY6" fmla="*/ 318673 h 347792"/>
                <a:gd name="connsiteX0" fmla="*/ 290193 w 1262299"/>
                <a:gd name="connsiteY0" fmla="*/ 401195 h 430314"/>
                <a:gd name="connsiteX1" fmla="*/ 1 w 1262299"/>
                <a:gd name="connsiteY1" fmla="*/ 0 h 430314"/>
                <a:gd name="connsiteX2" fmla="*/ 655107 w 1262299"/>
                <a:gd name="connsiteY2" fmla="*/ 137423 h 430314"/>
                <a:gd name="connsiteX3" fmla="*/ 1258913 w 1262299"/>
                <a:gd name="connsiteY3" fmla="*/ 327800 h 430314"/>
                <a:gd name="connsiteX4" fmla="*/ 1262299 w 1262299"/>
                <a:gd name="connsiteY4" fmla="*/ 325723 h 430314"/>
                <a:gd name="connsiteX5" fmla="*/ 628232 w 1262299"/>
                <a:gd name="connsiteY5" fmla="*/ 387915 h 430314"/>
                <a:gd name="connsiteX6" fmla="*/ 290193 w 1262299"/>
                <a:gd name="connsiteY6" fmla="*/ 401195 h 430314"/>
                <a:gd name="connsiteX0" fmla="*/ 22957 w 995063"/>
                <a:gd name="connsiteY0" fmla="*/ 296320 h 325439"/>
                <a:gd name="connsiteX1" fmla="*/ -1 w 995063"/>
                <a:gd name="connsiteY1" fmla="*/ 1 h 325439"/>
                <a:gd name="connsiteX2" fmla="*/ 387871 w 995063"/>
                <a:gd name="connsiteY2" fmla="*/ 32548 h 325439"/>
                <a:gd name="connsiteX3" fmla="*/ 991677 w 995063"/>
                <a:gd name="connsiteY3" fmla="*/ 222925 h 325439"/>
                <a:gd name="connsiteX4" fmla="*/ 995063 w 995063"/>
                <a:gd name="connsiteY4" fmla="*/ 220848 h 325439"/>
                <a:gd name="connsiteX5" fmla="*/ 360996 w 995063"/>
                <a:gd name="connsiteY5" fmla="*/ 283040 h 325439"/>
                <a:gd name="connsiteX6" fmla="*/ 22957 w 995063"/>
                <a:gd name="connsiteY6" fmla="*/ 296320 h 325439"/>
                <a:gd name="connsiteX0" fmla="*/ 0 w 1088235"/>
                <a:gd name="connsiteY0" fmla="*/ 268530 h 305995"/>
                <a:gd name="connsiteX1" fmla="*/ 93171 w 1088235"/>
                <a:gd name="connsiteY1" fmla="*/ 1 h 305995"/>
                <a:gd name="connsiteX2" fmla="*/ 481043 w 1088235"/>
                <a:gd name="connsiteY2" fmla="*/ 32548 h 305995"/>
                <a:gd name="connsiteX3" fmla="*/ 1084849 w 1088235"/>
                <a:gd name="connsiteY3" fmla="*/ 222925 h 305995"/>
                <a:gd name="connsiteX4" fmla="*/ 1088235 w 1088235"/>
                <a:gd name="connsiteY4" fmla="*/ 220848 h 305995"/>
                <a:gd name="connsiteX5" fmla="*/ 454168 w 1088235"/>
                <a:gd name="connsiteY5" fmla="*/ 283040 h 305995"/>
                <a:gd name="connsiteX6" fmla="*/ 0 w 1088235"/>
                <a:gd name="connsiteY6" fmla="*/ 268530 h 305995"/>
                <a:gd name="connsiteX0" fmla="*/ 0 w 1088235"/>
                <a:gd name="connsiteY0" fmla="*/ 268296 h 305761"/>
                <a:gd name="connsiteX1" fmla="*/ 69728 w 1088235"/>
                <a:gd name="connsiteY1" fmla="*/ 1 h 305761"/>
                <a:gd name="connsiteX2" fmla="*/ 481043 w 1088235"/>
                <a:gd name="connsiteY2" fmla="*/ 32314 h 305761"/>
                <a:gd name="connsiteX3" fmla="*/ 1084849 w 1088235"/>
                <a:gd name="connsiteY3" fmla="*/ 222691 h 305761"/>
                <a:gd name="connsiteX4" fmla="*/ 1088235 w 1088235"/>
                <a:gd name="connsiteY4" fmla="*/ 220614 h 305761"/>
                <a:gd name="connsiteX5" fmla="*/ 454168 w 1088235"/>
                <a:gd name="connsiteY5" fmla="*/ 282806 h 305761"/>
                <a:gd name="connsiteX6" fmla="*/ 0 w 1088235"/>
                <a:gd name="connsiteY6" fmla="*/ 268296 h 305761"/>
                <a:gd name="connsiteX0" fmla="*/ 0 w 1088235"/>
                <a:gd name="connsiteY0" fmla="*/ 268296 h 298480"/>
                <a:gd name="connsiteX1" fmla="*/ 69728 w 1088235"/>
                <a:gd name="connsiteY1" fmla="*/ 1 h 298480"/>
                <a:gd name="connsiteX2" fmla="*/ 481043 w 1088235"/>
                <a:gd name="connsiteY2" fmla="*/ 32314 h 298480"/>
                <a:gd name="connsiteX3" fmla="*/ 1084849 w 1088235"/>
                <a:gd name="connsiteY3" fmla="*/ 222691 h 298480"/>
                <a:gd name="connsiteX4" fmla="*/ 1088235 w 1088235"/>
                <a:gd name="connsiteY4" fmla="*/ 220614 h 298480"/>
                <a:gd name="connsiteX5" fmla="*/ 453932 w 1088235"/>
                <a:gd name="connsiteY5" fmla="*/ 259366 h 298480"/>
                <a:gd name="connsiteX6" fmla="*/ 0 w 1088235"/>
                <a:gd name="connsiteY6" fmla="*/ 268296 h 298480"/>
                <a:gd name="connsiteX0" fmla="*/ 0 w 1088235"/>
                <a:gd name="connsiteY0" fmla="*/ 268296 h 298755"/>
                <a:gd name="connsiteX1" fmla="*/ 69728 w 1088235"/>
                <a:gd name="connsiteY1" fmla="*/ 1 h 298755"/>
                <a:gd name="connsiteX2" fmla="*/ 481043 w 1088235"/>
                <a:gd name="connsiteY2" fmla="*/ 32314 h 298755"/>
                <a:gd name="connsiteX3" fmla="*/ 1084849 w 1088235"/>
                <a:gd name="connsiteY3" fmla="*/ 222691 h 298755"/>
                <a:gd name="connsiteX4" fmla="*/ 1088235 w 1088235"/>
                <a:gd name="connsiteY4" fmla="*/ 220614 h 298755"/>
                <a:gd name="connsiteX5" fmla="*/ 453932 w 1088235"/>
                <a:gd name="connsiteY5" fmla="*/ 259366 h 298755"/>
                <a:gd name="connsiteX6" fmla="*/ 0 w 1088235"/>
                <a:gd name="connsiteY6" fmla="*/ 268296 h 298755"/>
                <a:gd name="connsiteX0" fmla="*/ 0 w 1088235"/>
                <a:gd name="connsiteY0" fmla="*/ 268296 h 298755"/>
                <a:gd name="connsiteX1" fmla="*/ 69728 w 1088235"/>
                <a:gd name="connsiteY1" fmla="*/ 1 h 298755"/>
                <a:gd name="connsiteX2" fmla="*/ 481043 w 1088235"/>
                <a:gd name="connsiteY2" fmla="*/ 32314 h 298755"/>
                <a:gd name="connsiteX3" fmla="*/ 1084849 w 1088235"/>
                <a:gd name="connsiteY3" fmla="*/ 222691 h 298755"/>
                <a:gd name="connsiteX4" fmla="*/ 1088235 w 1088235"/>
                <a:gd name="connsiteY4" fmla="*/ 220614 h 298755"/>
                <a:gd name="connsiteX5" fmla="*/ 453932 w 1088235"/>
                <a:gd name="connsiteY5" fmla="*/ 259366 h 298755"/>
                <a:gd name="connsiteX6" fmla="*/ 0 w 1088235"/>
                <a:gd name="connsiteY6" fmla="*/ 268296 h 29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8235" h="298755">
                  <a:moveTo>
                    <a:pt x="0" y="268296"/>
                  </a:moveTo>
                  <a:lnTo>
                    <a:pt x="69728" y="1"/>
                  </a:lnTo>
                  <a:cubicBezTo>
                    <a:pt x="228240" y="115661"/>
                    <a:pt x="311856" y="-4801"/>
                    <a:pt x="481043" y="32314"/>
                  </a:cubicBezTo>
                  <a:cubicBezTo>
                    <a:pt x="650230" y="69429"/>
                    <a:pt x="969156" y="323730"/>
                    <a:pt x="1084849" y="222691"/>
                  </a:cubicBezTo>
                  <a:lnTo>
                    <a:pt x="1088235" y="220614"/>
                  </a:lnTo>
                  <a:cubicBezTo>
                    <a:pt x="988886" y="306829"/>
                    <a:pt x="661946" y="324613"/>
                    <a:pt x="453932" y="259366"/>
                  </a:cubicBezTo>
                  <a:cubicBezTo>
                    <a:pt x="280279" y="204749"/>
                    <a:pt x="147712" y="336440"/>
                    <a:pt x="0" y="268296"/>
                  </a:cubicBezTo>
                  <a:close/>
                </a:path>
              </a:pathLst>
            </a:custGeom>
            <a:gradFill flip="none" rotWithShape="1">
              <a:gsLst>
                <a:gs pos="30000">
                  <a:schemeClr val="accent1"/>
                </a:gs>
                <a:gs pos="90000">
                  <a:schemeClr val="accent1"/>
                </a:gs>
                <a:gs pos="6100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127000" algn="ctr" rotWithShape="0">
                <a:schemeClr val="accent1">
                  <a:lumMod val="50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0" h="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9" name="任意多边形: 形状 138">
              <a:extLst>
                <a:ext uri="{FF2B5EF4-FFF2-40B4-BE49-F238E27FC236}">
                  <a16:creationId xmlns:a16="http://schemas.microsoft.com/office/drawing/2014/main" id="{5DB69CF0-5A2A-4703-BE7B-1937B635E30D}"/>
                </a:ext>
              </a:extLst>
            </p:cNvPr>
            <p:cNvSpPr/>
            <p:nvPr/>
          </p:nvSpPr>
          <p:spPr>
            <a:xfrm rot="20792511" flipH="1" flipV="1">
              <a:off x="1917219" y="4703991"/>
              <a:ext cx="154531" cy="78537"/>
            </a:xfrm>
            <a:custGeom>
              <a:avLst/>
              <a:gdLst>
                <a:gd name="connsiteX0" fmla="*/ 107996 w 1159961"/>
                <a:gd name="connsiteY0" fmla="*/ 0 h 564887"/>
                <a:gd name="connsiteX1" fmla="*/ 145162 w 1159961"/>
                <a:gd name="connsiteY1" fmla="*/ 24424 h 564887"/>
                <a:gd name="connsiteX2" fmla="*/ 695155 w 1159961"/>
                <a:gd name="connsiteY2" fmla="*/ 405633 h 564887"/>
                <a:gd name="connsiteX3" fmla="*/ 1159445 w 1159961"/>
                <a:gd name="connsiteY3" fmla="*/ 321164 h 564887"/>
                <a:gd name="connsiteX4" fmla="*/ 1159961 w 1159961"/>
                <a:gd name="connsiteY4" fmla="*/ 320848 h 564887"/>
                <a:gd name="connsiteX5" fmla="*/ 667328 w 1159961"/>
                <a:gd name="connsiteY5" fmla="*/ 562357 h 564887"/>
                <a:gd name="connsiteX6" fmla="*/ 52557 w 1159961"/>
                <a:gd name="connsiteY6" fmla="*/ 486026 h 564887"/>
                <a:gd name="connsiteX7" fmla="*/ 0 w 1159961"/>
                <a:gd name="connsiteY7" fmla="*/ 451288 h 564887"/>
                <a:gd name="connsiteX0" fmla="*/ 107996 w 1159445"/>
                <a:gd name="connsiteY0" fmla="*/ 0 h 564887"/>
                <a:gd name="connsiteX1" fmla="*/ 145162 w 1159445"/>
                <a:gd name="connsiteY1" fmla="*/ 24424 h 564887"/>
                <a:gd name="connsiteX2" fmla="*/ 695155 w 1159445"/>
                <a:gd name="connsiteY2" fmla="*/ 405633 h 564887"/>
                <a:gd name="connsiteX3" fmla="*/ 1159445 w 1159445"/>
                <a:gd name="connsiteY3" fmla="*/ 321164 h 564887"/>
                <a:gd name="connsiteX4" fmla="*/ 1111486 w 1159445"/>
                <a:gd name="connsiteY4" fmla="*/ 267624 h 564887"/>
                <a:gd name="connsiteX5" fmla="*/ 667328 w 1159445"/>
                <a:gd name="connsiteY5" fmla="*/ 562357 h 564887"/>
                <a:gd name="connsiteX6" fmla="*/ 52557 w 1159445"/>
                <a:gd name="connsiteY6" fmla="*/ 486026 h 564887"/>
                <a:gd name="connsiteX7" fmla="*/ 0 w 1159445"/>
                <a:gd name="connsiteY7" fmla="*/ 451288 h 564887"/>
                <a:gd name="connsiteX8" fmla="*/ 107996 w 1159445"/>
                <a:gd name="connsiteY8" fmla="*/ 0 h 564887"/>
                <a:gd name="connsiteX0" fmla="*/ 107996 w 1111486"/>
                <a:gd name="connsiteY0" fmla="*/ 0 h 564887"/>
                <a:gd name="connsiteX1" fmla="*/ 145162 w 1111486"/>
                <a:gd name="connsiteY1" fmla="*/ 24424 h 564887"/>
                <a:gd name="connsiteX2" fmla="*/ 695155 w 1111486"/>
                <a:gd name="connsiteY2" fmla="*/ 405633 h 564887"/>
                <a:gd name="connsiteX3" fmla="*/ 1108100 w 1111486"/>
                <a:gd name="connsiteY3" fmla="*/ 269701 h 564887"/>
                <a:gd name="connsiteX4" fmla="*/ 1111486 w 1111486"/>
                <a:gd name="connsiteY4" fmla="*/ 267624 h 564887"/>
                <a:gd name="connsiteX5" fmla="*/ 667328 w 1111486"/>
                <a:gd name="connsiteY5" fmla="*/ 562357 h 564887"/>
                <a:gd name="connsiteX6" fmla="*/ 52557 w 1111486"/>
                <a:gd name="connsiteY6" fmla="*/ 486026 h 564887"/>
                <a:gd name="connsiteX7" fmla="*/ 0 w 1111486"/>
                <a:gd name="connsiteY7" fmla="*/ 451288 h 564887"/>
                <a:gd name="connsiteX8" fmla="*/ 107996 w 1111486"/>
                <a:gd name="connsiteY8" fmla="*/ 0 h 56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1486" h="564887">
                  <a:moveTo>
                    <a:pt x="107996" y="0"/>
                  </a:moveTo>
                  <a:lnTo>
                    <a:pt x="145162" y="24424"/>
                  </a:lnTo>
                  <a:cubicBezTo>
                    <a:pt x="303674" y="140084"/>
                    <a:pt x="534665" y="364754"/>
                    <a:pt x="695155" y="405633"/>
                  </a:cubicBezTo>
                  <a:cubicBezTo>
                    <a:pt x="855645" y="446513"/>
                    <a:pt x="992407" y="370740"/>
                    <a:pt x="1108100" y="269701"/>
                  </a:cubicBezTo>
                  <a:lnTo>
                    <a:pt x="1111486" y="267624"/>
                  </a:lnTo>
                  <a:cubicBezTo>
                    <a:pt x="1012137" y="353839"/>
                    <a:pt x="864894" y="549099"/>
                    <a:pt x="667328" y="562357"/>
                  </a:cubicBezTo>
                  <a:cubicBezTo>
                    <a:pt x="519153" y="572300"/>
                    <a:pt x="200269" y="554170"/>
                    <a:pt x="52557" y="486026"/>
                  </a:cubicBezTo>
                  <a:lnTo>
                    <a:pt x="0" y="451288"/>
                  </a:lnTo>
                  <a:lnTo>
                    <a:pt x="107996" y="0"/>
                  </a:lnTo>
                  <a:close/>
                </a:path>
              </a:pathLst>
            </a:custGeom>
            <a:gradFill flip="none" rotWithShape="1">
              <a:gsLst>
                <a:gs pos="54000">
                  <a:schemeClr val="accent1">
                    <a:lumMod val="19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127000" algn="ctr" rotWithShape="0">
                <a:schemeClr val="accent1">
                  <a:lumMod val="50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0" h="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125" name="图片 124">
            <a:extLst>
              <a:ext uri="{FF2B5EF4-FFF2-40B4-BE49-F238E27FC236}">
                <a16:creationId xmlns:a16="http://schemas.microsoft.com/office/drawing/2014/main" id="{583C77DC-6A22-4A62-89A3-E1C174F65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 grainSize="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575413" y="2784848"/>
            <a:ext cx="4864558" cy="2591679"/>
          </a:xfrm>
          <a:prstGeom prst="rect">
            <a:avLst/>
          </a:prstGeom>
        </p:spPr>
      </p:pic>
      <p:pic>
        <p:nvPicPr>
          <p:cNvPr id="126" name="图片 125">
            <a:extLst>
              <a:ext uri="{FF2B5EF4-FFF2-40B4-BE49-F238E27FC236}">
                <a16:creationId xmlns:a16="http://schemas.microsoft.com/office/drawing/2014/main" id="{4CED43B0-5C6E-4347-8985-5DD839136E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 grainSize="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3672151" y="2784849"/>
            <a:ext cx="4864558" cy="2591679"/>
          </a:xfrm>
          <a:prstGeom prst="rect">
            <a:avLst/>
          </a:prstGeom>
        </p:spPr>
      </p:pic>
      <p:pic>
        <p:nvPicPr>
          <p:cNvPr id="127" name="图片 126">
            <a:extLst>
              <a:ext uri="{FF2B5EF4-FFF2-40B4-BE49-F238E27FC236}">
                <a16:creationId xmlns:a16="http://schemas.microsoft.com/office/drawing/2014/main" id="{8FFC79CC-A5DB-41EC-87BA-0F34DFB60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 grainSize="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6711156" y="2784850"/>
            <a:ext cx="4864558" cy="2591679"/>
          </a:xfrm>
          <a:prstGeom prst="rect">
            <a:avLst/>
          </a:prstGeom>
        </p:spPr>
      </p:pic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77E46EE-C97C-476F-A1FB-35F2D0A9BB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18788" y="702945"/>
            <a:ext cx="1569660" cy="424732"/>
          </a:xfrm>
        </p:spPr>
        <p:txBody>
          <a:bodyPr/>
          <a:lstStyle/>
          <a:p>
            <a:r>
              <a:rPr lang="zh-CN" altLang="en-US"/>
              <a:t>业务亮点</a:t>
            </a: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DFE5F71F-0B12-4A24-A70A-683334AA3D9C}"/>
              </a:ext>
            </a:extLst>
          </p:cNvPr>
          <p:cNvSpPr/>
          <p:nvPr/>
        </p:nvSpPr>
        <p:spPr>
          <a:xfrm rot="18770822">
            <a:off x="4199010" y="4413467"/>
            <a:ext cx="735825" cy="35991"/>
          </a:xfrm>
          <a:custGeom>
            <a:avLst/>
            <a:gdLst>
              <a:gd name="connsiteX0" fmla="*/ 0 w 1087333"/>
              <a:gd name="connsiteY0" fmla="*/ 17995 h 35991"/>
              <a:gd name="connsiteX1" fmla="*/ 1087333 w 1087333"/>
              <a:gd name="connsiteY1" fmla="*/ 17995 h 35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87333" h="35991">
                <a:moveTo>
                  <a:pt x="0" y="17995"/>
                </a:moveTo>
                <a:lnTo>
                  <a:pt x="1087333" y="17995"/>
                </a:lnTo>
              </a:path>
            </a:pathLst>
          </a:cu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29182" tIns="-9188" rIns="529184" bIns="-9188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500" kern="1200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3B01AE26-6A4A-4394-BFEE-CA33972A499A}"/>
              </a:ext>
            </a:extLst>
          </p:cNvPr>
          <p:cNvSpPr/>
          <p:nvPr/>
        </p:nvSpPr>
        <p:spPr>
          <a:xfrm rot="19457599">
            <a:off x="7143868" y="3969711"/>
            <a:ext cx="910615" cy="24356"/>
          </a:xfrm>
          <a:custGeom>
            <a:avLst/>
            <a:gdLst>
              <a:gd name="connsiteX0" fmla="*/ 0 w 910615"/>
              <a:gd name="connsiteY0" fmla="*/ 17995 h 35991"/>
              <a:gd name="connsiteX1" fmla="*/ 910615 w 910615"/>
              <a:gd name="connsiteY1" fmla="*/ 17995 h 35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0615" h="35991">
                <a:moveTo>
                  <a:pt x="0" y="17995"/>
                </a:moveTo>
                <a:lnTo>
                  <a:pt x="910615" y="17995"/>
                </a:lnTo>
              </a:path>
            </a:pathLst>
          </a:cu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45242" tIns="-4771" rIns="445243" bIns="-4769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500" kern="1200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EE7D5BDC-71A7-40DA-A973-585DBA76294D}"/>
              </a:ext>
            </a:extLst>
          </p:cNvPr>
          <p:cNvSpPr/>
          <p:nvPr/>
        </p:nvSpPr>
        <p:spPr>
          <a:xfrm rot="2142401">
            <a:off x="7143868" y="4329369"/>
            <a:ext cx="910615" cy="24356"/>
          </a:xfrm>
          <a:custGeom>
            <a:avLst/>
            <a:gdLst>
              <a:gd name="connsiteX0" fmla="*/ 0 w 910615"/>
              <a:gd name="connsiteY0" fmla="*/ 17995 h 35991"/>
              <a:gd name="connsiteX1" fmla="*/ 910615 w 910615"/>
              <a:gd name="connsiteY1" fmla="*/ 17995 h 35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0615" h="35991">
                <a:moveTo>
                  <a:pt x="0" y="17995"/>
                </a:moveTo>
                <a:lnTo>
                  <a:pt x="910615" y="17995"/>
                </a:lnTo>
              </a:path>
            </a:pathLst>
          </a:cu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45242" tIns="-4770" rIns="445242" bIns="-4770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500" kern="1200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952AD38F-8D16-4B8D-AF4A-51FB7A471EB3}"/>
              </a:ext>
            </a:extLst>
          </p:cNvPr>
          <p:cNvSpPr/>
          <p:nvPr/>
        </p:nvSpPr>
        <p:spPr>
          <a:xfrm rot="2829178">
            <a:off x="4199010" y="4952953"/>
            <a:ext cx="735825" cy="35991"/>
          </a:xfrm>
          <a:custGeom>
            <a:avLst/>
            <a:gdLst>
              <a:gd name="connsiteX0" fmla="*/ 0 w 1087333"/>
              <a:gd name="connsiteY0" fmla="*/ 17995 h 35991"/>
              <a:gd name="connsiteX1" fmla="*/ 1087333 w 1087333"/>
              <a:gd name="connsiteY1" fmla="*/ 17995 h 35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87333" h="35991">
                <a:moveTo>
                  <a:pt x="0" y="17995"/>
                </a:moveTo>
                <a:lnTo>
                  <a:pt x="1087333" y="17995"/>
                </a:lnTo>
              </a:path>
            </a:pathLst>
          </a:cu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29183" tIns="-9189" rIns="529184" bIns="-9187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500" kern="1200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2C436712-9429-48D2-8366-3AEA3B5AAB85}"/>
              </a:ext>
            </a:extLst>
          </p:cNvPr>
          <p:cNvSpPr/>
          <p:nvPr/>
        </p:nvSpPr>
        <p:spPr>
          <a:xfrm>
            <a:off x="7229459" y="5228513"/>
            <a:ext cx="739433" cy="24356"/>
          </a:xfrm>
          <a:custGeom>
            <a:avLst/>
            <a:gdLst>
              <a:gd name="connsiteX0" fmla="*/ 0 w 739433"/>
              <a:gd name="connsiteY0" fmla="*/ 17995 h 35991"/>
              <a:gd name="connsiteX1" fmla="*/ 739433 w 739433"/>
              <a:gd name="connsiteY1" fmla="*/ 17995 h 35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9433" h="35991">
                <a:moveTo>
                  <a:pt x="0" y="17995"/>
                </a:moveTo>
                <a:lnTo>
                  <a:pt x="739433" y="17995"/>
                </a:lnTo>
              </a:path>
            </a:pathLst>
          </a:cu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3931" tIns="-490" rIns="363931" bIns="-490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500" kern="1200"/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AA55BC9A-D563-4BBC-878E-7639A8ADC8F9}"/>
              </a:ext>
            </a:extLst>
          </p:cNvPr>
          <p:cNvGrpSpPr/>
          <p:nvPr/>
        </p:nvGrpSpPr>
        <p:grpSpPr>
          <a:xfrm>
            <a:off x="2138227" y="4388459"/>
            <a:ext cx="1848584" cy="625491"/>
            <a:chOff x="2583690" y="4096889"/>
            <a:chExt cx="1848584" cy="625491"/>
          </a:xfrm>
        </p:grpSpPr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ADBF1493-E250-4C7C-835B-68978DD93B15}"/>
                </a:ext>
              </a:extLst>
            </p:cNvPr>
            <p:cNvSpPr/>
            <p:nvPr/>
          </p:nvSpPr>
          <p:spPr>
            <a:xfrm>
              <a:off x="2583690" y="4096889"/>
              <a:ext cx="1848584" cy="625491"/>
            </a:xfrm>
            <a:custGeom>
              <a:avLst/>
              <a:gdLst>
                <a:gd name="connsiteX0" fmla="*/ 0 w 1848584"/>
                <a:gd name="connsiteY0" fmla="*/ 92429 h 924292"/>
                <a:gd name="connsiteX1" fmla="*/ 92429 w 1848584"/>
                <a:gd name="connsiteY1" fmla="*/ 0 h 924292"/>
                <a:gd name="connsiteX2" fmla="*/ 1756155 w 1848584"/>
                <a:gd name="connsiteY2" fmla="*/ 0 h 924292"/>
                <a:gd name="connsiteX3" fmla="*/ 1848584 w 1848584"/>
                <a:gd name="connsiteY3" fmla="*/ 92429 h 924292"/>
                <a:gd name="connsiteX4" fmla="*/ 1848584 w 1848584"/>
                <a:gd name="connsiteY4" fmla="*/ 831863 h 924292"/>
                <a:gd name="connsiteX5" fmla="*/ 1756155 w 1848584"/>
                <a:gd name="connsiteY5" fmla="*/ 924292 h 924292"/>
                <a:gd name="connsiteX6" fmla="*/ 92429 w 1848584"/>
                <a:gd name="connsiteY6" fmla="*/ 924292 h 924292"/>
                <a:gd name="connsiteX7" fmla="*/ 0 w 1848584"/>
                <a:gd name="connsiteY7" fmla="*/ 831863 h 924292"/>
                <a:gd name="connsiteX8" fmla="*/ 0 w 1848584"/>
                <a:gd name="connsiteY8" fmla="*/ 92429 h 92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8584" h="924292">
                  <a:moveTo>
                    <a:pt x="0" y="92429"/>
                  </a:moveTo>
                  <a:cubicBezTo>
                    <a:pt x="0" y="41382"/>
                    <a:pt x="41382" y="0"/>
                    <a:pt x="92429" y="0"/>
                  </a:cubicBezTo>
                  <a:lnTo>
                    <a:pt x="1756155" y="0"/>
                  </a:lnTo>
                  <a:cubicBezTo>
                    <a:pt x="1807202" y="0"/>
                    <a:pt x="1848584" y="41382"/>
                    <a:pt x="1848584" y="92429"/>
                  </a:cubicBezTo>
                  <a:lnTo>
                    <a:pt x="1848584" y="831863"/>
                  </a:lnTo>
                  <a:cubicBezTo>
                    <a:pt x="1848584" y="882910"/>
                    <a:pt x="1807202" y="924292"/>
                    <a:pt x="1756155" y="924292"/>
                  </a:cubicBezTo>
                  <a:lnTo>
                    <a:pt x="92429" y="924292"/>
                  </a:lnTo>
                  <a:cubicBezTo>
                    <a:pt x="41382" y="924292"/>
                    <a:pt x="0" y="882910"/>
                    <a:pt x="0" y="831863"/>
                  </a:cubicBezTo>
                  <a:lnTo>
                    <a:pt x="0" y="92429"/>
                  </a:lnTo>
                  <a:close/>
                </a:path>
              </a:pathLst>
            </a:custGeom>
            <a:solidFill>
              <a:schemeClr val="accent2"/>
            </a:solidFill>
            <a:ln>
              <a:gradFill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472" tIns="52472" rIns="52472" bIns="52472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600" b="1" kern="1200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37BBB804-896E-45DD-976D-07ED91FFEAA3}"/>
                </a:ext>
              </a:extLst>
            </p:cNvPr>
            <p:cNvSpPr/>
            <p:nvPr/>
          </p:nvSpPr>
          <p:spPr>
            <a:xfrm>
              <a:off x="2638445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5CE273AE-14BF-4BD5-BB62-FEA47BFF6DB8}"/>
                </a:ext>
              </a:extLst>
            </p:cNvPr>
            <p:cNvSpPr/>
            <p:nvPr/>
          </p:nvSpPr>
          <p:spPr>
            <a:xfrm>
              <a:off x="2772098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09ACC8D8-E4E2-450C-90B4-00CEBE4C526A}"/>
                </a:ext>
              </a:extLst>
            </p:cNvPr>
            <p:cNvSpPr/>
            <p:nvPr/>
          </p:nvSpPr>
          <p:spPr>
            <a:xfrm>
              <a:off x="2905751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08B1EC02-EC4E-44E7-81FE-866292D8EF05}"/>
                </a:ext>
              </a:extLst>
            </p:cNvPr>
            <p:cNvSpPr/>
            <p:nvPr/>
          </p:nvSpPr>
          <p:spPr>
            <a:xfrm>
              <a:off x="3039404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097FAB36-630C-48D0-9E66-DD93F3F5FDD0}"/>
                </a:ext>
              </a:extLst>
            </p:cNvPr>
            <p:cNvSpPr/>
            <p:nvPr/>
          </p:nvSpPr>
          <p:spPr>
            <a:xfrm>
              <a:off x="3173057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CC92AD4B-65DF-4DF4-B6BB-03836D099CE4}"/>
                </a:ext>
              </a:extLst>
            </p:cNvPr>
            <p:cNvSpPr/>
            <p:nvPr/>
          </p:nvSpPr>
          <p:spPr>
            <a:xfrm>
              <a:off x="3306710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61CF88C8-CD2A-4AD3-BC0D-D589925FEB23}"/>
                </a:ext>
              </a:extLst>
            </p:cNvPr>
            <p:cNvSpPr/>
            <p:nvPr/>
          </p:nvSpPr>
          <p:spPr>
            <a:xfrm>
              <a:off x="3440363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0A4D2D1B-0965-4E0C-A911-941976B86217}"/>
                </a:ext>
              </a:extLst>
            </p:cNvPr>
            <p:cNvSpPr/>
            <p:nvPr/>
          </p:nvSpPr>
          <p:spPr>
            <a:xfrm>
              <a:off x="3574016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C1CCFC66-83E9-40D6-B5A7-7B994BD119AA}"/>
                </a:ext>
              </a:extLst>
            </p:cNvPr>
            <p:cNvSpPr/>
            <p:nvPr/>
          </p:nvSpPr>
          <p:spPr>
            <a:xfrm>
              <a:off x="3707669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D364F091-39C8-4E12-94B0-769CBC575745}"/>
                </a:ext>
              </a:extLst>
            </p:cNvPr>
            <p:cNvSpPr/>
            <p:nvPr/>
          </p:nvSpPr>
          <p:spPr>
            <a:xfrm>
              <a:off x="3841322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E2EA1ED2-6825-4956-812D-442770B015FF}"/>
                </a:ext>
              </a:extLst>
            </p:cNvPr>
            <p:cNvSpPr/>
            <p:nvPr/>
          </p:nvSpPr>
          <p:spPr>
            <a:xfrm>
              <a:off x="3974975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50BC7E3C-5161-45B0-83C8-209981FB7534}"/>
                </a:ext>
              </a:extLst>
            </p:cNvPr>
            <p:cNvSpPr/>
            <p:nvPr/>
          </p:nvSpPr>
          <p:spPr>
            <a:xfrm>
              <a:off x="4108628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441822F5-A6FA-49D2-8E97-CE00CE3338C1}"/>
                </a:ext>
              </a:extLst>
            </p:cNvPr>
            <p:cNvSpPr/>
            <p:nvPr/>
          </p:nvSpPr>
          <p:spPr>
            <a:xfrm>
              <a:off x="4242281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矩形 37">
            <a:extLst>
              <a:ext uri="{FF2B5EF4-FFF2-40B4-BE49-F238E27FC236}">
                <a16:creationId xmlns:a16="http://schemas.microsoft.com/office/drawing/2014/main" id="{6A6EAB2A-A322-4958-BB4A-B85308377EA1}"/>
              </a:ext>
            </a:extLst>
          </p:cNvPr>
          <p:cNvSpPr/>
          <p:nvPr/>
        </p:nvSpPr>
        <p:spPr>
          <a:xfrm>
            <a:off x="2762453" y="4564097"/>
            <a:ext cx="595035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600" b="1">
                <a:solidFill>
                  <a:schemeClr val="bg1">
                    <a:lumMod val="95000"/>
                  </a:schemeClr>
                </a:solidFill>
                <a:latin typeface="+mn-ea"/>
              </a:rPr>
              <a:t>标题</a:t>
            </a: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20C5755A-B594-4F0D-BC51-B823D02EC5D7}"/>
              </a:ext>
            </a:extLst>
          </p:cNvPr>
          <p:cNvGrpSpPr/>
          <p:nvPr/>
        </p:nvGrpSpPr>
        <p:grpSpPr>
          <a:xfrm>
            <a:off x="5168368" y="3836734"/>
            <a:ext cx="1848584" cy="625491"/>
            <a:chOff x="2583690" y="4096889"/>
            <a:chExt cx="1848584" cy="625491"/>
          </a:xfrm>
        </p:grpSpPr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62BC588B-099A-4F10-A7B0-A0307042C8F7}"/>
                </a:ext>
              </a:extLst>
            </p:cNvPr>
            <p:cNvSpPr/>
            <p:nvPr/>
          </p:nvSpPr>
          <p:spPr>
            <a:xfrm>
              <a:off x="2583690" y="4096889"/>
              <a:ext cx="1848584" cy="625491"/>
            </a:xfrm>
            <a:custGeom>
              <a:avLst/>
              <a:gdLst>
                <a:gd name="connsiteX0" fmla="*/ 0 w 1848584"/>
                <a:gd name="connsiteY0" fmla="*/ 92429 h 924292"/>
                <a:gd name="connsiteX1" fmla="*/ 92429 w 1848584"/>
                <a:gd name="connsiteY1" fmla="*/ 0 h 924292"/>
                <a:gd name="connsiteX2" fmla="*/ 1756155 w 1848584"/>
                <a:gd name="connsiteY2" fmla="*/ 0 h 924292"/>
                <a:gd name="connsiteX3" fmla="*/ 1848584 w 1848584"/>
                <a:gd name="connsiteY3" fmla="*/ 92429 h 924292"/>
                <a:gd name="connsiteX4" fmla="*/ 1848584 w 1848584"/>
                <a:gd name="connsiteY4" fmla="*/ 831863 h 924292"/>
                <a:gd name="connsiteX5" fmla="*/ 1756155 w 1848584"/>
                <a:gd name="connsiteY5" fmla="*/ 924292 h 924292"/>
                <a:gd name="connsiteX6" fmla="*/ 92429 w 1848584"/>
                <a:gd name="connsiteY6" fmla="*/ 924292 h 924292"/>
                <a:gd name="connsiteX7" fmla="*/ 0 w 1848584"/>
                <a:gd name="connsiteY7" fmla="*/ 831863 h 924292"/>
                <a:gd name="connsiteX8" fmla="*/ 0 w 1848584"/>
                <a:gd name="connsiteY8" fmla="*/ 92429 h 92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8584" h="924292">
                  <a:moveTo>
                    <a:pt x="0" y="92429"/>
                  </a:moveTo>
                  <a:cubicBezTo>
                    <a:pt x="0" y="41382"/>
                    <a:pt x="41382" y="0"/>
                    <a:pt x="92429" y="0"/>
                  </a:cubicBezTo>
                  <a:lnTo>
                    <a:pt x="1756155" y="0"/>
                  </a:lnTo>
                  <a:cubicBezTo>
                    <a:pt x="1807202" y="0"/>
                    <a:pt x="1848584" y="41382"/>
                    <a:pt x="1848584" y="92429"/>
                  </a:cubicBezTo>
                  <a:lnTo>
                    <a:pt x="1848584" y="831863"/>
                  </a:lnTo>
                  <a:cubicBezTo>
                    <a:pt x="1848584" y="882910"/>
                    <a:pt x="1807202" y="924292"/>
                    <a:pt x="1756155" y="924292"/>
                  </a:cubicBezTo>
                  <a:lnTo>
                    <a:pt x="92429" y="924292"/>
                  </a:lnTo>
                  <a:cubicBezTo>
                    <a:pt x="41382" y="924292"/>
                    <a:pt x="0" y="882910"/>
                    <a:pt x="0" y="831863"/>
                  </a:cubicBezTo>
                  <a:lnTo>
                    <a:pt x="0" y="92429"/>
                  </a:lnTo>
                  <a:close/>
                </a:path>
              </a:pathLst>
            </a:custGeom>
            <a:solidFill>
              <a:schemeClr val="accent2"/>
            </a:solidFill>
            <a:ln>
              <a:gradFill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472" tIns="52472" rIns="52472" bIns="52472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600" b="1" kern="1200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67067EAC-CDA1-4A7F-AB8D-6FA35A9EF42B}"/>
                </a:ext>
              </a:extLst>
            </p:cNvPr>
            <p:cNvSpPr/>
            <p:nvPr/>
          </p:nvSpPr>
          <p:spPr>
            <a:xfrm>
              <a:off x="2638445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DD4AC964-FCD7-4021-A1BF-62C076B8DB89}"/>
                </a:ext>
              </a:extLst>
            </p:cNvPr>
            <p:cNvSpPr/>
            <p:nvPr/>
          </p:nvSpPr>
          <p:spPr>
            <a:xfrm>
              <a:off x="2772098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71964D8B-FE6D-458A-A50F-8978D2FE9E79}"/>
                </a:ext>
              </a:extLst>
            </p:cNvPr>
            <p:cNvSpPr/>
            <p:nvPr/>
          </p:nvSpPr>
          <p:spPr>
            <a:xfrm>
              <a:off x="2905751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FE0D247C-FC8B-4C48-B20B-38AC3972005A}"/>
                </a:ext>
              </a:extLst>
            </p:cNvPr>
            <p:cNvSpPr/>
            <p:nvPr/>
          </p:nvSpPr>
          <p:spPr>
            <a:xfrm>
              <a:off x="3039404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661DFE73-BCEE-40AB-87EF-B9E3927A8824}"/>
                </a:ext>
              </a:extLst>
            </p:cNvPr>
            <p:cNvSpPr/>
            <p:nvPr/>
          </p:nvSpPr>
          <p:spPr>
            <a:xfrm>
              <a:off x="3173057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AC5687A1-9130-4133-BD07-5CC05E55B5E7}"/>
                </a:ext>
              </a:extLst>
            </p:cNvPr>
            <p:cNvSpPr/>
            <p:nvPr/>
          </p:nvSpPr>
          <p:spPr>
            <a:xfrm>
              <a:off x="3306710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CC279EA2-D80F-4144-AB76-A6BAE616E81A}"/>
                </a:ext>
              </a:extLst>
            </p:cNvPr>
            <p:cNvSpPr/>
            <p:nvPr/>
          </p:nvSpPr>
          <p:spPr>
            <a:xfrm>
              <a:off x="3440363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0DD47208-573A-4E1A-920E-706DDB0D3039}"/>
                </a:ext>
              </a:extLst>
            </p:cNvPr>
            <p:cNvSpPr/>
            <p:nvPr/>
          </p:nvSpPr>
          <p:spPr>
            <a:xfrm>
              <a:off x="3574016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22D22580-42FD-43BF-8311-AF9E83527D3A}"/>
                </a:ext>
              </a:extLst>
            </p:cNvPr>
            <p:cNvSpPr/>
            <p:nvPr/>
          </p:nvSpPr>
          <p:spPr>
            <a:xfrm>
              <a:off x="3707669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475D8BA5-6622-48FF-997C-071A065BB4AE}"/>
                </a:ext>
              </a:extLst>
            </p:cNvPr>
            <p:cNvSpPr/>
            <p:nvPr/>
          </p:nvSpPr>
          <p:spPr>
            <a:xfrm>
              <a:off x="3841322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6E80DA96-1EC9-44FB-9CC7-A79485E0F56A}"/>
                </a:ext>
              </a:extLst>
            </p:cNvPr>
            <p:cNvSpPr/>
            <p:nvPr/>
          </p:nvSpPr>
          <p:spPr>
            <a:xfrm>
              <a:off x="3974975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93873EA0-182D-4E5A-958F-18BE74C612C6}"/>
                </a:ext>
              </a:extLst>
            </p:cNvPr>
            <p:cNvSpPr/>
            <p:nvPr/>
          </p:nvSpPr>
          <p:spPr>
            <a:xfrm>
              <a:off x="4108628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134B7058-14BC-4593-8B25-3A96F60BDFE9}"/>
                </a:ext>
              </a:extLst>
            </p:cNvPr>
            <p:cNvSpPr/>
            <p:nvPr/>
          </p:nvSpPr>
          <p:spPr>
            <a:xfrm>
              <a:off x="4242281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矩形 41">
            <a:extLst>
              <a:ext uri="{FF2B5EF4-FFF2-40B4-BE49-F238E27FC236}">
                <a16:creationId xmlns:a16="http://schemas.microsoft.com/office/drawing/2014/main" id="{AD1DF66A-31F0-4E7F-BC1F-3D65E6D3D3AA}"/>
              </a:ext>
            </a:extLst>
          </p:cNvPr>
          <p:cNvSpPr/>
          <p:nvPr/>
        </p:nvSpPr>
        <p:spPr>
          <a:xfrm>
            <a:off x="5792594" y="4012372"/>
            <a:ext cx="595035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600" b="1">
                <a:solidFill>
                  <a:schemeClr val="bg1">
                    <a:lumMod val="95000"/>
                  </a:schemeClr>
                </a:solidFill>
                <a:latin typeface="+mn-ea"/>
              </a:rPr>
              <a:t>标题</a:t>
            </a:r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42FE22EE-6C90-441A-98E6-0545EAF8F1DA}"/>
              </a:ext>
            </a:extLst>
          </p:cNvPr>
          <p:cNvGrpSpPr/>
          <p:nvPr/>
        </p:nvGrpSpPr>
        <p:grpSpPr>
          <a:xfrm>
            <a:off x="5168368" y="4902406"/>
            <a:ext cx="1848584" cy="625491"/>
            <a:chOff x="2583690" y="4096889"/>
            <a:chExt cx="1848584" cy="625491"/>
          </a:xfrm>
        </p:grpSpPr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748FA1C5-831B-415C-8244-4F5565D0484B}"/>
                </a:ext>
              </a:extLst>
            </p:cNvPr>
            <p:cNvSpPr/>
            <p:nvPr/>
          </p:nvSpPr>
          <p:spPr>
            <a:xfrm>
              <a:off x="2583690" y="4096889"/>
              <a:ext cx="1848584" cy="625491"/>
            </a:xfrm>
            <a:custGeom>
              <a:avLst/>
              <a:gdLst>
                <a:gd name="connsiteX0" fmla="*/ 0 w 1848584"/>
                <a:gd name="connsiteY0" fmla="*/ 92429 h 924292"/>
                <a:gd name="connsiteX1" fmla="*/ 92429 w 1848584"/>
                <a:gd name="connsiteY1" fmla="*/ 0 h 924292"/>
                <a:gd name="connsiteX2" fmla="*/ 1756155 w 1848584"/>
                <a:gd name="connsiteY2" fmla="*/ 0 h 924292"/>
                <a:gd name="connsiteX3" fmla="*/ 1848584 w 1848584"/>
                <a:gd name="connsiteY3" fmla="*/ 92429 h 924292"/>
                <a:gd name="connsiteX4" fmla="*/ 1848584 w 1848584"/>
                <a:gd name="connsiteY4" fmla="*/ 831863 h 924292"/>
                <a:gd name="connsiteX5" fmla="*/ 1756155 w 1848584"/>
                <a:gd name="connsiteY5" fmla="*/ 924292 h 924292"/>
                <a:gd name="connsiteX6" fmla="*/ 92429 w 1848584"/>
                <a:gd name="connsiteY6" fmla="*/ 924292 h 924292"/>
                <a:gd name="connsiteX7" fmla="*/ 0 w 1848584"/>
                <a:gd name="connsiteY7" fmla="*/ 831863 h 924292"/>
                <a:gd name="connsiteX8" fmla="*/ 0 w 1848584"/>
                <a:gd name="connsiteY8" fmla="*/ 92429 h 92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8584" h="924292">
                  <a:moveTo>
                    <a:pt x="0" y="92429"/>
                  </a:moveTo>
                  <a:cubicBezTo>
                    <a:pt x="0" y="41382"/>
                    <a:pt x="41382" y="0"/>
                    <a:pt x="92429" y="0"/>
                  </a:cubicBezTo>
                  <a:lnTo>
                    <a:pt x="1756155" y="0"/>
                  </a:lnTo>
                  <a:cubicBezTo>
                    <a:pt x="1807202" y="0"/>
                    <a:pt x="1848584" y="41382"/>
                    <a:pt x="1848584" y="92429"/>
                  </a:cubicBezTo>
                  <a:lnTo>
                    <a:pt x="1848584" y="831863"/>
                  </a:lnTo>
                  <a:cubicBezTo>
                    <a:pt x="1848584" y="882910"/>
                    <a:pt x="1807202" y="924292"/>
                    <a:pt x="1756155" y="924292"/>
                  </a:cubicBezTo>
                  <a:lnTo>
                    <a:pt x="92429" y="924292"/>
                  </a:lnTo>
                  <a:cubicBezTo>
                    <a:pt x="41382" y="924292"/>
                    <a:pt x="0" y="882910"/>
                    <a:pt x="0" y="831863"/>
                  </a:cubicBezTo>
                  <a:lnTo>
                    <a:pt x="0" y="92429"/>
                  </a:lnTo>
                  <a:close/>
                </a:path>
              </a:pathLst>
            </a:custGeom>
            <a:solidFill>
              <a:schemeClr val="accent2"/>
            </a:solidFill>
            <a:ln>
              <a:gradFill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472" tIns="52472" rIns="52472" bIns="52472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600" b="1" kern="1200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EA71478B-C9A3-46D6-B79D-033CD71E1929}"/>
                </a:ext>
              </a:extLst>
            </p:cNvPr>
            <p:cNvSpPr/>
            <p:nvPr/>
          </p:nvSpPr>
          <p:spPr>
            <a:xfrm>
              <a:off x="2638445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66064937-96ED-4F88-90FF-FCFC7B2C890D}"/>
                </a:ext>
              </a:extLst>
            </p:cNvPr>
            <p:cNvSpPr/>
            <p:nvPr/>
          </p:nvSpPr>
          <p:spPr>
            <a:xfrm>
              <a:off x="2772098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C9C337C3-F045-456C-B922-8A942CFD3923}"/>
                </a:ext>
              </a:extLst>
            </p:cNvPr>
            <p:cNvSpPr/>
            <p:nvPr/>
          </p:nvSpPr>
          <p:spPr>
            <a:xfrm>
              <a:off x="2905751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B436F8DE-6BC6-4A7E-BAAB-7CEF7F2F5411}"/>
                </a:ext>
              </a:extLst>
            </p:cNvPr>
            <p:cNvSpPr/>
            <p:nvPr/>
          </p:nvSpPr>
          <p:spPr>
            <a:xfrm>
              <a:off x="3039404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24C06993-D699-4B5A-81FD-25E60BCDE246}"/>
                </a:ext>
              </a:extLst>
            </p:cNvPr>
            <p:cNvSpPr/>
            <p:nvPr/>
          </p:nvSpPr>
          <p:spPr>
            <a:xfrm>
              <a:off x="3173057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BA9D431F-6674-4476-B774-420DF31A9340}"/>
                </a:ext>
              </a:extLst>
            </p:cNvPr>
            <p:cNvSpPr/>
            <p:nvPr/>
          </p:nvSpPr>
          <p:spPr>
            <a:xfrm>
              <a:off x="3306710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994B264D-0FD3-422C-8D47-7534E99D5A93}"/>
                </a:ext>
              </a:extLst>
            </p:cNvPr>
            <p:cNvSpPr/>
            <p:nvPr/>
          </p:nvSpPr>
          <p:spPr>
            <a:xfrm>
              <a:off x="3440363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F9BBCAA1-1771-4185-8D33-DFB00A4A4806}"/>
                </a:ext>
              </a:extLst>
            </p:cNvPr>
            <p:cNvSpPr/>
            <p:nvPr/>
          </p:nvSpPr>
          <p:spPr>
            <a:xfrm>
              <a:off x="3574016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C01F803E-61CE-46F4-8D57-36A8E895D933}"/>
                </a:ext>
              </a:extLst>
            </p:cNvPr>
            <p:cNvSpPr/>
            <p:nvPr/>
          </p:nvSpPr>
          <p:spPr>
            <a:xfrm>
              <a:off x="3707669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FCA11F6C-B37A-4385-A869-88906AAE1902}"/>
                </a:ext>
              </a:extLst>
            </p:cNvPr>
            <p:cNvSpPr/>
            <p:nvPr/>
          </p:nvSpPr>
          <p:spPr>
            <a:xfrm>
              <a:off x="3841322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14386F71-05DA-4328-860A-D9DA6F75AD2E}"/>
                </a:ext>
              </a:extLst>
            </p:cNvPr>
            <p:cNvSpPr/>
            <p:nvPr/>
          </p:nvSpPr>
          <p:spPr>
            <a:xfrm>
              <a:off x="3974975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13C36E4A-3082-4B2E-8CD4-31992EE3E686}"/>
                </a:ext>
              </a:extLst>
            </p:cNvPr>
            <p:cNvSpPr/>
            <p:nvPr/>
          </p:nvSpPr>
          <p:spPr>
            <a:xfrm>
              <a:off x="4108628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729D372A-69C4-4BB7-9EA3-32A0C8DDE4BC}"/>
                </a:ext>
              </a:extLst>
            </p:cNvPr>
            <p:cNvSpPr/>
            <p:nvPr/>
          </p:nvSpPr>
          <p:spPr>
            <a:xfrm>
              <a:off x="4242281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116BBD4C-60B5-49E1-8728-85DC388EA8CB}"/>
              </a:ext>
            </a:extLst>
          </p:cNvPr>
          <p:cNvSpPr/>
          <p:nvPr/>
        </p:nvSpPr>
        <p:spPr>
          <a:xfrm>
            <a:off x="5792594" y="5078044"/>
            <a:ext cx="595035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600" b="1">
                <a:solidFill>
                  <a:schemeClr val="bg1">
                    <a:lumMod val="95000"/>
                  </a:schemeClr>
                </a:solidFill>
                <a:latin typeface="+mn-ea"/>
              </a:rPr>
              <a:t>标题</a:t>
            </a:r>
          </a:p>
        </p:txBody>
      </p: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93A90E4A-A1BC-42BC-9CC5-EFE89EEDBCFC}"/>
              </a:ext>
            </a:extLst>
          </p:cNvPr>
          <p:cNvGrpSpPr/>
          <p:nvPr/>
        </p:nvGrpSpPr>
        <p:grpSpPr>
          <a:xfrm>
            <a:off x="8221691" y="3440433"/>
            <a:ext cx="1848584" cy="625491"/>
            <a:chOff x="2583690" y="4096889"/>
            <a:chExt cx="1848584" cy="625491"/>
          </a:xfrm>
        </p:grpSpPr>
        <p:sp>
          <p:nvSpPr>
            <p:cNvPr id="77" name="任意多边形: 形状 76">
              <a:extLst>
                <a:ext uri="{FF2B5EF4-FFF2-40B4-BE49-F238E27FC236}">
                  <a16:creationId xmlns:a16="http://schemas.microsoft.com/office/drawing/2014/main" id="{EDF158A0-B36C-4D81-B000-A0423E8939BE}"/>
                </a:ext>
              </a:extLst>
            </p:cNvPr>
            <p:cNvSpPr/>
            <p:nvPr/>
          </p:nvSpPr>
          <p:spPr>
            <a:xfrm>
              <a:off x="2583690" y="4096889"/>
              <a:ext cx="1848584" cy="625491"/>
            </a:xfrm>
            <a:custGeom>
              <a:avLst/>
              <a:gdLst>
                <a:gd name="connsiteX0" fmla="*/ 0 w 1848584"/>
                <a:gd name="connsiteY0" fmla="*/ 92429 h 924292"/>
                <a:gd name="connsiteX1" fmla="*/ 92429 w 1848584"/>
                <a:gd name="connsiteY1" fmla="*/ 0 h 924292"/>
                <a:gd name="connsiteX2" fmla="*/ 1756155 w 1848584"/>
                <a:gd name="connsiteY2" fmla="*/ 0 h 924292"/>
                <a:gd name="connsiteX3" fmla="*/ 1848584 w 1848584"/>
                <a:gd name="connsiteY3" fmla="*/ 92429 h 924292"/>
                <a:gd name="connsiteX4" fmla="*/ 1848584 w 1848584"/>
                <a:gd name="connsiteY4" fmla="*/ 831863 h 924292"/>
                <a:gd name="connsiteX5" fmla="*/ 1756155 w 1848584"/>
                <a:gd name="connsiteY5" fmla="*/ 924292 h 924292"/>
                <a:gd name="connsiteX6" fmla="*/ 92429 w 1848584"/>
                <a:gd name="connsiteY6" fmla="*/ 924292 h 924292"/>
                <a:gd name="connsiteX7" fmla="*/ 0 w 1848584"/>
                <a:gd name="connsiteY7" fmla="*/ 831863 h 924292"/>
                <a:gd name="connsiteX8" fmla="*/ 0 w 1848584"/>
                <a:gd name="connsiteY8" fmla="*/ 92429 h 92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8584" h="924292">
                  <a:moveTo>
                    <a:pt x="0" y="92429"/>
                  </a:moveTo>
                  <a:cubicBezTo>
                    <a:pt x="0" y="41382"/>
                    <a:pt x="41382" y="0"/>
                    <a:pt x="92429" y="0"/>
                  </a:cubicBezTo>
                  <a:lnTo>
                    <a:pt x="1756155" y="0"/>
                  </a:lnTo>
                  <a:cubicBezTo>
                    <a:pt x="1807202" y="0"/>
                    <a:pt x="1848584" y="41382"/>
                    <a:pt x="1848584" y="92429"/>
                  </a:cubicBezTo>
                  <a:lnTo>
                    <a:pt x="1848584" y="831863"/>
                  </a:lnTo>
                  <a:cubicBezTo>
                    <a:pt x="1848584" y="882910"/>
                    <a:pt x="1807202" y="924292"/>
                    <a:pt x="1756155" y="924292"/>
                  </a:cubicBezTo>
                  <a:lnTo>
                    <a:pt x="92429" y="924292"/>
                  </a:lnTo>
                  <a:cubicBezTo>
                    <a:pt x="41382" y="924292"/>
                    <a:pt x="0" y="882910"/>
                    <a:pt x="0" y="831863"/>
                  </a:cubicBezTo>
                  <a:lnTo>
                    <a:pt x="0" y="92429"/>
                  </a:lnTo>
                  <a:close/>
                </a:path>
              </a:pathLst>
            </a:custGeom>
            <a:solidFill>
              <a:schemeClr val="accent2"/>
            </a:solidFill>
            <a:ln>
              <a:gradFill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472" tIns="52472" rIns="52472" bIns="52472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600" b="1" kern="1200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sp>
          <p:nvSpPr>
            <p:cNvPr id="78" name="任意多边形: 形状 77">
              <a:extLst>
                <a:ext uri="{FF2B5EF4-FFF2-40B4-BE49-F238E27FC236}">
                  <a16:creationId xmlns:a16="http://schemas.microsoft.com/office/drawing/2014/main" id="{6AED3891-8454-4187-A46E-BAB3E4789F71}"/>
                </a:ext>
              </a:extLst>
            </p:cNvPr>
            <p:cNvSpPr/>
            <p:nvPr/>
          </p:nvSpPr>
          <p:spPr>
            <a:xfrm>
              <a:off x="2638445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6ED6C1E5-AE0B-45F2-AD9A-4D50BF45846F}"/>
                </a:ext>
              </a:extLst>
            </p:cNvPr>
            <p:cNvSpPr/>
            <p:nvPr/>
          </p:nvSpPr>
          <p:spPr>
            <a:xfrm>
              <a:off x="2772098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任意多边形: 形状 79">
              <a:extLst>
                <a:ext uri="{FF2B5EF4-FFF2-40B4-BE49-F238E27FC236}">
                  <a16:creationId xmlns:a16="http://schemas.microsoft.com/office/drawing/2014/main" id="{BD483B9E-62B8-4853-9081-3C5713BD60C1}"/>
                </a:ext>
              </a:extLst>
            </p:cNvPr>
            <p:cNvSpPr/>
            <p:nvPr/>
          </p:nvSpPr>
          <p:spPr>
            <a:xfrm>
              <a:off x="2905751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id="{AA1E19D4-4BB8-46E5-A161-20DC842C37AE}"/>
                </a:ext>
              </a:extLst>
            </p:cNvPr>
            <p:cNvSpPr/>
            <p:nvPr/>
          </p:nvSpPr>
          <p:spPr>
            <a:xfrm>
              <a:off x="3039404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任意多边形: 形状 81">
              <a:extLst>
                <a:ext uri="{FF2B5EF4-FFF2-40B4-BE49-F238E27FC236}">
                  <a16:creationId xmlns:a16="http://schemas.microsoft.com/office/drawing/2014/main" id="{A6F924A1-807F-498C-BAA1-6D8DF8493242}"/>
                </a:ext>
              </a:extLst>
            </p:cNvPr>
            <p:cNvSpPr/>
            <p:nvPr/>
          </p:nvSpPr>
          <p:spPr>
            <a:xfrm>
              <a:off x="3173057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任意多边形: 形状 82">
              <a:extLst>
                <a:ext uri="{FF2B5EF4-FFF2-40B4-BE49-F238E27FC236}">
                  <a16:creationId xmlns:a16="http://schemas.microsoft.com/office/drawing/2014/main" id="{144DAAAE-DC20-4C23-9C5B-7F397FD70AEF}"/>
                </a:ext>
              </a:extLst>
            </p:cNvPr>
            <p:cNvSpPr/>
            <p:nvPr/>
          </p:nvSpPr>
          <p:spPr>
            <a:xfrm>
              <a:off x="3306710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任意多边形: 形状 83">
              <a:extLst>
                <a:ext uri="{FF2B5EF4-FFF2-40B4-BE49-F238E27FC236}">
                  <a16:creationId xmlns:a16="http://schemas.microsoft.com/office/drawing/2014/main" id="{24F1C171-A283-41EC-AA35-60F04E6EDC7E}"/>
                </a:ext>
              </a:extLst>
            </p:cNvPr>
            <p:cNvSpPr/>
            <p:nvPr/>
          </p:nvSpPr>
          <p:spPr>
            <a:xfrm>
              <a:off x="3440363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任意多边形: 形状 84">
              <a:extLst>
                <a:ext uri="{FF2B5EF4-FFF2-40B4-BE49-F238E27FC236}">
                  <a16:creationId xmlns:a16="http://schemas.microsoft.com/office/drawing/2014/main" id="{A4089A52-9991-4097-A362-6059001C88DD}"/>
                </a:ext>
              </a:extLst>
            </p:cNvPr>
            <p:cNvSpPr/>
            <p:nvPr/>
          </p:nvSpPr>
          <p:spPr>
            <a:xfrm>
              <a:off x="3574016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9E08C179-0C78-4E5D-AC41-79DFD04FB4B0}"/>
                </a:ext>
              </a:extLst>
            </p:cNvPr>
            <p:cNvSpPr/>
            <p:nvPr/>
          </p:nvSpPr>
          <p:spPr>
            <a:xfrm>
              <a:off x="3707669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任意多边形: 形状 86">
              <a:extLst>
                <a:ext uri="{FF2B5EF4-FFF2-40B4-BE49-F238E27FC236}">
                  <a16:creationId xmlns:a16="http://schemas.microsoft.com/office/drawing/2014/main" id="{B832D8DA-3C28-49F9-A488-D279387BA350}"/>
                </a:ext>
              </a:extLst>
            </p:cNvPr>
            <p:cNvSpPr/>
            <p:nvPr/>
          </p:nvSpPr>
          <p:spPr>
            <a:xfrm>
              <a:off x="3841322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任意多边形: 形状 87">
              <a:extLst>
                <a:ext uri="{FF2B5EF4-FFF2-40B4-BE49-F238E27FC236}">
                  <a16:creationId xmlns:a16="http://schemas.microsoft.com/office/drawing/2014/main" id="{A5A502B0-FEB4-46BA-AADC-2AF081C83E0C}"/>
                </a:ext>
              </a:extLst>
            </p:cNvPr>
            <p:cNvSpPr/>
            <p:nvPr/>
          </p:nvSpPr>
          <p:spPr>
            <a:xfrm>
              <a:off x="3974975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任意多边形: 形状 88">
              <a:extLst>
                <a:ext uri="{FF2B5EF4-FFF2-40B4-BE49-F238E27FC236}">
                  <a16:creationId xmlns:a16="http://schemas.microsoft.com/office/drawing/2014/main" id="{9DD05CDB-AAAF-47D7-9F38-C994CB38F010}"/>
                </a:ext>
              </a:extLst>
            </p:cNvPr>
            <p:cNvSpPr/>
            <p:nvPr/>
          </p:nvSpPr>
          <p:spPr>
            <a:xfrm>
              <a:off x="4108628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任意多边形: 形状 89">
              <a:extLst>
                <a:ext uri="{FF2B5EF4-FFF2-40B4-BE49-F238E27FC236}">
                  <a16:creationId xmlns:a16="http://schemas.microsoft.com/office/drawing/2014/main" id="{BAE507E5-EC91-4AFD-832E-306882223A94}"/>
                </a:ext>
              </a:extLst>
            </p:cNvPr>
            <p:cNvSpPr/>
            <p:nvPr/>
          </p:nvSpPr>
          <p:spPr>
            <a:xfrm>
              <a:off x="4242281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6" name="矩形 75">
            <a:extLst>
              <a:ext uri="{FF2B5EF4-FFF2-40B4-BE49-F238E27FC236}">
                <a16:creationId xmlns:a16="http://schemas.microsoft.com/office/drawing/2014/main" id="{32157384-EC9D-4C31-BA1B-AAA8B7EA495D}"/>
              </a:ext>
            </a:extLst>
          </p:cNvPr>
          <p:cNvSpPr/>
          <p:nvPr/>
        </p:nvSpPr>
        <p:spPr>
          <a:xfrm>
            <a:off x="8845917" y="3616071"/>
            <a:ext cx="595035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600" b="1">
                <a:solidFill>
                  <a:schemeClr val="bg1">
                    <a:lumMod val="95000"/>
                  </a:schemeClr>
                </a:solidFill>
                <a:latin typeface="+mn-ea"/>
              </a:rPr>
              <a:t>标题</a:t>
            </a:r>
          </a:p>
        </p:txBody>
      </p: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A1907A00-9994-48AC-8E84-F0B27FD1AD0F}"/>
              </a:ext>
            </a:extLst>
          </p:cNvPr>
          <p:cNvGrpSpPr/>
          <p:nvPr/>
        </p:nvGrpSpPr>
        <p:grpSpPr>
          <a:xfrm>
            <a:off x="8221691" y="4181856"/>
            <a:ext cx="1848584" cy="625491"/>
            <a:chOff x="2583690" y="4096889"/>
            <a:chExt cx="1848584" cy="625491"/>
          </a:xfrm>
        </p:grpSpPr>
        <p:sp>
          <p:nvSpPr>
            <p:cNvPr id="94" name="任意多边形: 形状 93">
              <a:extLst>
                <a:ext uri="{FF2B5EF4-FFF2-40B4-BE49-F238E27FC236}">
                  <a16:creationId xmlns:a16="http://schemas.microsoft.com/office/drawing/2014/main" id="{BE632B58-8B48-4002-9E05-A97255DCF99D}"/>
                </a:ext>
              </a:extLst>
            </p:cNvPr>
            <p:cNvSpPr/>
            <p:nvPr/>
          </p:nvSpPr>
          <p:spPr>
            <a:xfrm>
              <a:off x="2583690" y="4096889"/>
              <a:ext cx="1848584" cy="625491"/>
            </a:xfrm>
            <a:custGeom>
              <a:avLst/>
              <a:gdLst>
                <a:gd name="connsiteX0" fmla="*/ 0 w 1848584"/>
                <a:gd name="connsiteY0" fmla="*/ 92429 h 924292"/>
                <a:gd name="connsiteX1" fmla="*/ 92429 w 1848584"/>
                <a:gd name="connsiteY1" fmla="*/ 0 h 924292"/>
                <a:gd name="connsiteX2" fmla="*/ 1756155 w 1848584"/>
                <a:gd name="connsiteY2" fmla="*/ 0 h 924292"/>
                <a:gd name="connsiteX3" fmla="*/ 1848584 w 1848584"/>
                <a:gd name="connsiteY3" fmla="*/ 92429 h 924292"/>
                <a:gd name="connsiteX4" fmla="*/ 1848584 w 1848584"/>
                <a:gd name="connsiteY4" fmla="*/ 831863 h 924292"/>
                <a:gd name="connsiteX5" fmla="*/ 1756155 w 1848584"/>
                <a:gd name="connsiteY5" fmla="*/ 924292 h 924292"/>
                <a:gd name="connsiteX6" fmla="*/ 92429 w 1848584"/>
                <a:gd name="connsiteY6" fmla="*/ 924292 h 924292"/>
                <a:gd name="connsiteX7" fmla="*/ 0 w 1848584"/>
                <a:gd name="connsiteY7" fmla="*/ 831863 h 924292"/>
                <a:gd name="connsiteX8" fmla="*/ 0 w 1848584"/>
                <a:gd name="connsiteY8" fmla="*/ 92429 h 92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8584" h="924292">
                  <a:moveTo>
                    <a:pt x="0" y="92429"/>
                  </a:moveTo>
                  <a:cubicBezTo>
                    <a:pt x="0" y="41382"/>
                    <a:pt x="41382" y="0"/>
                    <a:pt x="92429" y="0"/>
                  </a:cubicBezTo>
                  <a:lnTo>
                    <a:pt x="1756155" y="0"/>
                  </a:lnTo>
                  <a:cubicBezTo>
                    <a:pt x="1807202" y="0"/>
                    <a:pt x="1848584" y="41382"/>
                    <a:pt x="1848584" y="92429"/>
                  </a:cubicBezTo>
                  <a:lnTo>
                    <a:pt x="1848584" y="831863"/>
                  </a:lnTo>
                  <a:cubicBezTo>
                    <a:pt x="1848584" y="882910"/>
                    <a:pt x="1807202" y="924292"/>
                    <a:pt x="1756155" y="924292"/>
                  </a:cubicBezTo>
                  <a:lnTo>
                    <a:pt x="92429" y="924292"/>
                  </a:lnTo>
                  <a:cubicBezTo>
                    <a:pt x="41382" y="924292"/>
                    <a:pt x="0" y="882910"/>
                    <a:pt x="0" y="831863"/>
                  </a:cubicBezTo>
                  <a:lnTo>
                    <a:pt x="0" y="92429"/>
                  </a:lnTo>
                  <a:close/>
                </a:path>
              </a:pathLst>
            </a:custGeom>
            <a:solidFill>
              <a:schemeClr val="accent2"/>
            </a:solidFill>
            <a:ln>
              <a:gradFill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472" tIns="52472" rIns="52472" bIns="52472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600" b="1" kern="1200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sp>
          <p:nvSpPr>
            <p:cNvPr id="95" name="任意多边形: 形状 94">
              <a:extLst>
                <a:ext uri="{FF2B5EF4-FFF2-40B4-BE49-F238E27FC236}">
                  <a16:creationId xmlns:a16="http://schemas.microsoft.com/office/drawing/2014/main" id="{C286FA22-BF7C-4417-8CB5-6A5BA5886557}"/>
                </a:ext>
              </a:extLst>
            </p:cNvPr>
            <p:cNvSpPr/>
            <p:nvPr/>
          </p:nvSpPr>
          <p:spPr>
            <a:xfrm>
              <a:off x="2638445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任意多边形: 形状 95">
              <a:extLst>
                <a:ext uri="{FF2B5EF4-FFF2-40B4-BE49-F238E27FC236}">
                  <a16:creationId xmlns:a16="http://schemas.microsoft.com/office/drawing/2014/main" id="{DEB2E387-2FCC-42A7-84CF-D3B5FCC3E1F7}"/>
                </a:ext>
              </a:extLst>
            </p:cNvPr>
            <p:cNvSpPr/>
            <p:nvPr/>
          </p:nvSpPr>
          <p:spPr>
            <a:xfrm>
              <a:off x="2772098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任意多边形: 形状 96">
              <a:extLst>
                <a:ext uri="{FF2B5EF4-FFF2-40B4-BE49-F238E27FC236}">
                  <a16:creationId xmlns:a16="http://schemas.microsoft.com/office/drawing/2014/main" id="{AE6260F0-0FF4-42C7-94C2-6395C60966E0}"/>
                </a:ext>
              </a:extLst>
            </p:cNvPr>
            <p:cNvSpPr/>
            <p:nvPr/>
          </p:nvSpPr>
          <p:spPr>
            <a:xfrm>
              <a:off x="2905751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任意多边形: 形状 97">
              <a:extLst>
                <a:ext uri="{FF2B5EF4-FFF2-40B4-BE49-F238E27FC236}">
                  <a16:creationId xmlns:a16="http://schemas.microsoft.com/office/drawing/2014/main" id="{7C0085C0-26AD-49F7-BA53-5F377C7E60E7}"/>
                </a:ext>
              </a:extLst>
            </p:cNvPr>
            <p:cNvSpPr/>
            <p:nvPr/>
          </p:nvSpPr>
          <p:spPr>
            <a:xfrm>
              <a:off x="3039404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任意多边形: 形状 98">
              <a:extLst>
                <a:ext uri="{FF2B5EF4-FFF2-40B4-BE49-F238E27FC236}">
                  <a16:creationId xmlns:a16="http://schemas.microsoft.com/office/drawing/2014/main" id="{81AAE537-7868-4B26-ADDC-AC5A52B807A7}"/>
                </a:ext>
              </a:extLst>
            </p:cNvPr>
            <p:cNvSpPr/>
            <p:nvPr/>
          </p:nvSpPr>
          <p:spPr>
            <a:xfrm>
              <a:off x="3173057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任意多边形: 形状 99">
              <a:extLst>
                <a:ext uri="{FF2B5EF4-FFF2-40B4-BE49-F238E27FC236}">
                  <a16:creationId xmlns:a16="http://schemas.microsoft.com/office/drawing/2014/main" id="{3EEF2F68-EB92-49C7-AA62-D1BAF6BAF877}"/>
                </a:ext>
              </a:extLst>
            </p:cNvPr>
            <p:cNvSpPr/>
            <p:nvPr/>
          </p:nvSpPr>
          <p:spPr>
            <a:xfrm>
              <a:off x="3306710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任意多边形: 形状 100">
              <a:extLst>
                <a:ext uri="{FF2B5EF4-FFF2-40B4-BE49-F238E27FC236}">
                  <a16:creationId xmlns:a16="http://schemas.microsoft.com/office/drawing/2014/main" id="{A7249C81-155E-47F2-BA8F-BA9CDFA039F7}"/>
                </a:ext>
              </a:extLst>
            </p:cNvPr>
            <p:cNvSpPr/>
            <p:nvPr/>
          </p:nvSpPr>
          <p:spPr>
            <a:xfrm>
              <a:off x="3440363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任意多边形: 形状 101">
              <a:extLst>
                <a:ext uri="{FF2B5EF4-FFF2-40B4-BE49-F238E27FC236}">
                  <a16:creationId xmlns:a16="http://schemas.microsoft.com/office/drawing/2014/main" id="{B0C163CA-5D69-4348-913C-8FF593B76E18}"/>
                </a:ext>
              </a:extLst>
            </p:cNvPr>
            <p:cNvSpPr/>
            <p:nvPr/>
          </p:nvSpPr>
          <p:spPr>
            <a:xfrm>
              <a:off x="3574016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任意多边形: 形状 102">
              <a:extLst>
                <a:ext uri="{FF2B5EF4-FFF2-40B4-BE49-F238E27FC236}">
                  <a16:creationId xmlns:a16="http://schemas.microsoft.com/office/drawing/2014/main" id="{9FD07233-0181-445F-9CEE-A360D60773D7}"/>
                </a:ext>
              </a:extLst>
            </p:cNvPr>
            <p:cNvSpPr/>
            <p:nvPr/>
          </p:nvSpPr>
          <p:spPr>
            <a:xfrm>
              <a:off x="3707669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任意多边形: 形状 103">
              <a:extLst>
                <a:ext uri="{FF2B5EF4-FFF2-40B4-BE49-F238E27FC236}">
                  <a16:creationId xmlns:a16="http://schemas.microsoft.com/office/drawing/2014/main" id="{B337C477-B88D-4152-9168-1EA471AA819D}"/>
                </a:ext>
              </a:extLst>
            </p:cNvPr>
            <p:cNvSpPr/>
            <p:nvPr/>
          </p:nvSpPr>
          <p:spPr>
            <a:xfrm>
              <a:off x="3841322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任意多边形: 形状 104">
              <a:extLst>
                <a:ext uri="{FF2B5EF4-FFF2-40B4-BE49-F238E27FC236}">
                  <a16:creationId xmlns:a16="http://schemas.microsoft.com/office/drawing/2014/main" id="{8E32B5A3-D3A9-44B3-A415-CEA089A7E5DD}"/>
                </a:ext>
              </a:extLst>
            </p:cNvPr>
            <p:cNvSpPr/>
            <p:nvPr/>
          </p:nvSpPr>
          <p:spPr>
            <a:xfrm>
              <a:off x="3974975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任意多边形: 形状 105">
              <a:extLst>
                <a:ext uri="{FF2B5EF4-FFF2-40B4-BE49-F238E27FC236}">
                  <a16:creationId xmlns:a16="http://schemas.microsoft.com/office/drawing/2014/main" id="{56BD2C85-A04F-47F8-B384-75B1BD988EC3}"/>
                </a:ext>
              </a:extLst>
            </p:cNvPr>
            <p:cNvSpPr/>
            <p:nvPr/>
          </p:nvSpPr>
          <p:spPr>
            <a:xfrm>
              <a:off x="4108628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任意多边形: 形状 106">
              <a:extLst>
                <a:ext uri="{FF2B5EF4-FFF2-40B4-BE49-F238E27FC236}">
                  <a16:creationId xmlns:a16="http://schemas.microsoft.com/office/drawing/2014/main" id="{2FAC12B9-7CC6-4A18-B02C-7DCF99243543}"/>
                </a:ext>
              </a:extLst>
            </p:cNvPr>
            <p:cNvSpPr/>
            <p:nvPr/>
          </p:nvSpPr>
          <p:spPr>
            <a:xfrm>
              <a:off x="4242281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3" name="矩形 92">
            <a:extLst>
              <a:ext uri="{FF2B5EF4-FFF2-40B4-BE49-F238E27FC236}">
                <a16:creationId xmlns:a16="http://schemas.microsoft.com/office/drawing/2014/main" id="{9EDCEAD1-2143-4F92-AEDB-99F492FE62C5}"/>
              </a:ext>
            </a:extLst>
          </p:cNvPr>
          <p:cNvSpPr/>
          <p:nvPr/>
        </p:nvSpPr>
        <p:spPr>
          <a:xfrm>
            <a:off x="8845917" y="4357494"/>
            <a:ext cx="595035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600" b="1">
                <a:solidFill>
                  <a:schemeClr val="bg1">
                    <a:lumMod val="95000"/>
                  </a:schemeClr>
                </a:solidFill>
                <a:latin typeface="+mn-ea"/>
              </a:rPr>
              <a:t>标题</a:t>
            </a:r>
          </a:p>
        </p:txBody>
      </p:sp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363C977D-447B-4283-B317-655994C1782F}"/>
              </a:ext>
            </a:extLst>
          </p:cNvPr>
          <p:cNvGrpSpPr/>
          <p:nvPr/>
        </p:nvGrpSpPr>
        <p:grpSpPr>
          <a:xfrm>
            <a:off x="8221691" y="4896857"/>
            <a:ext cx="1848584" cy="625491"/>
            <a:chOff x="2583690" y="4096889"/>
            <a:chExt cx="1848584" cy="625491"/>
          </a:xfrm>
        </p:grpSpPr>
        <p:sp>
          <p:nvSpPr>
            <p:cNvPr id="111" name="任意多边形: 形状 110">
              <a:extLst>
                <a:ext uri="{FF2B5EF4-FFF2-40B4-BE49-F238E27FC236}">
                  <a16:creationId xmlns:a16="http://schemas.microsoft.com/office/drawing/2014/main" id="{267E0ACD-FDB5-4AA7-9220-B0A823236F82}"/>
                </a:ext>
              </a:extLst>
            </p:cNvPr>
            <p:cNvSpPr/>
            <p:nvPr/>
          </p:nvSpPr>
          <p:spPr>
            <a:xfrm>
              <a:off x="2583690" y="4096889"/>
              <a:ext cx="1848584" cy="625491"/>
            </a:xfrm>
            <a:custGeom>
              <a:avLst/>
              <a:gdLst>
                <a:gd name="connsiteX0" fmla="*/ 0 w 1848584"/>
                <a:gd name="connsiteY0" fmla="*/ 92429 h 924292"/>
                <a:gd name="connsiteX1" fmla="*/ 92429 w 1848584"/>
                <a:gd name="connsiteY1" fmla="*/ 0 h 924292"/>
                <a:gd name="connsiteX2" fmla="*/ 1756155 w 1848584"/>
                <a:gd name="connsiteY2" fmla="*/ 0 h 924292"/>
                <a:gd name="connsiteX3" fmla="*/ 1848584 w 1848584"/>
                <a:gd name="connsiteY3" fmla="*/ 92429 h 924292"/>
                <a:gd name="connsiteX4" fmla="*/ 1848584 w 1848584"/>
                <a:gd name="connsiteY4" fmla="*/ 831863 h 924292"/>
                <a:gd name="connsiteX5" fmla="*/ 1756155 w 1848584"/>
                <a:gd name="connsiteY5" fmla="*/ 924292 h 924292"/>
                <a:gd name="connsiteX6" fmla="*/ 92429 w 1848584"/>
                <a:gd name="connsiteY6" fmla="*/ 924292 h 924292"/>
                <a:gd name="connsiteX7" fmla="*/ 0 w 1848584"/>
                <a:gd name="connsiteY7" fmla="*/ 831863 h 924292"/>
                <a:gd name="connsiteX8" fmla="*/ 0 w 1848584"/>
                <a:gd name="connsiteY8" fmla="*/ 92429 h 92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8584" h="924292">
                  <a:moveTo>
                    <a:pt x="0" y="92429"/>
                  </a:moveTo>
                  <a:cubicBezTo>
                    <a:pt x="0" y="41382"/>
                    <a:pt x="41382" y="0"/>
                    <a:pt x="92429" y="0"/>
                  </a:cubicBezTo>
                  <a:lnTo>
                    <a:pt x="1756155" y="0"/>
                  </a:lnTo>
                  <a:cubicBezTo>
                    <a:pt x="1807202" y="0"/>
                    <a:pt x="1848584" y="41382"/>
                    <a:pt x="1848584" y="92429"/>
                  </a:cubicBezTo>
                  <a:lnTo>
                    <a:pt x="1848584" y="831863"/>
                  </a:lnTo>
                  <a:cubicBezTo>
                    <a:pt x="1848584" y="882910"/>
                    <a:pt x="1807202" y="924292"/>
                    <a:pt x="1756155" y="924292"/>
                  </a:cubicBezTo>
                  <a:lnTo>
                    <a:pt x="92429" y="924292"/>
                  </a:lnTo>
                  <a:cubicBezTo>
                    <a:pt x="41382" y="924292"/>
                    <a:pt x="0" y="882910"/>
                    <a:pt x="0" y="831863"/>
                  </a:cubicBezTo>
                  <a:lnTo>
                    <a:pt x="0" y="92429"/>
                  </a:lnTo>
                  <a:close/>
                </a:path>
              </a:pathLst>
            </a:custGeom>
            <a:solidFill>
              <a:schemeClr val="accent2"/>
            </a:solidFill>
            <a:ln>
              <a:gradFill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472" tIns="52472" rIns="52472" bIns="52472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600" b="1" kern="1200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sp>
          <p:nvSpPr>
            <p:cNvPr id="112" name="任意多边形: 形状 111">
              <a:extLst>
                <a:ext uri="{FF2B5EF4-FFF2-40B4-BE49-F238E27FC236}">
                  <a16:creationId xmlns:a16="http://schemas.microsoft.com/office/drawing/2014/main" id="{F12D8A4D-7261-404D-9220-280478AB0AAE}"/>
                </a:ext>
              </a:extLst>
            </p:cNvPr>
            <p:cNvSpPr/>
            <p:nvPr/>
          </p:nvSpPr>
          <p:spPr>
            <a:xfrm>
              <a:off x="2638445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任意多边形: 形状 112">
              <a:extLst>
                <a:ext uri="{FF2B5EF4-FFF2-40B4-BE49-F238E27FC236}">
                  <a16:creationId xmlns:a16="http://schemas.microsoft.com/office/drawing/2014/main" id="{CDFE441D-1699-4E0C-9D1E-B6B8208977E5}"/>
                </a:ext>
              </a:extLst>
            </p:cNvPr>
            <p:cNvSpPr/>
            <p:nvPr/>
          </p:nvSpPr>
          <p:spPr>
            <a:xfrm>
              <a:off x="2772098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任意多边形: 形状 113">
              <a:extLst>
                <a:ext uri="{FF2B5EF4-FFF2-40B4-BE49-F238E27FC236}">
                  <a16:creationId xmlns:a16="http://schemas.microsoft.com/office/drawing/2014/main" id="{5E8E8152-F090-47AA-80FF-5D84982B09F2}"/>
                </a:ext>
              </a:extLst>
            </p:cNvPr>
            <p:cNvSpPr/>
            <p:nvPr/>
          </p:nvSpPr>
          <p:spPr>
            <a:xfrm>
              <a:off x="2905751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任意多边形: 形状 114">
              <a:extLst>
                <a:ext uri="{FF2B5EF4-FFF2-40B4-BE49-F238E27FC236}">
                  <a16:creationId xmlns:a16="http://schemas.microsoft.com/office/drawing/2014/main" id="{2484D0EC-B874-48D1-A1A2-5B3330FB6D7A}"/>
                </a:ext>
              </a:extLst>
            </p:cNvPr>
            <p:cNvSpPr/>
            <p:nvPr/>
          </p:nvSpPr>
          <p:spPr>
            <a:xfrm>
              <a:off x="3039404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任意多边形: 形状 115">
              <a:extLst>
                <a:ext uri="{FF2B5EF4-FFF2-40B4-BE49-F238E27FC236}">
                  <a16:creationId xmlns:a16="http://schemas.microsoft.com/office/drawing/2014/main" id="{430449E7-0F80-48D2-A6D0-A5027D32930D}"/>
                </a:ext>
              </a:extLst>
            </p:cNvPr>
            <p:cNvSpPr/>
            <p:nvPr/>
          </p:nvSpPr>
          <p:spPr>
            <a:xfrm>
              <a:off x="3173057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任意多边形: 形状 116">
              <a:extLst>
                <a:ext uri="{FF2B5EF4-FFF2-40B4-BE49-F238E27FC236}">
                  <a16:creationId xmlns:a16="http://schemas.microsoft.com/office/drawing/2014/main" id="{D1F3E508-9C80-4A1A-90AA-814515CEBFD1}"/>
                </a:ext>
              </a:extLst>
            </p:cNvPr>
            <p:cNvSpPr/>
            <p:nvPr/>
          </p:nvSpPr>
          <p:spPr>
            <a:xfrm>
              <a:off x="3306710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任意多边形: 形状 117">
              <a:extLst>
                <a:ext uri="{FF2B5EF4-FFF2-40B4-BE49-F238E27FC236}">
                  <a16:creationId xmlns:a16="http://schemas.microsoft.com/office/drawing/2014/main" id="{F3D03F01-DA1A-4451-A535-BFA9319F3F73}"/>
                </a:ext>
              </a:extLst>
            </p:cNvPr>
            <p:cNvSpPr/>
            <p:nvPr/>
          </p:nvSpPr>
          <p:spPr>
            <a:xfrm>
              <a:off x="3440363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任意多边形: 形状 118">
              <a:extLst>
                <a:ext uri="{FF2B5EF4-FFF2-40B4-BE49-F238E27FC236}">
                  <a16:creationId xmlns:a16="http://schemas.microsoft.com/office/drawing/2014/main" id="{30FB9693-2666-473E-949D-942F5A240D58}"/>
                </a:ext>
              </a:extLst>
            </p:cNvPr>
            <p:cNvSpPr/>
            <p:nvPr/>
          </p:nvSpPr>
          <p:spPr>
            <a:xfrm>
              <a:off x="3574016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任意多边形: 形状 119">
              <a:extLst>
                <a:ext uri="{FF2B5EF4-FFF2-40B4-BE49-F238E27FC236}">
                  <a16:creationId xmlns:a16="http://schemas.microsoft.com/office/drawing/2014/main" id="{C90AFFD1-C5A8-47D3-BB02-2AF66A81D79F}"/>
                </a:ext>
              </a:extLst>
            </p:cNvPr>
            <p:cNvSpPr/>
            <p:nvPr/>
          </p:nvSpPr>
          <p:spPr>
            <a:xfrm>
              <a:off x="3707669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任意多边形: 形状 120">
              <a:extLst>
                <a:ext uri="{FF2B5EF4-FFF2-40B4-BE49-F238E27FC236}">
                  <a16:creationId xmlns:a16="http://schemas.microsoft.com/office/drawing/2014/main" id="{C419A867-68EC-4AF8-A0DD-0142CE60304D}"/>
                </a:ext>
              </a:extLst>
            </p:cNvPr>
            <p:cNvSpPr/>
            <p:nvPr/>
          </p:nvSpPr>
          <p:spPr>
            <a:xfrm>
              <a:off x="3841322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任意多边形: 形状 121">
              <a:extLst>
                <a:ext uri="{FF2B5EF4-FFF2-40B4-BE49-F238E27FC236}">
                  <a16:creationId xmlns:a16="http://schemas.microsoft.com/office/drawing/2014/main" id="{D6BD1C90-CB67-4414-AC91-A024CB70B9FC}"/>
                </a:ext>
              </a:extLst>
            </p:cNvPr>
            <p:cNvSpPr/>
            <p:nvPr/>
          </p:nvSpPr>
          <p:spPr>
            <a:xfrm>
              <a:off x="3974975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任意多边形: 形状 122">
              <a:extLst>
                <a:ext uri="{FF2B5EF4-FFF2-40B4-BE49-F238E27FC236}">
                  <a16:creationId xmlns:a16="http://schemas.microsoft.com/office/drawing/2014/main" id="{7F64A2DC-426D-4777-ABF6-838F63F938E3}"/>
                </a:ext>
              </a:extLst>
            </p:cNvPr>
            <p:cNvSpPr/>
            <p:nvPr/>
          </p:nvSpPr>
          <p:spPr>
            <a:xfrm>
              <a:off x="4108628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任意多边形: 形状 123">
              <a:extLst>
                <a:ext uri="{FF2B5EF4-FFF2-40B4-BE49-F238E27FC236}">
                  <a16:creationId xmlns:a16="http://schemas.microsoft.com/office/drawing/2014/main" id="{C153EAC2-BEA6-414B-A8E1-94F076AA6403}"/>
                </a:ext>
              </a:extLst>
            </p:cNvPr>
            <p:cNvSpPr/>
            <p:nvPr/>
          </p:nvSpPr>
          <p:spPr>
            <a:xfrm>
              <a:off x="4242281" y="4108578"/>
              <a:ext cx="133332" cy="589411"/>
            </a:xfrm>
            <a:custGeom>
              <a:avLst/>
              <a:gdLst>
                <a:gd name="connsiteX0" fmla="*/ 346075 w 346075"/>
                <a:gd name="connsiteY0" fmla="*/ 0 h 1257300"/>
                <a:gd name="connsiteX1" fmla="*/ 95250 w 346075"/>
                <a:gd name="connsiteY1" fmla="*/ 358775 h 1257300"/>
                <a:gd name="connsiteX2" fmla="*/ 333375 w 346075"/>
                <a:gd name="connsiteY2" fmla="*/ 908050 h 1257300"/>
                <a:gd name="connsiteX3" fmla="*/ 0 w 346075"/>
                <a:gd name="connsiteY3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075" h="1257300">
                  <a:moveTo>
                    <a:pt x="346075" y="0"/>
                  </a:moveTo>
                  <a:cubicBezTo>
                    <a:pt x="221721" y="103716"/>
                    <a:pt x="97367" y="207433"/>
                    <a:pt x="95250" y="358775"/>
                  </a:cubicBezTo>
                  <a:cubicBezTo>
                    <a:pt x="93133" y="510117"/>
                    <a:pt x="349250" y="758296"/>
                    <a:pt x="333375" y="908050"/>
                  </a:cubicBezTo>
                  <a:cubicBezTo>
                    <a:pt x="317500" y="1057804"/>
                    <a:pt x="68263" y="1212850"/>
                    <a:pt x="0" y="1257300"/>
                  </a:cubicBezTo>
                </a:path>
              </a:pathLst>
            </a:custGeom>
            <a:noFill/>
            <a:ln>
              <a:solidFill>
                <a:schemeClr val="bg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矩形 109">
            <a:extLst>
              <a:ext uri="{FF2B5EF4-FFF2-40B4-BE49-F238E27FC236}">
                <a16:creationId xmlns:a16="http://schemas.microsoft.com/office/drawing/2014/main" id="{FB6035D4-A5ED-4DF9-B27E-7081094BF226}"/>
              </a:ext>
            </a:extLst>
          </p:cNvPr>
          <p:cNvSpPr/>
          <p:nvPr/>
        </p:nvSpPr>
        <p:spPr>
          <a:xfrm>
            <a:off x="8845917" y="5072495"/>
            <a:ext cx="595035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600" b="1">
                <a:solidFill>
                  <a:schemeClr val="bg1">
                    <a:lumMod val="95000"/>
                  </a:schemeClr>
                </a:solidFill>
                <a:latin typeface="+mn-ea"/>
              </a:rPr>
              <a:t>标题</a:t>
            </a:r>
          </a:p>
        </p:txBody>
      </p:sp>
      <p:sp>
        <p:nvSpPr>
          <p:cNvPr id="128" name="矩形 127">
            <a:extLst>
              <a:ext uri="{FF2B5EF4-FFF2-40B4-BE49-F238E27FC236}">
                <a16:creationId xmlns:a16="http://schemas.microsoft.com/office/drawing/2014/main" id="{98C91E4F-E314-4E14-BB21-F8A80C4BEFCB}"/>
              </a:ext>
            </a:extLst>
          </p:cNvPr>
          <p:cNvSpPr/>
          <p:nvPr/>
        </p:nvSpPr>
        <p:spPr>
          <a:xfrm>
            <a:off x="2492204" y="2138397"/>
            <a:ext cx="1005403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收益提高</a:t>
            </a:r>
          </a:p>
        </p:txBody>
      </p:sp>
      <p:sp>
        <p:nvSpPr>
          <p:cNvPr id="129" name="矩形 128">
            <a:extLst>
              <a:ext uri="{FF2B5EF4-FFF2-40B4-BE49-F238E27FC236}">
                <a16:creationId xmlns:a16="http://schemas.microsoft.com/office/drawing/2014/main" id="{64B785C8-914A-49A1-B461-EA595296219C}"/>
              </a:ext>
            </a:extLst>
          </p:cNvPr>
          <p:cNvSpPr/>
          <p:nvPr/>
        </p:nvSpPr>
        <p:spPr>
          <a:xfrm>
            <a:off x="5594882" y="2138397"/>
            <a:ext cx="1005403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用户增长</a:t>
            </a:r>
          </a:p>
        </p:txBody>
      </p:sp>
      <p:sp>
        <p:nvSpPr>
          <p:cNvPr id="131" name="矩形 130">
            <a:extLst>
              <a:ext uri="{FF2B5EF4-FFF2-40B4-BE49-F238E27FC236}">
                <a16:creationId xmlns:a16="http://schemas.microsoft.com/office/drawing/2014/main" id="{7A17C330-F5AA-4413-B908-57A64D3DB275}"/>
              </a:ext>
            </a:extLst>
          </p:cNvPr>
          <p:cNvSpPr/>
          <p:nvPr/>
        </p:nvSpPr>
        <p:spPr>
          <a:xfrm>
            <a:off x="8679105" y="2138397"/>
            <a:ext cx="1005403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产品优化</a:t>
            </a:r>
          </a:p>
        </p:txBody>
      </p:sp>
      <p:sp>
        <p:nvSpPr>
          <p:cNvPr id="132" name="任意多边形: 形状 131">
            <a:extLst>
              <a:ext uri="{FF2B5EF4-FFF2-40B4-BE49-F238E27FC236}">
                <a16:creationId xmlns:a16="http://schemas.microsoft.com/office/drawing/2014/main" id="{5DA0C26B-97E1-4F5D-8C7D-187DEE9FB6C3}"/>
              </a:ext>
            </a:extLst>
          </p:cNvPr>
          <p:cNvSpPr/>
          <p:nvPr/>
        </p:nvSpPr>
        <p:spPr>
          <a:xfrm rot="662516">
            <a:off x="1458423" y="2479638"/>
            <a:ext cx="477241" cy="254551"/>
          </a:xfrm>
          <a:custGeom>
            <a:avLst/>
            <a:gdLst>
              <a:gd name="connsiteX0" fmla="*/ 107996 w 1159961"/>
              <a:gd name="connsiteY0" fmla="*/ 0 h 564887"/>
              <a:gd name="connsiteX1" fmla="*/ 145162 w 1159961"/>
              <a:gd name="connsiteY1" fmla="*/ 24424 h 564887"/>
              <a:gd name="connsiteX2" fmla="*/ 695155 w 1159961"/>
              <a:gd name="connsiteY2" fmla="*/ 405633 h 564887"/>
              <a:gd name="connsiteX3" fmla="*/ 1159445 w 1159961"/>
              <a:gd name="connsiteY3" fmla="*/ 321164 h 564887"/>
              <a:gd name="connsiteX4" fmla="*/ 1159961 w 1159961"/>
              <a:gd name="connsiteY4" fmla="*/ 320848 h 564887"/>
              <a:gd name="connsiteX5" fmla="*/ 667328 w 1159961"/>
              <a:gd name="connsiteY5" fmla="*/ 562357 h 564887"/>
              <a:gd name="connsiteX6" fmla="*/ 52557 w 1159961"/>
              <a:gd name="connsiteY6" fmla="*/ 486026 h 564887"/>
              <a:gd name="connsiteX7" fmla="*/ 0 w 1159961"/>
              <a:gd name="connsiteY7" fmla="*/ 451288 h 564887"/>
              <a:gd name="connsiteX0" fmla="*/ 107996 w 1159445"/>
              <a:gd name="connsiteY0" fmla="*/ 0 h 564887"/>
              <a:gd name="connsiteX1" fmla="*/ 145162 w 1159445"/>
              <a:gd name="connsiteY1" fmla="*/ 24424 h 564887"/>
              <a:gd name="connsiteX2" fmla="*/ 695155 w 1159445"/>
              <a:gd name="connsiteY2" fmla="*/ 405633 h 564887"/>
              <a:gd name="connsiteX3" fmla="*/ 1159445 w 1159445"/>
              <a:gd name="connsiteY3" fmla="*/ 321164 h 564887"/>
              <a:gd name="connsiteX4" fmla="*/ 1111486 w 1159445"/>
              <a:gd name="connsiteY4" fmla="*/ 267624 h 564887"/>
              <a:gd name="connsiteX5" fmla="*/ 667328 w 1159445"/>
              <a:gd name="connsiteY5" fmla="*/ 562357 h 564887"/>
              <a:gd name="connsiteX6" fmla="*/ 52557 w 1159445"/>
              <a:gd name="connsiteY6" fmla="*/ 486026 h 564887"/>
              <a:gd name="connsiteX7" fmla="*/ 0 w 1159445"/>
              <a:gd name="connsiteY7" fmla="*/ 451288 h 564887"/>
              <a:gd name="connsiteX8" fmla="*/ 107996 w 1159445"/>
              <a:gd name="connsiteY8" fmla="*/ 0 h 564887"/>
              <a:gd name="connsiteX0" fmla="*/ 107996 w 1111486"/>
              <a:gd name="connsiteY0" fmla="*/ 0 h 564887"/>
              <a:gd name="connsiteX1" fmla="*/ 145162 w 1111486"/>
              <a:gd name="connsiteY1" fmla="*/ 24424 h 564887"/>
              <a:gd name="connsiteX2" fmla="*/ 695155 w 1111486"/>
              <a:gd name="connsiteY2" fmla="*/ 405633 h 564887"/>
              <a:gd name="connsiteX3" fmla="*/ 1108100 w 1111486"/>
              <a:gd name="connsiteY3" fmla="*/ 269701 h 564887"/>
              <a:gd name="connsiteX4" fmla="*/ 1111486 w 1111486"/>
              <a:gd name="connsiteY4" fmla="*/ 267624 h 564887"/>
              <a:gd name="connsiteX5" fmla="*/ 667328 w 1111486"/>
              <a:gd name="connsiteY5" fmla="*/ 562357 h 564887"/>
              <a:gd name="connsiteX6" fmla="*/ 52557 w 1111486"/>
              <a:gd name="connsiteY6" fmla="*/ 486026 h 564887"/>
              <a:gd name="connsiteX7" fmla="*/ 0 w 1111486"/>
              <a:gd name="connsiteY7" fmla="*/ 451288 h 564887"/>
              <a:gd name="connsiteX8" fmla="*/ 107996 w 1111486"/>
              <a:gd name="connsiteY8" fmla="*/ 0 h 56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1486" h="564887">
                <a:moveTo>
                  <a:pt x="107996" y="0"/>
                </a:moveTo>
                <a:lnTo>
                  <a:pt x="145162" y="24424"/>
                </a:lnTo>
                <a:cubicBezTo>
                  <a:pt x="303674" y="140084"/>
                  <a:pt x="534665" y="364754"/>
                  <a:pt x="695155" y="405633"/>
                </a:cubicBezTo>
                <a:cubicBezTo>
                  <a:pt x="855645" y="446513"/>
                  <a:pt x="992407" y="370740"/>
                  <a:pt x="1108100" y="269701"/>
                </a:cubicBezTo>
                <a:lnTo>
                  <a:pt x="1111486" y="267624"/>
                </a:lnTo>
                <a:cubicBezTo>
                  <a:pt x="1012137" y="353839"/>
                  <a:pt x="864894" y="549099"/>
                  <a:pt x="667328" y="562357"/>
                </a:cubicBezTo>
                <a:cubicBezTo>
                  <a:pt x="519153" y="572300"/>
                  <a:pt x="200269" y="554170"/>
                  <a:pt x="52557" y="486026"/>
                </a:cubicBezTo>
                <a:lnTo>
                  <a:pt x="0" y="451288"/>
                </a:lnTo>
                <a:lnTo>
                  <a:pt x="107996" y="0"/>
                </a:lnTo>
                <a:close/>
              </a:path>
            </a:pathLst>
          </a:custGeom>
          <a:gradFill flip="none" rotWithShape="1">
            <a:gsLst>
              <a:gs pos="54000">
                <a:schemeClr val="accent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27000" algn="ctr" rotWithShape="0">
              <a:schemeClr val="accent1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34" name="组合 133">
            <a:extLst>
              <a:ext uri="{FF2B5EF4-FFF2-40B4-BE49-F238E27FC236}">
                <a16:creationId xmlns:a16="http://schemas.microsoft.com/office/drawing/2014/main" id="{353BD9D2-D83A-49E4-8F5C-212E1037A180}"/>
              </a:ext>
            </a:extLst>
          </p:cNvPr>
          <p:cNvGrpSpPr/>
          <p:nvPr/>
        </p:nvGrpSpPr>
        <p:grpSpPr>
          <a:xfrm rot="20837360">
            <a:off x="10617976" y="5988856"/>
            <a:ext cx="537248" cy="125114"/>
            <a:chOff x="1148017" y="4676064"/>
            <a:chExt cx="923733" cy="215119"/>
          </a:xfrm>
        </p:grpSpPr>
        <p:sp>
          <p:nvSpPr>
            <p:cNvPr id="135" name="任意多边形: 形状 134">
              <a:extLst>
                <a:ext uri="{FF2B5EF4-FFF2-40B4-BE49-F238E27FC236}">
                  <a16:creationId xmlns:a16="http://schemas.microsoft.com/office/drawing/2014/main" id="{DA0D537B-2FE8-4C21-85BE-E1CD2CD6BE6B}"/>
                </a:ext>
              </a:extLst>
            </p:cNvPr>
            <p:cNvSpPr/>
            <p:nvPr/>
          </p:nvSpPr>
          <p:spPr>
            <a:xfrm rot="20792511">
              <a:off x="1148017" y="4676064"/>
              <a:ext cx="783581" cy="215119"/>
            </a:xfrm>
            <a:custGeom>
              <a:avLst/>
              <a:gdLst>
                <a:gd name="connsiteX0" fmla="*/ 107996 w 1159961"/>
                <a:gd name="connsiteY0" fmla="*/ 0 h 564887"/>
                <a:gd name="connsiteX1" fmla="*/ 145162 w 1159961"/>
                <a:gd name="connsiteY1" fmla="*/ 24424 h 564887"/>
                <a:gd name="connsiteX2" fmla="*/ 695155 w 1159961"/>
                <a:gd name="connsiteY2" fmla="*/ 405633 h 564887"/>
                <a:gd name="connsiteX3" fmla="*/ 1159445 w 1159961"/>
                <a:gd name="connsiteY3" fmla="*/ 321164 h 564887"/>
                <a:gd name="connsiteX4" fmla="*/ 1159961 w 1159961"/>
                <a:gd name="connsiteY4" fmla="*/ 320848 h 564887"/>
                <a:gd name="connsiteX5" fmla="*/ 667328 w 1159961"/>
                <a:gd name="connsiteY5" fmla="*/ 562357 h 564887"/>
                <a:gd name="connsiteX6" fmla="*/ 52557 w 1159961"/>
                <a:gd name="connsiteY6" fmla="*/ 486026 h 564887"/>
                <a:gd name="connsiteX7" fmla="*/ 0 w 1159961"/>
                <a:gd name="connsiteY7" fmla="*/ 451288 h 564887"/>
                <a:gd name="connsiteX0" fmla="*/ 107996 w 1159445"/>
                <a:gd name="connsiteY0" fmla="*/ 0 h 564887"/>
                <a:gd name="connsiteX1" fmla="*/ 145162 w 1159445"/>
                <a:gd name="connsiteY1" fmla="*/ 24424 h 564887"/>
                <a:gd name="connsiteX2" fmla="*/ 695155 w 1159445"/>
                <a:gd name="connsiteY2" fmla="*/ 405633 h 564887"/>
                <a:gd name="connsiteX3" fmla="*/ 1159445 w 1159445"/>
                <a:gd name="connsiteY3" fmla="*/ 321164 h 564887"/>
                <a:gd name="connsiteX4" fmla="*/ 1111486 w 1159445"/>
                <a:gd name="connsiteY4" fmla="*/ 267624 h 564887"/>
                <a:gd name="connsiteX5" fmla="*/ 667328 w 1159445"/>
                <a:gd name="connsiteY5" fmla="*/ 562357 h 564887"/>
                <a:gd name="connsiteX6" fmla="*/ 52557 w 1159445"/>
                <a:gd name="connsiteY6" fmla="*/ 486026 h 564887"/>
                <a:gd name="connsiteX7" fmla="*/ 0 w 1159445"/>
                <a:gd name="connsiteY7" fmla="*/ 451288 h 564887"/>
                <a:gd name="connsiteX8" fmla="*/ 107996 w 1159445"/>
                <a:gd name="connsiteY8" fmla="*/ 0 h 564887"/>
                <a:gd name="connsiteX0" fmla="*/ 107996 w 1111486"/>
                <a:gd name="connsiteY0" fmla="*/ 0 h 564887"/>
                <a:gd name="connsiteX1" fmla="*/ 145162 w 1111486"/>
                <a:gd name="connsiteY1" fmla="*/ 24424 h 564887"/>
                <a:gd name="connsiteX2" fmla="*/ 695155 w 1111486"/>
                <a:gd name="connsiteY2" fmla="*/ 405633 h 564887"/>
                <a:gd name="connsiteX3" fmla="*/ 1108100 w 1111486"/>
                <a:gd name="connsiteY3" fmla="*/ 269701 h 564887"/>
                <a:gd name="connsiteX4" fmla="*/ 1111486 w 1111486"/>
                <a:gd name="connsiteY4" fmla="*/ 267624 h 564887"/>
                <a:gd name="connsiteX5" fmla="*/ 667328 w 1111486"/>
                <a:gd name="connsiteY5" fmla="*/ 562357 h 564887"/>
                <a:gd name="connsiteX6" fmla="*/ 52557 w 1111486"/>
                <a:gd name="connsiteY6" fmla="*/ 486026 h 564887"/>
                <a:gd name="connsiteX7" fmla="*/ 0 w 1111486"/>
                <a:gd name="connsiteY7" fmla="*/ 451288 h 564887"/>
                <a:gd name="connsiteX8" fmla="*/ 107996 w 1111486"/>
                <a:gd name="connsiteY8" fmla="*/ 0 h 564887"/>
                <a:gd name="connsiteX0" fmla="*/ 107996 w 1111486"/>
                <a:gd name="connsiteY0" fmla="*/ 0 h 564887"/>
                <a:gd name="connsiteX1" fmla="*/ 145162 w 1111486"/>
                <a:gd name="connsiteY1" fmla="*/ 24424 h 564887"/>
                <a:gd name="connsiteX2" fmla="*/ 691842 w 1111486"/>
                <a:gd name="connsiteY2" fmla="*/ 77430 h 564887"/>
                <a:gd name="connsiteX3" fmla="*/ 1108100 w 1111486"/>
                <a:gd name="connsiteY3" fmla="*/ 269701 h 564887"/>
                <a:gd name="connsiteX4" fmla="*/ 1111486 w 1111486"/>
                <a:gd name="connsiteY4" fmla="*/ 267624 h 564887"/>
                <a:gd name="connsiteX5" fmla="*/ 667328 w 1111486"/>
                <a:gd name="connsiteY5" fmla="*/ 562357 h 564887"/>
                <a:gd name="connsiteX6" fmla="*/ 52557 w 1111486"/>
                <a:gd name="connsiteY6" fmla="*/ 486026 h 564887"/>
                <a:gd name="connsiteX7" fmla="*/ 0 w 1111486"/>
                <a:gd name="connsiteY7" fmla="*/ 451288 h 564887"/>
                <a:gd name="connsiteX8" fmla="*/ 107996 w 1111486"/>
                <a:gd name="connsiteY8" fmla="*/ 0 h 564887"/>
                <a:gd name="connsiteX0" fmla="*/ 107996 w 1111486"/>
                <a:gd name="connsiteY0" fmla="*/ 0 h 499376"/>
                <a:gd name="connsiteX1" fmla="*/ 145162 w 1111486"/>
                <a:gd name="connsiteY1" fmla="*/ 24424 h 499376"/>
                <a:gd name="connsiteX2" fmla="*/ 691842 w 1111486"/>
                <a:gd name="connsiteY2" fmla="*/ 77430 h 499376"/>
                <a:gd name="connsiteX3" fmla="*/ 1108100 w 1111486"/>
                <a:gd name="connsiteY3" fmla="*/ 269701 h 499376"/>
                <a:gd name="connsiteX4" fmla="*/ 1111486 w 1111486"/>
                <a:gd name="connsiteY4" fmla="*/ 267624 h 499376"/>
                <a:gd name="connsiteX5" fmla="*/ 477419 w 1111486"/>
                <a:gd name="connsiteY5" fmla="*/ 329816 h 499376"/>
                <a:gd name="connsiteX6" fmla="*/ 52557 w 1111486"/>
                <a:gd name="connsiteY6" fmla="*/ 486026 h 499376"/>
                <a:gd name="connsiteX7" fmla="*/ 0 w 1111486"/>
                <a:gd name="connsiteY7" fmla="*/ 451288 h 499376"/>
                <a:gd name="connsiteX8" fmla="*/ 107996 w 1111486"/>
                <a:gd name="connsiteY8" fmla="*/ 0 h 499376"/>
                <a:gd name="connsiteX0" fmla="*/ 55439 w 1058929"/>
                <a:gd name="connsiteY0" fmla="*/ 0 h 499376"/>
                <a:gd name="connsiteX1" fmla="*/ 92605 w 1058929"/>
                <a:gd name="connsiteY1" fmla="*/ 24424 h 499376"/>
                <a:gd name="connsiteX2" fmla="*/ 639285 w 1058929"/>
                <a:gd name="connsiteY2" fmla="*/ 77430 h 499376"/>
                <a:gd name="connsiteX3" fmla="*/ 1055543 w 1058929"/>
                <a:gd name="connsiteY3" fmla="*/ 269701 h 499376"/>
                <a:gd name="connsiteX4" fmla="*/ 1058929 w 1058929"/>
                <a:gd name="connsiteY4" fmla="*/ 267624 h 499376"/>
                <a:gd name="connsiteX5" fmla="*/ 424862 w 1058929"/>
                <a:gd name="connsiteY5" fmla="*/ 329816 h 499376"/>
                <a:gd name="connsiteX6" fmla="*/ 0 w 1058929"/>
                <a:gd name="connsiteY6" fmla="*/ 486026 h 499376"/>
                <a:gd name="connsiteX7" fmla="*/ 55439 w 1058929"/>
                <a:gd name="connsiteY7" fmla="*/ 0 h 499376"/>
                <a:gd name="connsiteX0" fmla="*/ 0 w 1058929"/>
                <a:gd name="connsiteY0" fmla="*/ 461603 h 474953"/>
                <a:gd name="connsiteX1" fmla="*/ 92605 w 1058929"/>
                <a:gd name="connsiteY1" fmla="*/ 1 h 474953"/>
                <a:gd name="connsiteX2" fmla="*/ 639285 w 1058929"/>
                <a:gd name="connsiteY2" fmla="*/ 53007 h 474953"/>
                <a:gd name="connsiteX3" fmla="*/ 1055543 w 1058929"/>
                <a:gd name="connsiteY3" fmla="*/ 245278 h 474953"/>
                <a:gd name="connsiteX4" fmla="*/ 1058929 w 1058929"/>
                <a:gd name="connsiteY4" fmla="*/ 243201 h 474953"/>
                <a:gd name="connsiteX5" fmla="*/ 424862 w 1058929"/>
                <a:gd name="connsiteY5" fmla="*/ 305393 h 474953"/>
                <a:gd name="connsiteX6" fmla="*/ 0 w 1058929"/>
                <a:gd name="connsiteY6" fmla="*/ 461603 h 474953"/>
                <a:gd name="connsiteX0" fmla="*/ 0 w 972106"/>
                <a:gd name="connsiteY0" fmla="*/ 318673 h 347792"/>
                <a:gd name="connsiteX1" fmla="*/ 5782 w 972106"/>
                <a:gd name="connsiteY1" fmla="*/ 1 h 347792"/>
                <a:gd name="connsiteX2" fmla="*/ 552462 w 972106"/>
                <a:gd name="connsiteY2" fmla="*/ 53007 h 347792"/>
                <a:gd name="connsiteX3" fmla="*/ 968720 w 972106"/>
                <a:gd name="connsiteY3" fmla="*/ 245278 h 347792"/>
                <a:gd name="connsiteX4" fmla="*/ 972106 w 972106"/>
                <a:gd name="connsiteY4" fmla="*/ 243201 h 347792"/>
                <a:gd name="connsiteX5" fmla="*/ 338039 w 972106"/>
                <a:gd name="connsiteY5" fmla="*/ 305393 h 347792"/>
                <a:gd name="connsiteX6" fmla="*/ 0 w 972106"/>
                <a:gd name="connsiteY6" fmla="*/ 318673 h 347792"/>
                <a:gd name="connsiteX0" fmla="*/ 0 w 972106"/>
                <a:gd name="connsiteY0" fmla="*/ 318673 h 347792"/>
                <a:gd name="connsiteX1" fmla="*/ 5782 w 972106"/>
                <a:gd name="connsiteY1" fmla="*/ 1 h 347792"/>
                <a:gd name="connsiteX2" fmla="*/ 364914 w 972106"/>
                <a:gd name="connsiteY2" fmla="*/ 54901 h 347792"/>
                <a:gd name="connsiteX3" fmla="*/ 968720 w 972106"/>
                <a:gd name="connsiteY3" fmla="*/ 245278 h 347792"/>
                <a:gd name="connsiteX4" fmla="*/ 972106 w 972106"/>
                <a:gd name="connsiteY4" fmla="*/ 243201 h 347792"/>
                <a:gd name="connsiteX5" fmla="*/ 338039 w 972106"/>
                <a:gd name="connsiteY5" fmla="*/ 305393 h 347792"/>
                <a:gd name="connsiteX6" fmla="*/ 0 w 972106"/>
                <a:gd name="connsiteY6" fmla="*/ 318673 h 347792"/>
                <a:gd name="connsiteX0" fmla="*/ 290193 w 1262299"/>
                <a:gd name="connsiteY0" fmla="*/ 401195 h 430314"/>
                <a:gd name="connsiteX1" fmla="*/ 1 w 1262299"/>
                <a:gd name="connsiteY1" fmla="*/ 0 h 430314"/>
                <a:gd name="connsiteX2" fmla="*/ 655107 w 1262299"/>
                <a:gd name="connsiteY2" fmla="*/ 137423 h 430314"/>
                <a:gd name="connsiteX3" fmla="*/ 1258913 w 1262299"/>
                <a:gd name="connsiteY3" fmla="*/ 327800 h 430314"/>
                <a:gd name="connsiteX4" fmla="*/ 1262299 w 1262299"/>
                <a:gd name="connsiteY4" fmla="*/ 325723 h 430314"/>
                <a:gd name="connsiteX5" fmla="*/ 628232 w 1262299"/>
                <a:gd name="connsiteY5" fmla="*/ 387915 h 430314"/>
                <a:gd name="connsiteX6" fmla="*/ 290193 w 1262299"/>
                <a:gd name="connsiteY6" fmla="*/ 401195 h 430314"/>
                <a:gd name="connsiteX0" fmla="*/ 22957 w 995063"/>
                <a:gd name="connsiteY0" fmla="*/ 296320 h 325439"/>
                <a:gd name="connsiteX1" fmla="*/ -1 w 995063"/>
                <a:gd name="connsiteY1" fmla="*/ 1 h 325439"/>
                <a:gd name="connsiteX2" fmla="*/ 387871 w 995063"/>
                <a:gd name="connsiteY2" fmla="*/ 32548 h 325439"/>
                <a:gd name="connsiteX3" fmla="*/ 991677 w 995063"/>
                <a:gd name="connsiteY3" fmla="*/ 222925 h 325439"/>
                <a:gd name="connsiteX4" fmla="*/ 995063 w 995063"/>
                <a:gd name="connsiteY4" fmla="*/ 220848 h 325439"/>
                <a:gd name="connsiteX5" fmla="*/ 360996 w 995063"/>
                <a:gd name="connsiteY5" fmla="*/ 283040 h 325439"/>
                <a:gd name="connsiteX6" fmla="*/ 22957 w 995063"/>
                <a:gd name="connsiteY6" fmla="*/ 296320 h 325439"/>
                <a:gd name="connsiteX0" fmla="*/ 0 w 1088235"/>
                <a:gd name="connsiteY0" fmla="*/ 268530 h 305995"/>
                <a:gd name="connsiteX1" fmla="*/ 93171 w 1088235"/>
                <a:gd name="connsiteY1" fmla="*/ 1 h 305995"/>
                <a:gd name="connsiteX2" fmla="*/ 481043 w 1088235"/>
                <a:gd name="connsiteY2" fmla="*/ 32548 h 305995"/>
                <a:gd name="connsiteX3" fmla="*/ 1084849 w 1088235"/>
                <a:gd name="connsiteY3" fmla="*/ 222925 h 305995"/>
                <a:gd name="connsiteX4" fmla="*/ 1088235 w 1088235"/>
                <a:gd name="connsiteY4" fmla="*/ 220848 h 305995"/>
                <a:gd name="connsiteX5" fmla="*/ 454168 w 1088235"/>
                <a:gd name="connsiteY5" fmla="*/ 283040 h 305995"/>
                <a:gd name="connsiteX6" fmla="*/ 0 w 1088235"/>
                <a:gd name="connsiteY6" fmla="*/ 268530 h 305995"/>
                <a:gd name="connsiteX0" fmla="*/ 0 w 1088235"/>
                <a:gd name="connsiteY0" fmla="*/ 268296 h 305761"/>
                <a:gd name="connsiteX1" fmla="*/ 69728 w 1088235"/>
                <a:gd name="connsiteY1" fmla="*/ 1 h 305761"/>
                <a:gd name="connsiteX2" fmla="*/ 481043 w 1088235"/>
                <a:gd name="connsiteY2" fmla="*/ 32314 h 305761"/>
                <a:gd name="connsiteX3" fmla="*/ 1084849 w 1088235"/>
                <a:gd name="connsiteY3" fmla="*/ 222691 h 305761"/>
                <a:gd name="connsiteX4" fmla="*/ 1088235 w 1088235"/>
                <a:gd name="connsiteY4" fmla="*/ 220614 h 305761"/>
                <a:gd name="connsiteX5" fmla="*/ 454168 w 1088235"/>
                <a:gd name="connsiteY5" fmla="*/ 282806 h 305761"/>
                <a:gd name="connsiteX6" fmla="*/ 0 w 1088235"/>
                <a:gd name="connsiteY6" fmla="*/ 268296 h 305761"/>
                <a:gd name="connsiteX0" fmla="*/ 0 w 1088235"/>
                <a:gd name="connsiteY0" fmla="*/ 268296 h 298480"/>
                <a:gd name="connsiteX1" fmla="*/ 69728 w 1088235"/>
                <a:gd name="connsiteY1" fmla="*/ 1 h 298480"/>
                <a:gd name="connsiteX2" fmla="*/ 481043 w 1088235"/>
                <a:gd name="connsiteY2" fmla="*/ 32314 h 298480"/>
                <a:gd name="connsiteX3" fmla="*/ 1084849 w 1088235"/>
                <a:gd name="connsiteY3" fmla="*/ 222691 h 298480"/>
                <a:gd name="connsiteX4" fmla="*/ 1088235 w 1088235"/>
                <a:gd name="connsiteY4" fmla="*/ 220614 h 298480"/>
                <a:gd name="connsiteX5" fmla="*/ 453932 w 1088235"/>
                <a:gd name="connsiteY5" fmla="*/ 259366 h 298480"/>
                <a:gd name="connsiteX6" fmla="*/ 0 w 1088235"/>
                <a:gd name="connsiteY6" fmla="*/ 268296 h 298480"/>
                <a:gd name="connsiteX0" fmla="*/ 0 w 1088235"/>
                <a:gd name="connsiteY0" fmla="*/ 268296 h 298755"/>
                <a:gd name="connsiteX1" fmla="*/ 69728 w 1088235"/>
                <a:gd name="connsiteY1" fmla="*/ 1 h 298755"/>
                <a:gd name="connsiteX2" fmla="*/ 481043 w 1088235"/>
                <a:gd name="connsiteY2" fmla="*/ 32314 h 298755"/>
                <a:gd name="connsiteX3" fmla="*/ 1084849 w 1088235"/>
                <a:gd name="connsiteY3" fmla="*/ 222691 h 298755"/>
                <a:gd name="connsiteX4" fmla="*/ 1088235 w 1088235"/>
                <a:gd name="connsiteY4" fmla="*/ 220614 h 298755"/>
                <a:gd name="connsiteX5" fmla="*/ 453932 w 1088235"/>
                <a:gd name="connsiteY5" fmla="*/ 259366 h 298755"/>
                <a:gd name="connsiteX6" fmla="*/ 0 w 1088235"/>
                <a:gd name="connsiteY6" fmla="*/ 268296 h 298755"/>
                <a:gd name="connsiteX0" fmla="*/ 0 w 1088235"/>
                <a:gd name="connsiteY0" fmla="*/ 268296 h 298755"/>
                <a:gd name="connsiteX1" fmla="*/ 69728 w 1088235"/>
                <a:gd name="connsiteY1" fmla="*/ 1 h 298755"/>
                <a:gd name="connsiteX2" fmla="*/ 481043 w 1088235"/>
                <a:gd name="connsiteY2" fmla="*/ 32314 h 298755"/>
                <a:gd name="connsiteX3" fmla="*/ 1084849 w 1088235"/>
                <a:gd name="connsiteY3" fmla="*/ 222691 h 298755"/>
                <a:gd name="connsiteX4" fmla="*/ 1088235 w 1088235"/>
                <a:gd name="connsiteY4" fmla="*/ 220614 h 298755"/>
                <a:gd name="connsiteX5" fmla="*/ 453932 w 1088235"/>
                <a:gd name="connsiteY5" fmla="*/ 259366 h 298755"/>
                <a:gd name="connsiteX6" fmla="*/ 0 w 1088235"/>
                <a:gd name="connsiteY6" fmla="*/ 268296 h 29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8235" h="298755">
                  <a:moveTo>
                    <a:pt x="0" y="268296"/>
                  </a:moveTo>
                  <a:lnTo>
                    <a:pt x="69728" y="1"/>
                  </a:lnTo>
                  <a:cubicBezTo>
                    <a:pt x="228240" y="115661"/>
                    <a:pt x="311856" y="-4801"/>
                    <a:pt x="481043" y="32314"/>
                  </a:cubicBezTo>
                  <a:cubicBezTo>
                    <a:pt x="650230" y="69429"/>
                    <a:pt x="969156" y="323730"/>
                    <a:pt x="1084849" y="222691"/>
                  </a:cubicBezTo>
                  <a:lnTo>
                    <a:pt x="1088235" y="220614"/>
                  </a:lnTo>
                  <a:cubicBezTo>
                    <a:pt x="988886" y="306829"/>
                    <a:pt x="661946" y="324613"/>
                    <a:pt x="453932" y="259366"/>
                  </a:cubicBezTo>
                  <a:cubicBezTo>
                    <a:pt x="280279" y="204749"/>
                    <a:pt x="147712" y="336440"/>
                    <a:pt x="0" y="268296"/>
                  </a:cubicBezTo>
                  <a:close/>
                </a:path>
              </a:pathLst>
            </a:custGeom>
            <a:gradFill flip="none" rotWithShape="1">
              <a:gsLst>
                <a:gs pos="30000">
                  <a:schemeClr val="accent1"/>
                </a:gs>
                <a:gs pos="90000">
                  <a:schemeClr val="accent1"/>
                </a:gs>
                <a:gs pos="6100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127000" algn="ctr" rotWithShape="0">
                <a:schemeClr val="accent1">
                  <a:lumMod val="50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0" h="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6" name="任意多边形: 形状 135">
              <a:extLst>
                <a:ext uri="{FF2B5EF4-FFF2-40B4-BE49-F238E27FC236}">
                  <a16:creationId xmlns:a16="http://schemas.microsoft.com/office/drawing/2014/main" id="{FF444878-3D60-43EF-8253-698FA34FDD6D}"/>
                </a:ext>
              </a:extLst>
            </p:cNvPr>
            <p:cNvSpPr/>
            <p:nvPr/>
          </p:nvSpPr>
          <p:spPr>
            <a:xfrm rot="20792511" flipH="1" flipV="1">
              <a:off x="1917219" y="4703991"/>
              <a:ext cx="154531" cy="78537"/>
            </a:xfrm>
            <a:custGeom>
              <a:avLst/>
              <a:gdLst>
                <a:gd name="connsiteX0" fmla="*/ 107996 w 1159961"/>
                <a:gd name="connsiteY0" fmla="*/ 0 h 564887"/>
                <a:gd name="connsiteX1" fmla="*/ 145162 w 1159961"/>
                <a:gd name="connsiteY1" fmla="*/ 24424 h 564887"/>
                <a:gd name="connsiteX2" fmla="*/ 695155 w 1159961"/>
                <a:gd name="connsiteY2" fmla="*/ 405633 h 564887"/>
                <a:gd name="connsiteX3" fmla="*/ 1159445 w 1159961"/>
                <a:gd name="connsiteY3" fmla="*/ 321164 h 564887"/>
                <a:gd name="connsiteX4" fmla="*/ 1159961 w 1159961"/>
                <a:gd name="connsiteY4" fmla="*/ 320848 h 564887"/>
                <a:gd name="connsiteX5" fmla="*/ 667328 w 1159961"/>
                <a:gd name="connsiteY5" fmla="*/ 562357 h 564887"/>
                <a:gd name="connsiteX6" fmla="*/ 52557 w 1159961"/>
                <a:gd name="connsiteY6" fmla="*/ 486026 h 564887"/>
                <a:gd name="connsiteX7" fmla="*/ 0 w 1159961"/>
                <a:gd name="connsiteY7" fmla="*/ 451288 h 564887"/>
                <a:gd name="connsiteX0" fmla="*/ 107996 w 1159445"/>
                <a:gd name="connsiteY0" fmla="*/ 0 h 564887"/>
                <a:gd name="connsiteX1" fmla="*/ 145162 w 1159445"/>
                <a:gd name="connsiteY1" fmla="*/ 24424 h 564887"/>
                <a:gd name="connsiteX2" fmla="*/ 695155 w 1159445"/>
                <a:gd name="connsiteY2" fmla="*/ 405633 h 564887"/>
                <a:gd name="connsiteX3" fmla="*/ 1159445 w 1159445"/>
                <a:gd name="connsiteY3" fmla="*/ 321164 h 564887"/>
                <a:gd name="connsiteX4" fmla="*/ 1111486 w 1159445"/>
                <a:gd name="connsiteY4" fmla="*/ 267624 h 564887"/>
                <a:gd name="connsiteX5" fmla="*/ 667328 w 1159445"/>
                <a:gd name="connsiteY5" fmla="*/ 562357 h 564887"/>
                <a:gd name="connsiteX6" fmla="*/ 52557 w 1159445"/>
                <a:gd name="connsiteY6" fmla="*/ 486026 h 564887"/>
                <a:gd name="connsiteX7" fmla="*/ 0 w 1159445"/>
                <a:gd name="connsiteY7" fmla="*/ 451288 h 564887"/>
                <a:gd name="connsiteX8" fmla="*/ 107996 w 1159445"/>
                <a:gd name="connsiteY8" fmla="*/ 0 h 564887"/>
                <a:gd name="connsiteX0" fmla="*/ 107996 w 1111486"/>
                <a:gd name="connsiteY0" fmla="*/ 0 h 564887"/>
                <a:gd name="connsiteX1" fmla="*/ 145162 w 1111486"/>
                <a:gd name="connsiteY1" fmla="*/ 24424 h 564887"/>
                <a:gd name="connsiteX2" fmla="*/ 695155 w 1111486"/>
                <a:gd name="connsiteY2" fmla="*/ 405633 h 564887"/>
                <a:gd name="connsiteX3" fmla="*/ 1108100 w 1111486"/>
                <a:gd name="connsiteY3" fmla="*/ 269701 h 564887"/>
                <a:gd name="connsiteX4" fmla="*/ 1111486 w 1111486"/>
                <a:gd name="connsiteY4" fmla="*/ 267624 h 564887"/>
                <a:gd name="connsiteX5" fmla="*/ 667328 w 1111486"/>
                <a:gd name="connsiteY5" fmla="*/ 562357 h 564887"/>
                <a:gd name="connsiteX6" fmla="*/ 52557 w 1111486"/>
                <a:gd name="connsiteY6" fmla="*/ 486026 h 564887"/>
                <a:gd name="connsiteX7" fmla="*/ 0 w 1111486"/>
                <a:gd name="connsiteY7" fmla="*/ 451288 h 564887"/>
                <a:gd name="connsiteX8" fmla="*/ 107996 w 1111486"/>
                <a:gd name="connsiteY8" fmla="*/ 0 h 56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1486" h="564887">
                  <a:moveTo>
                    <a:pt x="107996" y="0"/>
                  </a:moveTo>
                  <a:lnTo>
                    <a:pt x="145162" y="24424"/>
                  </a:lnTo>
                  <a:cubicBezTo>
                    <a:pt x="303674" y="140084"/>
                    <a:pt x="534665" y="364754"/>
                    <a:pt x="695155" y="405633"/>
                  </a:cubicBezTo>
                  <a:cubicBezTo>
                    <a:pt x="855645" y="446513"/>
                    <a:pt x="992407" y="370740"/>
                    <a:pt x="1108100" y="269701"/>
                  </a:cubicBezTo>
                  <a:lnTo>
                    <a:pt x="1111486" y="267624"/>
                  </a:lnTo>
                  <a:cubicBezTo>
                    <a:pt x="1012137" y="353839"/>
                    <a:pt x="864894" y="549099"/>
                    <a:pt x="667328" y="562357"/>
                  </a:cubicBezTo>
                  <a:cubicBezTo>
                    <a:pt x="519153" y="572300"/>
                    <a:pt x="200269" y="554170"/>
                    <a:pt x="52557" y="486026"/>
                  </a:cubicBezTo>
                  <a:lnTo>
                    <a:pt x="0" y="451288"/>
                  </a:lnTo>
                  <a:lnTo>
                    <a:pt x="107996" y="0"/>
                  </a:lnTo>
                  <a:close/>
                </a:path>
              </a:pathLst>
            </a:custGeom>
            <a:gradFill flip="none" rotWithShape="1">
              <a:gsLst>
                <a:gs pos="54000">
                  <a:schemeClr val="accent1">
                    <a:lumMod val="19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127000" algn="ctr" rotWithShape="0">
                <a:schemeClr val="accent1">
                  <a:lumMod val="50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0" h="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40" name="矩形 139">
            <a:extLst>
              <a:ext uri="{FF2B5EF4-FFF2-40B4-BE49-F238E27FC236}">
                <a16:creationId xmlns:a16="http://schemas.microsoft.com/office/drawing/2014/main" id="{9064EF61-7105-4F62-982B-DA18AFAB350F}"/>
              </a:ext>
            </a:extLst>
          </p:cNvPr>
          <p:cNvSpPr/>
          <p:nvPr/>
        </p:nvSpPr>
        <p:spPr>
          <a:xfrm>
            <a:off x="1903572" y="2577049"/>
            <a:ext cx="2182014" cy="62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标题数字等都可以通过点击和重新输入进行更改。</a:t>
            </a:r>
          </a:p>
        </p:txBody>
      </p:sp>
      <p:sp>
        <p:nvSpPr>
          <p:cNvPr id="141" name="矩形 140">
            <a:extLst>
              <a:ext uri="{FF2B5EF4-FFF2-40B4-BE49-F238E27FC236}">
                <a16:creationId xmlns:a16="http://schemas.microsoft.com/office/drawing/2014/main" id="{712609A1-CAF8-4AA3-9D25-2039DB4F60F0}"/>
              </a:ext>
            </a:extLst>
          </p:cNvPr>
          <p:cNvSpPr/>
          <p:nvPr/>
        </p:nvSpPr>
        <p:spPr>
          <a:xfrm>
            <a:off x="5009857" y="2577049"/>
            <a:ext cx="2182014" cy="62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标题数字等都可以通过点击和重新输入进行更改。</a:t>
            </a:r>
          </a:p>
        </p:txBody>
      </p:sp>
      <p:sp>
        <p:nvSpPr>
          <p:cNvPr id="142" name="矩形 141">
            <a:extLst>
              <a:ext uri="{FF2B5EF4-FFF2-40B4-BE49-F238E27FC236}">
                <a16:creationId xmlns:a16="http://schemas.microsoft.com/office/drawing/2014/main" id="{A68CFA21-6B7E-4890-9E05-6E60E72BDE3D}"/>
              </a:ext>
            </a:extLst>
          </p:cNvPr>
          <p:cNvSpPr/>
          <p:nvPr/>
        </p:nvSpPr>
        <p:spPr>
          <a:xfrm>
            <a:off x="8052427" y="2577049"/>
            <a:ext cx="2182014" cy="62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标题数字等都可以通过点击和重新输入进行更改。</a:t>
            </a:r>
          </a:p>
        </p:txBody>
      </p:sp>
    </p:spTree>
    <p:extLst>
      <p:ext uri="{BB962C8B-B14F-4D97-AF65-F5344CB8AC3E}">
        <p14:creationId xmlns:p14="http://schemas.microsoft.com/office/powerpoint/2010/main" val="164031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>
            <a:extLst>
              <a:ext uri="{FF2B5EF4-FFF2-40B4-BE49-F238E27FC236}">
                <a16:creationId xmlns:a16="http://schemas.microsoft.com/office/drawing/2014/main" id="{60990109-5F5F-4140-9010-EB54DC3777A6}"/>
              </a:ext>
            </a:extLst>
          </p:cNvPr>
          <p:cNvGrpSpPr/>
          <p:nvPr/>
        </p:nvGrpSpPr>
        <p:grpSpPr>
          <a:xfrm rot="20837360">
            <a:off x="10313978" y="5796221"/>
            <a:ext cx="537248" cy="125114"/>
            <a:chOff x="1148017" y="4676064"/>
            <a:chExt cx="923733" cy="215119"/>
          </a:xfrm>
        </p:grpSpPr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F6AB7375-49FC-453E-B5AD-8B7742034C52}"/>
                </a:ext>
              </a:extLst>
            </p:cNvPr>
            <p:cNvSpPr/>
            <p:nvPr/>
          </p:nvSpPr>
          <p:spPr>
            <a:xfrm rot="20792511">
              <a:off x="1148017" y="4676064"/>
              <a:ext cx="783581" cy="215119"/>
            </a:xfrm>
            <a:custGeom>
              <a:avLst/>
              <a:gdLst>
                <a:gd name="connsiteX0" fmla="*/ 107996 w 1159961"/>
                <a:gd name="connsiteY0" fmla="*/ 0 h 564887"/>
                <a:gd name="connsiteX1" fmla="*/ 145162 w 1159961"/>
                <a:gd name="connsiteY1" fmla="*/ 24424 h 564887"/>
                <a:gd name="connsiteX2" fmla="*/ 695155 w 1159961"/>
                <a:gd name="connsiteY2" fmla="*/ 405633 h 564887"/>
                <a:gd name="connsiteX3" fmla="*/ 1159445 w 1159961"/>
                <a:gd name="connsiteY3" fmla="*/ 321164 h 564887"/>
                <a:gd name="connsiteX4" fmla="*/ 1159961 w 1159961"/>
                <a:gd name="connsiteY4" fmla="*/ 320848 h 564887"/>
                <a:gd name="connsiteX5" fmla="*/ 667328 w 1159961"/>
                <a:gd name="connsiteY5" fmla="*/ 562357 h 564887"/>
                <a:gd name="connsiteX6" fmla="*/ 52557 w 1159961"/>
                <a:gd name="connsiteY6" fmla="*/ 486026 h 564887"/>
                <a:gd name="connsiteX7" fmla="*/ 0 w 1159961"/>
                <a:gd name="connsiteY7" fmla="*/ 451288 h 564887"/>
                <a:gd name="connsiteX0" fmla="*/ 107996 w 1159445"/>
                <a:gd name="connsiteY0" fmla="*/ 0 h 564887"/>
                <a:gd name="connsiteX1" fmla="*/ 145162 w 1159445"/>
                <a:gd name="connsiteY1" fmla="*/ 24424 h 564887"/>
                <a:gd name="connsiteX2" fmla="*/ 695155 w 1159445"/>
                <a:gd name="connsiteY2" fmla="*/ 405633 h 564887"/>
                <a:gd name="connsiteX3" fmla="*/ 1159445 w 1159445"/>
                <a:gd name="connsiteY3" fmla="*/ 321164 h 564887"/>
                <a:gd name="connsiteX4" fmla="*/ 1111486 w 1159445"/>
                <a:gd name="connsiteY4" fmla="*/ 267624 h 564887"/>
                <a:gd name="connsiteX5" fmla="*/ 667328 w 1159445"/>
                <a:gd name="connsiteY5" fmla="*/ 562357 h 564887"/>
                <a:gd name="connsiteX6" fmla="*/ 52557 w 1159445"/>
                <a:gd name="connsiteY6" fmla="*/ 486026 h 564887"/>
                <a:gd name="connsiteX7" fmla="*/ 0 w 1159445"/>
                <a:gd name="connsiteY7" fmla="*/ 451288 h 564887"/>
                <a:gd name="connsiteX8" fmla="*/ 107996 w 1159445"/>
                <a:gd name="connsiteY8" fmla="*/ 0 h 564887"/>
                <a:gd name="connsiteX0" fmla="*/ 107996 w 1111486"/>
                <a:gd name="connsiteY0" fmla="*/ 0 h 564887"/>
                <a:gd name="connsiteX1" fmla="*/ 145162 w 1111486"/>
                <a:gd name="connsiteY1" fmla="*/ 24424 h 564887"/>
                <a:gd name="connsiteX2" fmla="*/ 695155 w 1111486"/>
                <a:gd name="connsiteY2" fmla="*/ 405633 h 564887"/>
                <a:gd name="connsiteX3" fmla="*/ 1108100 w 1111486"/>
                <a:gd name="connsiteY3" fmla="*/ 269701 h 564887"/>
                <a:gd name="connsiteX4" fmla="*/ 1111486 w 1111486"/>
                <a:gd name="connsiteY4" fmla="*/ 267624 h 564887"/>
                <a:gd name="connsiteX5" fmla="*/ 667328 w 1111486"/>
                <a:gd name="connsiteY5" fmla="*/ 562357 h 564887"/>
                <a:gd name="connsiteX6" fmla="*/ 52557 w 1111486"/>
                <a:gd name="connsiteY6" fmla="*/ 486026 h 564887"/>
                <a:gd name="connsiteX7" fmla="*/ 0 w 1111486"/>
                <a:gd name="connsiteY7" fmla="*/ 451288 h 564887"/>
                <a:gd name="connsiteX8" fmla="*/ 107996 w 1111486"/>
                <a:gd name="connsiteY8" fmla="*/ 0 h 564887"/>
                <a:gd name="connsiteX0" fmla="*/ 107996 w 1111486"/>
                <a:gd name="connsiteY0" fmla="*/ 0 h 564887"/>
                <a:gd name="connsiteX1" fmla="*/ 145162 w 1111486"/>
                <a:gd name="connsiteY1" fmla="*/ 24424 h 564887"/>
                <a:gd name="connsiteX2" fmla="*/ 691842 w 1111486"/>
                <a:gd name="connsiteY2" fmla="*/ 77430 h 564887"/>
                <a:gd name="connsiteX3" fmla="*/ 1108100 w 1111486"/>
                <a:gd name="connsiteY3" fmla="*/ 269701 h 564887"/>
                <a:gd name="connsiteX4" fmla="*/ 1111486 w 1111486"/>
                <a:gd name="connsiteY4" fmla="*/ 267624 h 564887"/>
                <a:gd name="connsiteX5" fmla="*/ 667328 w 1111486"/>
                <a:gd name="connsiteY5" fmla="*/ 562357 h 564887"/>
                <a:gd name="connsiteX6" fmla="*/ 52557 w 1111486"/>
                <a:gd name="connsiteY6" fmla="*/ 486026 h 564887"/>
                <a:gd name="connsiteX7" fmla="*/ 0 w 1111486"/>
                <a:gd name="connsiteY7" fmla="*/ 451288 h 564887"/>
                <a:gd name="connsiteX8" fmla="*/ 107996 w 1111486"/>
                <a:gd name="connsiteY8" fmla="*/ 0 h 564887"/>
                <a:gd name="connsiteX0" fmla="*/ 107996 w 1111486"/>
                <a:gd name="connsiteY0" fmla="*/ 0 h 499376"/>
                <a:gd name="connsiteX1" fmla="*/ 145162 w 1111486"/>
                <a:gd name="connsiteY1" fmla="*/ 24424 h 499376"/>
                <a:gd name="connsiteX2" fmla="*/ 691842 w 1111486"/>
                <a:gd name="connsiteY2" fmla="*/ 77430 h 499376"/>
                <a:gd name="connsiteX3" fmla="*/ 1108100 w 1111486"/>
                <a:gd name="connsiteY3" fmla="*/ 269701 h 499376"/>
                <a:gd name="connsiteX4" fmla="*/ 1111486 w 1111486"/>
                <a:gd name="connsiteY4" fmla="*/ 267624 h 499376"/>
                <a:gd name="connsiteX5" fmla="*/ 477419 w 1111486"/>
                <a:gd name="connsiteY5" fmla="*/ 329816 h 499376"/>
                <a:gd name="connsiteX6" fmla="*/ 52557 w 1111486"/>
                <a:gd name="connsiteY6" fmla="*/ 486026 h 499376"/>
                <a:gd name="connsiteX7" fmla="*/ 0 w 1111486"/>
                <a:gd name="connsiteY7" fmla="*/ 451288 h 499376"/>
                <a:gd name="connsiteX8" fmla="*/ 107996 w 1111486"/>
                <a:gd name="connsiteY8" fmla="*/ 0 h 499376"/>
                <a:gd name="connsiteX0" fmla="*/ 55439 w 1058929"/>
                <a:gd name="connsiteY0" fmla="*/ 0 h 499376"/>
                <a:gd name="connsiteX1" fmla="*/ 92605 w 1058929"/>
                <a:gd name="connsiteY1" fmla="*/ 24424 h 499376"/>
                <a:gd name="connsiteX2" fmla="*/ 639285 w 1058929"/>
                <a:gd name="connsiteY2" fmla="*/ 77430 h 499376"/>
                <a:gd name="connsiteX3" fmla="*/ 1055543 w 1058929"/>
                <a:gd name="connsiteY3" fmla="*/ 269701 h 499376"/>
                <a:gd name="connsiteX4" fmla="*/ 1058929 w 1058929"/>
                <a:gd name="connsiteY4" fmla="*/ 267624 h 499376"/>
                <a:gd name="connsiteX5" fmla="*/ 424862 w 1058929"/>
                <a:gd name="connsiteY5" fmla="*/ 329816 h 499376"/>
                <a:gd name="connsiteX6" fmla="*/ 0 w 1058929"/>
                <a:gd name="connsiteY6" fmla="*/ 486026 h 499376"/>
                <a:gd name="connsiteX7" fmla="*/ 55439 w 1058929"/>
                <a:gd name="connsiteY7" fmla="*/ 0 h 499376"/>
                <a:gd name="connsiteX0" fmla="*/ 0 w 1058929"/>
                <a:gd name="connsiteY0" fmla="*/ 461603 h 474953"/>
                <a:gd name="connsiteX1" fmla="*/ 92605 w 1058929"/>
                <a:gd name="connsiteY1" fmla="*/ 1 h 474953"/>
                <a:gd name="connsiteX2" fmla="*/ 639285 w 1058929"/>
                <a:gd name="connsiteY2" fmla="*/ 53007 h 474953"/>
                <a:gd name="connsiteX3" fmla="*/ 1055543 w 1058929"/>
                <a:gd name="connsiteY3" fmla="*/ 245278 h 474953"/>
                <a:gd name="connsiteX4" fmla="*/ 1058929 w 1058929"/>
                <a:gd name="connsiteY4" fmla="*/ 243201 h 474953"/>
                <a:gd name="connsiteX5" fmla="*/ 424862 w 1058929"/>
                <a:gd name="connsiteY5" fmla="*/ 305393 h 474953"/>
                <a:gd name="connsiteX6" fmla="*/ 0 w 1058929"/>
                <a:gd name="connsiteY6" fmla="*/ 461603 h 474953"/>
                <a:gd name="connsiteX0" fmla="*/ 0 w 972106"/>
                <a:gd name="connsiteY0" fmla="*/ 318673 h 347792"/>
                <a:gd name="connsiteX1" fmla="*/ 5782 w 972106"/>
                <a:gd name="connsiteY1" fmla="*/ 1 h 347792"/>
                <a:gd name="connsiteX2" fmla="*/ 552462 w 972106"/>
                <a:gd name="connsiteY2" fmla="*/ 53007 h 347792"/>
                <a:gd name="connsiteX3" fmla="*/ 968720 w 972106"/>
                <a:gd name="connsiteY3" fmla="*/ 245278 h 347792"/>
                <a:gd name="connsiteX4" fmla="*/ 972106 w 972106"/>
                <a:gd name="connsiteY4" fmla="*/ 243201 h 347792"/>
                <a:gd name="connsiteX5" fmla="*/ 338039 w 972106"/>
                <a:gd name="connsiteY5" fmla="*/ 305393 h 347792"/>
                <a:gd name="connsiteX6" fmla="*/ 0 w 972106"/>
                <a:gd name="connsiteY6" fmla="*/ 318673 h 347792"/>
                <a:gd name="connsiteX0" fmla="*/ 0 w 972106"/>
                <a:gd name="connsiteY0" fmla="*/ 318673 h 347792"/>
                <a:gd name="connsiteX1" fmla="*/ 5782 w 972106"/>
                <a:gd name="connsiteY1" fmla="*/ 1 h 347792"/>
                <a:gd name="connsiteX2" fmla="*/ 364914 w 972106"/>
                <a:gd name="connsiteY2" fmla="*/ 54901 h 347792"/>
                <a:gd name="connsiteX3" fmla="*/ 968720 w 972106"/>
                <a:gd name="connsiteY3" fmla="*/ 245278 h 347792"/>
                <a:gd name="connsiteX4" fmla="*/ 972106 w 972106"/>
                <a:gd name="connsiteY4" fmla="*/ 243201 h 347792"/>
                <a:gd name="connsiteX5" fmla="*/ 338039 w 972106"/>
                <a:gd name="connsiteY5" fmla="*/ 305393 h 347792"/>
                <a:gd name="connsiteX6" fmla="*/ 0 w 972106"/>
                <a:gd name="connsiteY6" fmla="*/ 318673 h 347792"/>
                <a:gd name="connsiteX0" fmla="*/ 290193 w 1262299"/>
                <a:gd name="connsiteY0" fmla="*/ 401195 h 430314"/>
                <a:gd name="connsiteX1" fmla="*/ 1 w 1262299"/>
                <a:gd name="connsiteY1" fmla="*/ 0 h 430314"/>
                <a:gd name="connsiteX2" fmla="*/ 655107 w 1262299"/>
                <a:gd name="connsiteY2" fmla="*/ 137423 h 430314"/>
                <a:gd name="connsiteX3" fmla="*/ 1258913 w 1262299"/>
                <a:gd name="connsiteY3" fmla="*/ 327800 h 430314"/>
                <a:gd name="connsiteX4" fmla="*/ 1262299 w 1262299"/>
                <a:gd name="connsiteY4" fmla="*/ 325723 h 430314"/>
                <a:gd name="connsiteX5" fmla="*/ 628232 w 1262299"/>
                <a:gd name="connsiteY5" fmla="*/ 387915 h 430314"/>
                <a:gd name="connsiteX6" fmla="*/ 290193 w 1262299"/>
                <a:gd name="connsiteY6" fmla="*/ 401195 h 430314"/>
                <a:gd name="connsiteX0" fmla="*/ 22957 w 995063"/>
                <a:gd name="connsiteY0" fmla="*/ 296320 h 325439"/>
                <a:gd name="connsiteX1" fmla="*/ -1 w 995063"/>
                <a:gd name="connsiteY1" fmla="*/ 1 h 325439"/>
                <a:gd name="connsiteX2" fmla="*/ 387871 w 995063"/>
                <a:gd name="connsiteY2" fmla="*/ 32548 h 325439"/>
                <a:gd name="connsiteX3" fmla="*/ 991677 w 995063"/>
                <a:gd name="connsiteY3" fmla="*/ 222925 h 325439"/>
                <a:gd name="connsiteX4" fmla="*/ 995063 w 995063"/>
                <a:gd name="connsiteY4" fmla="*/ 220848 h 325439"/>
                <a:gd name="connsiteX5" fmla="*/ 360996 w 995063"/>
                <a:gd name="connsiteY5" fmla="*/ 283040 h 325439"/>
                <a:gd name="connsiteX6" fmla="*/ 22957 w 995063"/>
                <a:gd name="connsiteY6" fmla="*/ 296320 h 325439"/>
                <a:gd name="connsiteX0" fmla="*/ 0 w 1088235"/>
                <a:gd name="connsiteY0" fmla="*/ 268530 h 305995"/>
                <a:gd name="connsiteX1" fmla="*/ 93171 w 1088235"/>
                <a:gd name="connsiteY1" fmla="*/ 1 h 305995"/>
                <a:gd name="connsiteX2" fmla="*/ 481043 w 1088235"/>
                <a:gd name="connsiteY2" fmla="*/ 32548 h 305995"/>
                <a:gd name="connsiteX3" fmla="*/ 1084849 w 1088235"/>
                <a:gd name="connsiteY3" fmla="*/ 222925 h 305995"/>
                <a:gd name="connsiteX4" fmla="*/ 1088235 w 1088235"/>
                <a:gd name="connsiteY4" fmla="*/ 220848 h 305995"/>
                <a:gd name="connsiteX5" fmla="*/ 454168 w 1088235"/>
                <a:gd name="connsiteY5" fmla="*/ 283040 h 305995"/>
                <a:gd name="connsiteX6" fmla="*/ 0 w 1088235"/>
                <a:gd name="connsiteY6" fmla="*/ 268530 h 305995"/>
                <a:gd name="connsiteX0" fmla="*/ 0 w 1088235"/>
                <a:gd name="connsiteY0" fmla="*/ 268296 h 305761"/>
                <a:gd name="connsiteX1" fmla="*/ 69728 w 1088235"/>
                <a:gd name="connsiteY1" fmla="*/ 1 h 305761"/>
                <a:gd name="connsiteX2" fmla="*/ 481043 w 1088235"/>
                <a:gd name="connsiteY2" fmla="*/ 32314 h 305761"/>
                <a:gd name="connsiteX3" fmla="*/ 1084849 w 1088235"/>
                <a:gd name="connsiteY3" fmla="*/ 222691 h 305761"/>
                <a:gd name="connsiteX4" fmla="*/ 1088235 w 1088235"/>
                <a:gd name="connsiteY4" fmla="*/ 220614 h 305761"/>
                <a:gd name="connsiteX5" fmla="*/ 454168 w 1088235"/>
                <a:gd name="connsiteY5" fmla="*/ 282806 h 305761"/>
                <a:gd name="connsiteX6" fmla="*/ 0 w 1088235"/>
                <a:gd name="connsiteY6" fmla="*/ 268296 h 305761"/>
                <a:gd name="connsiteX0" fmla="*/ 0 w 1088235"/>
                <a:gd name="connsiteY0" fmla="*/ 268296 h 298480"/>
                <a:gd name="connsiteX1" fmla="*/ 69728 w 1088235"/>
                <a:gd name="connsiteY1" fmla="*/ 1 h 298480"/>
                <a:gd name="connsiteX2" fmla="*/ 481043 w 1088235"/>
                <a:gd name="connsiteY2" fmla="*/ 32314 h 298480"/>
                <a:gd name="connsiteX3" fmla="*/ 1084849 w 1088235"/>
                <a:gd name="connsiteY3" fmla="*/ 222691 h 298480"/>
                <a:gd name="connsiteX4" fmla="*/ 1088235 w 1088235"/>
                <a:gd name="connsiteY4" fmla="*/ 220614 h 298480"/>
                <a:gd name="connsiteX5" fmla="*/ 453932 w 1088235"/>
                <a:gd name="connsiteY5" fmla="*/ 259366 h 298480"/>
                <a:gd name="connsiteX6" fmla="*/ 0 w 1088235"/>
                <a:gd name="connsiteY6" fmla="*/ 268296 h 298480"/>
                <a:gd name="connsiteX0" fmla="*/ 0 w 1088235"/>
                <a:gd name="connsiteY0" fmla="*/ 268296 h 298755"/>
                <a:gd name="connsiteX1" fmla="*/ 69728 w 1088235"/>
                <a:gd name="connsiteY1" fmla="*/ 1 h 298755"/>
                <a:gd name="connsiteX2" fmla="*/ 481043 w 1088235"/>
                <a:gd name="connsiteY2" fmla="*/ 32314 h 298755"/>
                <a:gd name="connsiteX3" fmla="*/ 1084849 w 1088235"/>
                <a:gd name="connsiteY3" fmla="*/ 222691 h 298755"/>
                <a:gd name="connsiteX4" fmla="*/ 1088235 w 1088235"/>
                <a:gd name="connsiteY4" fmla="*/ 220614 h 298755"/>
                <a:gd name="connsiteX5" fmla="*/ 453932 w 1088235"/>
                <a:gd name="connsiteY5" fmla="*/ 259366 h 298755"/>
                <a:gd name="connsiteX6" fmla="*/ 0 w 1088235"/>
                <a:gd name="connsiteY6" fmla="*/ 268296 h 298755"/>
                <a:gd name="connsiteX0" fmla="*/ 0 w 1088235"/>
                <a:gd name="connsiteY0" fmla="*/ 268296 h 298755"/>
                <a:gd name="connsiteX1" fmla="*/ 69728 w 1088235"/>
                <a:gd name="connsiteY1" fmla="*/ 1 h 298755"/>
                <a:gd name="connsiteX2" fmla="*/ 481043 w 1088235"/>
                <a:gd name="connsiteY2" fmla="*/ 32314 h 298755"/>
                <a:gd name="connsiteX3" fmla="*/ 1084849 w 1088235"/>
                <a:gd name="connsiteY3" fmla="*/ 222691 h 298755"/>
                <a:gd name="connsiteX4" fmla="*/ 1088235 w 1088235"/>
                <a:gd name="connsiteY4" fmla="*/ 220614 h 298755"/>
                <a:gd name="connsiteX5" fmla="*/ 453932 w 1088235"/>
                <a:gd name="connsiteY5" fmla="*/ 259366 h 298755"/>
                <a:gd name="connsiteX6" fmla="*/ 0 w 1088235"/>
                <a:gd name="connsiteY6" fmla="*/ 268296 h 29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8235" h="298755">
                  <a:moveTo>
                    <a:pt x="0" y="268296"/>
                  </a:moveTo>
                  <a:lnTo>
                    <a:pt x="69728" y="1"/>
                  </a:lnTo>
                  <a:cubicBezTo>
                    <a:pt x="228240" y="115661"/>
                    <a:pt x="311856" y="-4801"/>
                    <a:pt x="481043" y="32314"/>
                  </a:cubicBezTo>
                  <a:cubicBezTo>
                    <a:pt x="650230" y="69429"/>
                    <a:pt x="969156" y="323730"/>
                    <a:pt x="1084849" y="222691"/>
                  </a:cubicBezTo>
                  <a:lnTo>
                    <a:pt x="1088235" y="220614"/>
                  </a:lnTo>
                  <a:cubicBezTo>
                    <a:pt x="988886" y="306829"/>
                    <a:pt x="661946" y="324613"/>
                    <a:pt x="453932" y="259366"/>
                  </a:cubicBezTo>
                  <a:cubicBezTo>
                    <a:pt x="280279" y="204749"/>
                    <a:pt x="147712" y="336440"/>
                    <a:pt x="0" y="268296"/>
                  </a:cubicBezTo>
                  <a:close/>
                </a:path>
              </a:pathLst>
            </a:custGeom>
            <a:gradFill flip="none" rotWithShape="1">
              <a:gsLst>
                <a:gs pos="30000">
                  <a:schemeClr val="accent1"/>
                </a:gs>
                <a:gs pos="90000">
                  <a:schemeClr val="accent1"/>
                </a:gs>
                <a:gs pos="6100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127000" algn="ctr" rotWithShape="0">
                <a:schemeClr val="accent1">
                  <a:lumMod val="50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0" h="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AC86CD2E-0E9E-48E9-B9AE-412E89C2EEE2}"/>
                </a:ext>
              </a:extLst>
            </p:cNvPr>
            <p:cNvSpPr/>
            <p:nvPr/>
          </p:nvSpPr>
          <p:spPr>
            <a:xfrm rot="20792511" flipH="1" flipV="1">
              <a:off x="1917219" y="4703991"/>
              <a:ext cx="154531" cy="78537"/>
            </a:xfrm>
            <a:custGeom>
              <a:avLst/>
              <a:gdLst>
                <a:gd name="connsiteX0" fmla="*/ 107996 w 1159961"/>
                <a:gd name="connsiteY0" fmla="*/ 0 h 564887"/>
                <a:gd name="connsiteX1" fmla="*/ 145162 w 1159961"/>
                <a:gd name="connsiteY1" fmla="*/ 24424 h 564887"/>
                <a:gd name="connsiteX2" fmla="*/ 695155 w 1159961"/>
                <a:gd name="connsiteY2" fmla="*/ 405633 h 564887"/>
                <a:gd name="connsiteX3" fmla="*/ 1159445 w 1159961"/>
                <a:gd name="connsiteY3" fmla="*/ 321164 h 564887"/>
                <a:gd name="connsiteX4" fmla="*/ 1159961 w 1159961"/>
                <a:gd name="connsiteY4" fmla="*/ 320848 h 564887"/>
                <a:gd name="connsiteX5" fmla="*/ 667328 w 1159961"/>
                <a:gd name="connsiteY5" fmla="*/ 562357 h 564887"/>
                <a:gd name="connsiteX6" fmla="*/ 52557 w 1159961"/>
                <a:gd name="connsiteY6" fmla="*/ 486026 h 564887"/>
                <a:gd name="connsiteX7" fmla="*/ 0 w 1159961"/>
                <a:gd name="connsiteY7" fmla="*/ 451288 h 564887"/>
                <a:gd name="connsiteX0" fmla="*/ 107996 w 1159445"/>
                <a:gd name="connsiteY0" fmla="*/ 0 h 564887"/>
                <a:gd name="connsiteX1" fmla="*/ 145162 w 1159445"/>
                <a:gd name="connsiteY1" fmla="*/ 24424 h 564887"/>
                <a:gd name="connsiteX2" fmla="*/ 695155 w 1159445"/>
                <a:gd name="connsiteY2" fmla="*/ 405633 h 564887"/>
                <a:gd name="connsiteX3" fmla="*/ 1159445 w 1159445"/>
                <a:gd name="connsiteY3" fmla="*/ 321164 h 564887"/>
                <a:gd name="connsiteX4" fmla="*/ 1111486 w 1159445"/>
                <a:gd name="connsiteY4" fmla="*/ 267624 h 564887"/>
                <a:gd name="connsiteX5" fmla="*/ 667328 w 1159445"/>
                <a:gd name="connsiteY5" fmla="*/ 562357 h 564887"/>
                <a:gd name="connsiteX6" fmla="*/ 52557 w 1159445"/>
                <a:gd name="connsiteY6" fmla="*/ 486026 h 564887"/>
                <a:gd name="connsiteX7" fmla="*/ 0 w 1159445"/>
                <a:gd name="connsiteY7" fmla="*/ 451288 h 564887"/>
                <a:gd name="connsiteX8" fmla="*/ 107996 w 1159445"/>
                <a:gd name="connsiteY8" fmla="*/ 0 h 564887"/>
                <a:gd name="connsiteX0" fmla="*/ 107996 w 1111486"/>
                <a:gd name="connsiteY0" fmla="*/ 0 h 564887"/>
                <a:gd name="connsiteX1" fmla="*/ 145162 w 1111486"/>
                <a:gd name="connsiteY1" fmla="*/ 24424 h 564887"/>
                <a:gd name="connsiteX2" fmla="*/ 695155 w 1111486"/>
                <a:gd name="connsiteY2" fmla="*/ 405633 h 564887"/>
                <a:gd name="connsiteX3" fmla="*/ 1108100 w 1111486"/>
                <a:gd name="connsiteY3" fmla="*/ 269701 h 564887"/>
                <a:gd name="connsiteX4" fmla="*/ 1111486 w 1111486"/>
                <a:gd name="connsiteY4" fmla="*/ 267624 h 564887"/>
                <a:gd name="connsiteX5" fmla="*/ 667328 w 1111486"/>
                <a:gd name="connsiteY5" fmla="*/ 562357 h 564887"/>
                <a:gd name="connsiteX6" fmla="*/ 52557 w 1111486"/>
                <a:gd name="connsiteY6" fmla="*/ 486026 h 564887"/>
                <a:gd name="connsiteX7" fmla="*/ 0 w 1111486"/>
                <a:gd name="connsiteY7" fmla="*/ 451288 h 564887"/>
                <a:gd name="connsiteX8" fmla="*/ 107996 w 1111486"/>
                <a:gd name="connsiteY8" fmla="*/ 0 h 56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1486" h="564887">
                  <a:moveTo>
                    <a:pt x="107996" y="0"/>
                  </a:moveTo>
                  <a:lnTo>
                    <a:pt x="145162" y="24424"/>
                  </a:lnTo>
                  <a:cubicBezTo>
                    <a:pt x="303674" y="140084"/>
                    <a:pt x="534665" y="364754"/>
                    <a:pt x="695155" y="405633"/>
                  </a:cubicBezTo>
                  <a:cubicBezTo>
                    <a:pt x="855645" y="446513"/>
                    <a:pt x="992407" y="370740"/>
                    <a:pt x="1108100" y="269701"/>
                  </a:cubicBezTo>
                  <a:lnTo>
                    <a:pt x="1111486" y="267624"/>
                  </a:lnTo>
                  <a:cubicBezTo>
                    <a:pt x="1012137" y="353839"/>
                    <a:pt x="864894" y="549099"/>
                    <a:pt x="667328" y="562357"/>
                  </a:cubicBezTo>
                  <a:cubicBezTo>
                    <a:pt x="519153" y="572300"/>
                    <a:pt x="200269" y="554170"/>
                    <a:pt x="52557" y="486026"/>
                  </a:cubicBezTo>
                  <a:lnTo>
                    <a:pt x="0" y="451288"/>
                  </a:lnTo>
                  <a:lnTo>
                    <a:pt x="107996" y="0"/>
                  </a:lnTo>
                  <a:close/>
                </a:path>
              </a:pathLst>
            </a:custGeom>
            <a:gradFill flip="none" rotWithShape="1">
              <a:gsLst>
                <a:gs pos="54000">
                  <a:schemeClr val="accent1">
                    <a:lumMod val="19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127000" algn="ctr" rotWithShape="0">
                <a:schemeClr val="accent1">
                  <a:lumMod val="50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0" h="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41" name="图片 40">
            <a:extLst>
              <a:ext uri="{FF2B5EF4-FFF2-40B4-BE49-F238E27FC236}">
                <a16:creationId xmlns:a16="http://schemas.microsoft.com/office/drawing/2014/main" id="{0F7FAE37-5FA1-49E2-9EE9-D87CF98033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 grainSize="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555843" y="1416867"/>
            <a:ext cx="4011516" cy="2164268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37FC71C9-C787-4B5B-AB7C-CEEFD94FB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 grainSize="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8049" y="1419766"/>
            <a:ext cx="4011516" cy="2164268"/>
          </a:xfrm>
          <a:prstGeom prst="rect">
            <a:avLst/>
          </a:prstGeom>
        </p:spPr>
      </p:pic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E302D064-9BEF-46C3-A94D-1A39E2FDD00D}"/>
              </a:ext>
            </a:extLst>
          </p:cNvPr>
          <p:cNvSpPr/>
          <p:nvPr/>
        </p:nvSpPr>
        <p:spPr>
          <a:xfrm flipV="1">
            <a:off x="1793130" y="1546501"/>
            <a:ext cx="3752850" cy="1905000"/>
          </a:xfrm>
          <a:custGeom>
            <a:avLst/>
            <a:gdLst>
              <a:gd name="connsiteX0" fmla="*/ 0 w 3752850"/>
              <a:gd name="connsiteY0" fmla="*/ 0 h 1905000"/>
              <a:gd name="connsiteX1" fmla="*/ 2779365 w 3752850"/>
              <a:gd name="connsiteY1" fmla="*/ 0 h 1905000"/>
              <a:gd name="connsiteX2" fmla="*/ 2783566 w 3752850"/>
              <a:gd name="connsiteY2" fmla="*/ 27528 h 1905000"/>
              <a:gd name="connsiteX3" fmla="*/ 3667436 w 3752850"/>
              <a:gd name="connsiteY3" fmla="*/ 1003621 h 1905000"/>
              <a:gd name="connsiteX4" fmla="*/ 3752850 w 3752850"/>
              <a:gd name="connsiteY4" fmla="*/ 1025583 h 1905000"/>
              <a:gd name="connsiteX5" fmla="*/ 3752850 w 3752850"/>
              <a:gd name="connsiteY5" fmla="*/ 1905000 h 1905000"/>
              <a:gd name="connsiteX6" fmla="*/ 0 w 3752850"/>
              <a:gd name="connsiteY6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52850" h="1905000">
                <a:moveTo>
                  <a:pt x="0" y="0"/>
                </a:moveTo>
                <a:lnTo>
                  <a:pt x="2779365" y="0"/>
                </a:lnTo>
                <a:lnTo>
                  <a:pt x="2783566" y="27528"/>
                </a:lnTo>
                <a:cubicBezTo>
                  <a:pt x="2878473" y="491329"/>
                  <a:pt x="3221245" y="864841"/>
                  <a:pt x="3667436" y="1003621"/>
                </a:cubicBezTo>
                <a:lnTo>
                  <a:pt x="3752850" y="1025583"/>
                </a:lnTo>
                <a:lnTo>
                  <a:pt x="3752850" y="1905000"/>
                </a:lnTo>
                <a:lnTo>
                  <a:pt x="0" y="1905000"/>
                </a:lnTo>
                <a:close/>
              </a:path>
            </a:pathLst>
          </a:custGeom>
          <a:solidFill>
            <a:schemeClr val="bg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D35F3F86-578F-4468-BF19-27613E63E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 grainSize="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1668452" y="4000015"/>
            <a:ext cx="4011516" cy="2164268"/>
          </a:xfrm>
          <a:prstGeom prst="rect">
            <a:avLst/>
          </a:prstGeom>
        </p:spPr>
      </p:pic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F445AECB-1C9A-45AD-B0EB-2B850D19A574}"/>
              </a:ext>
            </a:extLst>
          </p:cNvPr>
          <p:cNvSpPr/>
          <p:nvPr/>
        </p:nvSpPr>
        <p:spPr>
          <a:xfrm>
            <a:off x="1788367" y="4130675"/>
            <a:ext cx="3752850" cy="1905000"/>
          </a:xfrm>
          <a:custGeom>
            <a:avLst/>
            <a:gdLst>
              <a:gd name="connsiteX0" fmla="*/ 0 w 3752850"/>
              <a:gd name="connsiteY0" fmla="*/ 0 h 1905000"/>
              <a:gd name="connsiteX1" fmla="*/ 2779365 w 3752850"/>
              <a:gd name="connsiteY1" fmla="*/ 0 h 1905000"/>
              <a:gd name="connsiteX2" fmla="*/ 2783566 w 3752850"/>
              <a:gd name="connsiteY2" fmla="*/ 27528 h 1905000"/>
              <a:gd name="connsiteX3" fmla="*/ 3667436 w 3752850"/>
              <a:gd name="connsiteY3" fmla="*/ 1003621 h 1905000"/>
              <a:gd name="connsiteX4" fmla="*/ 3752850 w 3752850"/>
              <a:gd name="connsiteY4" fmla="*/ 1025583 h 1905000"/>
              <a:gd name="connsiteX5" fmla="*/ 3752850 w 3752850"/>
              <a:gd name="connsiteY5" fmla="*/ 1905000 h 1905000"/>
              <a:gd name="connsiteX6" fmla="*/ 0 w 3752850"/>
              <a:gd name="connsiteY6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52850" h="1905000">
                <a:moveTo>
                  <a:pt x="0" y="0"/>
                </a:moveTo>
                <a:lnTo>
                  <a:pt x="2779365" y="0"/>
                </a:lnTo>
                <a:lnTo>
                  <a:pt x="2783566" y="27528"/>
                </a:lnTo>
                <a:cubicBezTo>
                  <a:pt x="2878473" y="491329"/>
                  <a:pt x="3221245" y="864841"/>
                  <a:pt x="3667436" y="1003621"/>
                </a:cubicBezTo>
                <a:lnTo>
                  <a:pt x="3752850" y="1025583"/>
                </a:lnTo>
                <a:lnTo>
                  <a:pt x="3752850" y="1905000"/>
                </a:lnTo>
                <a:lnTo>
                  <a:pt x="0" y="1905000"/>
                </a:lnTo>
                <a:close/>
              </a:path>
            </a:pathLst>
          </a:custGeom>
          <a:solidFill>
            <a:schemeClr val="bg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5C8EEC78-0B88-4CC2-96BC-DAEC7C385F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 grainSize="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 flipV="1">
            <a:off x="6555843" y="4000015"/>
            <a:ext cx="4011516" cy="2164268"/>
          </a:xfrm>
          <a:prstGeom prst="rect">
            <a:avLst/>
          </a:prstGeom>
        </p:spPr>
      </p:pic>
      <p:sp>
        <p:nvSpPr>
          <p:cNvPr id="34" name="任意多边形: 形状 33">
            <a:extLst>
              <a:ext uri="{FF2B5EF4-FFF2-40B4-BE49-F238E27FC236}">
                <a16:creationId xmlns:a16="http://schemas.microsoft.com/office/drawing/2014/main" id="{9247FF80-A00D-422D-87DF-74B4085D63B5}"/>
              </a:ext>
            </a:extLst>
          </p:cNvPr>
          <p:cNvSpPr/>
          <p:nvPr/>
        </p:nvSpPr>
        <p:spPr>
          <a:xfrm flipH="1" flipV="1">
            <a:off x="6682547" y="1543050"/>
            <a:ext cx="3752850" cy="1905000"/>
          </a:xfrm>
          <a:custGeom>
            <a:avLst/>
            <a:gdLst>
              <a:gd name="connsiteX0" fmla="*/ 0 w 3752850"/>
              <a:gd name="connsiteY0" fmla="*/ 0 h 1905000"/>
              <a:gd name="connsiteX1" fmla="*/ 2779365 w 3752850"/>
              <a:gd name="connsiteY1" fmla="*/ 0 h 1905000"/>
              <a:gd name="connsiteX2" fmla="*/ 2783566 w 3752850"/>
              <a:gd name="connsiteY2" fmla="*/ 27528 h 1905000"/>
              <a:gd name="connsiteX3" fmla="*/ 3667436 w 3752850"/>
              <a:gd name="connsiteY3" fmla="*/ 1003621 h 1905000"/>
              <a:gd name="connsiteX4" fmla="*/ 3752850 w 3752850"/>
              <a:gd name="connsiteY4" fmla="*/ 1025583 h 1905000"/>
              <a:gd name="connsiteX5" fmla="*/ 3752850 w 3752850"/>
              <a:gd name="connsiteY5" fmla="*/ 1905000 h 1905000"/>
              <a:gd name="connsiteX6" fmla="*/ 0 w 3752850"/>
              <a:gd name="connsiteY6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52850" h="1905000">
                <a:moveTo>
                  <a:pt x="0" y="0"/>
                </a:moveTo>
                <a:lnTo>
                  <a:pt x="2779365" y="0"/>
                </a:lnTo>
                <a:lnTo>
                  <a:pt x="2783566" y="27528"/>
                </a:lnTo>
                <a:cubicBezTo>
                  <a:pt x="2878473" y="491329"/>
                  <a:pt x="3221245" y="864841"/>
                  <a:pt x="3667436" y="1003621"/>
                </a:cubicBezTo>
                <a:lnTo>
                  <a:pt x="3752850" y="1025583"/>
                </a:lnTo>
                <a:lnTo>
                  <a:pt x="3752850" y="1905000"/>
                </a:lnTo>
                <a:lnTo>
                  <a:pt x="0" y="1905000"/>
                </a:lnTo>
                <a:close/>
              </a:path>
            </a:pathLst>
          </a:custGeom>
          <a:solidFill>
            <a:schemeClr val="bg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E3D06A25-B431-47CA-94D0-440FD345D631}"/>
              </a:ext>
            </a:extLst>
          </p:cNvPr>
          <p:cNvSpPr/>
          <p:nvPr/>
        </p:nvSpPr>
        <p:spPr>
          <a:xfrm flipH="1">
            <a:off x="6688897" y="4130675"/>
            <a:ext cx="3752850" cy="1905000"/>
          </a:xfrm>
          <a:custGeom>
            <a:avLst/>
            <a:gdLst>
              <a:gd name="connsiteX0" fmla="*/ 0 w 3752850"/>
              <a:gd name="connsiteY0" fmla="*/ 0 h 1905000"/>
              <a:gd name="connsiteX1" fmla="*/ 2779365 w 3752850"/>
              <a:gd name="connsiteY1" fmla="*/ 0 h 1905000"/>
              <a:gd name="connsiteX2" fmla="*/ 2783566 w 3752850"/>
              <a:gd name="connsiteY2" fmla="*/ 27528 h 1905000"/>
              <a:gd name="connsiteX3" fmla="*/ 3667436 w 3752850"/>
              <a:gd name="connsiteY3" fmla="*/ 1003621 h 1905000"/>
              <a:gd name="connsiteX4" fmla="*/ 3752850 w 3752850"/>
              <a:gd name="connsiteY4" fmla="*/ 1025583 h 1905000"/>
              <a:gd name="connsiteX5" fmla="*/ 3752850 w 3752850"/>
              <a:gd name="connsiteY5" fmla="*/ 1905000 h 1905000"/>
              <a:gd name="connsiteX6" fmla="*/ 0 w 3752850"/>
              <a:gd name="connsiteY6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52850" h="1905000">
                <a:moveTo>
                  <a:pt x="0" y="0"/>
                </a:moveTo>
                <a:lnTo>
                  <a:pt x="2779365" y="0"/>
                </a:lnTo>
                <a:lnTo>
                  <a:pt x="2783566" y="27528"/>
                </a:lnTo>
                <a:cubicBezTo>
                  <a:pt x="2878473" y="491329"/>
                  <a:pt x="3221245" y="864841"/>
                  <a:pt x="3667436" y="1003621"/>
                </a:cubicBezTo>
                <a:lnTo>
                  <a:pt x="3752850" y="1025583"/>
                </a:lnTo>
                <a:lnTo>
                  <a:pt x="3752850" y="1905000"/>
                </a:lnTo>
                <a:lnTo>
                  <a:pt x="0" y="1905000"/>
                </a:lnTo>
                <a:close/>
              </a:path>
            </a:pathLst>
          </a:custGeom>
          <a:solidFill>
            <a:schemeClr val="bg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2AC08FA-155E-4B47-8983-3236AF7489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18788" y="702945"/>
            <a:ext cx="1569660" cy="424732"/>
          </a:xfrm>
        </p:spPr>
        <p:txBody>
          <a:bodyPr/>
          <a:lstStyle/>
          <a:p>
            <a:r>
              <a:rPr lang="zh-CN" altLang="en-US"/>
              <a:t>业务亮点</a:t>
            </a:r>
          </a:p>
        </p:txBody>
      </p:sp>
      <p:sp>
        <p:nvSpPr>
          <p:cNvPr id="3" name="圆: 空心 2">
            <a:extLst>
              <a:ext uri="{FF2B5EF4-FFF2-40B4-BE49-F238E27FC236}">
                <a16:creationId xmlns:a16="http://schemas.microsoft.com/office/drawing/2014/main" id="{5A864686-263F-4AE6-B2DA-EBA26501351B}"/>
              </a:ext>
            </a:extLst>
          </p:cNvPr>
          <p:cNvSpPr/>
          <p:nvPr/>
        </p:nvSpPr>
        <p:spPr>
          <a:xfrm>
            <a:off x="4808218" y="2501900"/>
            <a:ext cx="2590800" cy="2590800"/>
          </a:xfrm>
          <a:prstGeom prst="donut">
            <a:avLst>
              <a:gd name="adj" fmla="val 9918"/>
            </a:avLst>
          </a:prstGeom>
          <a:gradFill flip="none" rotWithShape="1">
            <a:gsLst>
              <a:gs pos="0">
                <a:schemeClr val="bg1">
                  <a:alpha val="9000"/>
                </a:schemeClr>
              </a:gs>
              <a:gs pos="51000">
                <a:srgbClr val="FFFFFF">
                  <a:alpha val="12000"/>
                </a:srgb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C0DD10EC-ECAE-483E-9B22-4BAAC30EF946}"/>
              </a:ext>
            </a:extLst>
          </p:cNvPr>
          <p:cNvGrpSpPr/>
          <p:nvPr/>
        </p:nvGrpSpPr>
        <p:grpSpPr>
          <a:xfrm>
            <a:off x="5520308" y="3190875"/>
            <a:ext cx="1212850" cy="1212850"/>
            <a:chOff x="5351462" y="2914649"/>
            <a:chExt cx="1489076" cy="1489076"/>
          </a:xfrm>
        </p:grpSpPr>
        <p:sp>
          <p:nvSpPr>
            <p:cNvPr id="17" name="弧形 16">
              <a:extLst>
                <a:ext uri="{FF2B5EF4-FFF2-40B4-BE49-F238E27FC236}">
                  <a16:creationId xmlns:a16="http://schemas.microsoft.com/office/drawing/2014/main" id="{2AA9388D-9ED6-498D-A022-E3BBC2B0115A}"/>
                </a:ext>
              </a:extLst>
            </p:cNvPr>
            <p:cNvSpPr/>
            <p:nvPr/>
          </p:nvSpPr>
          <p:spPr>
            <a:xfrm>
              <a:off x="5351462" y="2914649"/>
              <a:ext cx="1489076" cy="1489076"/>
            </a:xfrm>
            <a:prstGeom prst="arc">
              <a:avLst/>
            </a:prstGeom>
            <a:ln w="19050"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弧形 17">
              <a:extLst>
                <a:ext uri="{FF2B5EF4-FFF2-40B4-BE49-F238E27FC236}">
                  <a16:creationId xmlns:a16="http://schemas.microsoft.com/office/drawing/2014/main" id="{1C3043FF-BA92-4A04-9513-7A3242B3249E}"/>
                </a:ext>
              </a:extLst>
            </p:cNvPr>
            <p:cNvSpPr/>
            <p:nvPr/>
          </p:nvSpPr>
          <p:spPr>
            <a:xfrm>
              <a:off x="5351462" y="2914649"/>
              <a:ext cx="1489076" cy="1489076"/>
            </a:xfrm>
            <a:prstGeom prst="arc">
              <a:avLst>
                <a:gd name="adj1" fmla="val 5456506"/>
                <a:gd name="adj2" fmla="val 10782704"/>
              </a:avLst>
            </a:prstGeom>
            <a:ln w="19050"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3853F0FD-E021-4953-8EEE-EB721488AD6C}"/>
              </a:ext>
            </a:extLst>
          </p:cNvPr>
          <p:cNvSpPr/>
          <p:nvPr/>
        </p:nvSpPr>
        <p:spPr>
          <a:xfrm>
            <a:off x="9100157" y="269729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  <a:sym typeface="+mn-lt"/>
              </a:rPr>
              <a:t>活动转化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991F9D5-2156-46D2-BAF7-A383ABF9ACCD}"/>
              </a:ext>
            </a:extLst>
          </p:cNvPr>
          <p:cNvSpPr/>
          <p:nvPr/>
        </p:nvSpPr>
        <p:spPr>
          <a:xfrm>
            <a:off x="7073129" y="1720928"/>
            <a:ext cx="3324703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标题数字等都可以通过点击和重新输入进行更改。顶部“开始”面板中可以对字体、字号、颜色、行距等进行修改。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280D949-EFDB-4D09-9203-CC31726818C9}"/>
              </a:ext>
            </a:extLst>
          </p:cNvPr>
          <p:cNvSpPr/>
          <p:nvPr/>
        </p:nvSpPr>
        <p:spPr>
          <a:xfrm>
            <a:off x="9100156" y="443592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  <a:sym typeface="+mn-lt"/>
              </a:rPr>
              <a:t>产品优化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969816F4-A980-4C2D-94DA-48B0FBCC4AA2}"/>
              </a:ext>
            </a:extLst>
          </p:cNvPr>
          <p:cNvSpPr/>
          <p:nvPr/>
        </p:nvSpPr>
        <p:spPr>
          <a:xfrm>
            <a:off x="7111301" y="4943384"/>
            <a:ext cx="3324703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标题数字等都可以通过点击和重新输入进行更改。顶部“开始”面板中可以对字体、字号、颜色、行距等进行修改。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B2257D0F-33C4-45CE-8E7C-6FB5DC4F3CF6}"/>
              </a:ext>
            </a:extLst>
          </p:cNvPr>
          <p:cNvSpPr/>
          <p:nvPr/>
        </p:nvSpPr>
        <p:spPr>
          <a:xfrm>
            <a:off x="1881254" y="269543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b="1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  <a:sym typeface="+mn-lt"/>
              </a:rPr>
              <a:t>收益提升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F360E770-9C5D-42CD-B5A9-F3F6758F7387}"/>
              </a:ext>
            </a:extLst>
          </p:cNvPr>
          <p:cNvSpPr/>
          <p:nvPr/>
        </p:nvSpPr>
        <p:spPr>
          <a:xfrm>
            <a:off x="1771231" y="1720929"/>
            <a:ext cx="3324703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标题数字等都可以通过点击和重新输入进行更改。顶部“开始”面板中可以对字体、字号、颜色、行距等进行修改。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5F8C4D49-E154-4E87-8D56-F4C19FB7539F}"/>
              </a:ext>
            </a:extLst>
          </p:cNvPr>
          <p:cNvSpPr/>
          <p:nvPr/>
        </p:nvSpPr>
        <p:spPr>
          <a:xfrm>
            <a:off x="1881255" y="443592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b="1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  <a:sym typeface="+mn-lt"/>
              </a:rPr>
              <a:t>用户提升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BE5DC7FC-2B53-41E1-B919-415A79DA03F5}"/>
              </a:ext>
            </a:extLst>
          </p:cNvPr>
          <p:cNvSpPr/>
          <p:nvPr/>
        </p:nvSpPr>
        <p:spPr>
          <a:xfrm>
            <a:off x="1771231" y="4943384"/>
            <a:ext cx="3324703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标题数字等都可以通过点击和重新输入进行更改。顶部“开始”面板中可以对字体、字号、颜色、行距等进行修改。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E10F64E6-D617-44A8-85D8-0E608538A7CB}"/>
              </a:ext>
            </a:extLst>
          </p:cNvPr>
          <p:cNvGrpSpPr/>
          <p:nvPr/>
        </p:nvGrpSpPr>
        <p:grpSpPr>
          <a:xfrm rot="9605872">
            <a:off x="1228731" y="2247913"/>
            <a:ext cx="537248" cy="125114"/>
            <a:chOff x="1148017" y="4676064"/>
            <a:chExt cx="923733" cy="215119"/>
          </a:xfrm>
        </p:grpSpPr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49EEF46F-7C0D-4B27-9E49-E2603B32315B}"/>
                </a:ext>
              </a:extLst>
            </p:cNvPr>
            <p:cNvSpPr/>
            <p:nvPr/>
          </p:nvSpPr>
          <p:spPr>
            <a:xfrm rot="20792511">
              <a:off x="1148017" y="4676064"/>
              <a:ext cx="783581" cy="215119"/>
            </a:xfrm>
            <a:custGeom>
              <a:avLst/>
              <a:gdLst>
                <a:gd name="connsiteX0" fmla="*/ 107996 w 1159961"/>
                <a:gd name="connsiteY0" fmla="*/ 0 h 564887"/>
                <a:gd name="connsiteX1" fmla="*/ 145162 w 1159961"/>
                <a:gd name="connsiteY1" fmla="*/ 24424 h 564887"/>
                <a:gd name="connsiteX2" fmla="*/ 695155 w 1159961"/>
                <a:gd name="connsiteY2" fmla="*/ 405633 h 564887"/>
                <a:gd name="connsiteX3" fmla="*/ 1159445 w 1159961"/>
                <a:gd name="connsiteY3" fmla="*/ 321164 h 564887"/>
                <a:gd name="connsiteX4" fmla="*/ 1159961 w 1159961"/>
                <a:gd name="connsiteY4" fmla="*/ 320848 h 564887"/>
                <a:gd name="connsiteX5" fmla="*/ 667328 w 1159961"/>
                <a:gd name="connsiteY5" fmla="*/ 562357 h 564887"/>
                <a:gd name="connsiteX6" fmla="*/ 52557 w 1159961"/>
                <a:gd name="connsiteY6" fmla="*/ 486026 h 564887"/>
                <a:gd name="connsiteX7" fmla="*/ 0 w 1159961"/>
                <a:gd name="connsiteY7" fmla="*/ 451288 h 564887"/>
                <a:gd name="connsiteX0" fmla="*/ 107996 w 1159445"/>
                <a:gd name="connsiteY0" fmla="*/ 0 h 564887"/>
                <a:gd name="connsiteX1" fmla="*/ 145162 w 1159445"/>
                <a:gd name="connsiteY1" fmla="*/ 24424 h 564887"/>
                <a:gd name="connsiteX2" fmla="*/ 695155 w 1159445"/>
                <a:gd name="connsiteY2" fmla="*/ 405633 h 564887"/>
                <a:gd name="connsiteX3" fmla="*/ 1159445 w 1159445"/>
                <a:gd name="connsiteY3" fmla="*/ 321164 h 564887"/>
                <a:gd name="connsiteX4" fmla="*/ 1111486 w 1159445"/>
                <a:gd name="connsiteY4" fmla="*/ 267624 h 564887"/>
                <a:gd name="connsiteX5" fmla="*/ 667328 w 1159445"/>
                <a:gd name="connsiteY5" fmla="*/ 562357 h 564887"/>
                <a:gd name="connsiteX6" fmla="*/ 52557 w 1159445"/>
                <a:gd name="connsiteY6" fmla="*/ 486026 h 564887"/>
                <a:gd name="connsiteX7" fmla="*/ 0 w 1159445"/>
                <a:gd name="connsiteY7" fmla="*/ 451288 h 564887"/>
                <a:gd name="connsiteX8" fmla="*/ 107996 w 1159445"/>
                <a:gd name="connsiteY8" fmla="*/ 0 h 564887"/>
                <a:gd name="connsiteX0" fmla="*/ 107996 w 1111486"/>
                <a:gd name="connsiteY0" fmla="*/ 0 h 564887"/>
                <a:gd name="connsiteX1" fmla="*/ 145162 w 1111486"/>
                <a:gd name="connsiteY1" fmla="*/ 24424 h 564887"/>
                <a:gd name="connsiteX2" fmla="*/ 695155 w 1111486"/>
                <a:gd name="connsiteY2" fmla="*/ 405633 h 564887"/>
                <a:gd name="connsiteX3" fmla="*/ 1108100 w 1111486"/>
                <a:gd name="connsiteY3" fmla="*/ 269701 h 564887"/>
                <a:gd name="connsiteX4" fmla="*/ 1111486 w 1111486"/>
                <a:gd name="connsiteY4" fmla="*/ 267624 h 564887"/>
                <a:gd name="connsiteX5" fmla="*/ 667328 w 1111486"/>
                <a:gd name="connsiteY5" fmla="*/ 562357 h 564887"/>
                <a:gd name="connsiteX6" fmla="*/ 52557 w 1111486"/>
                <a:gd name="connsiteY6" fmla="*/ 486026 h 564887"/>
                <a:gd name="connsiteX7" fmla="*/ 0 w 1111486"/>
                <a:gd name="connsiteY7" fmla="*/ 451288 h 564887"/>
                <a:gd name="connsiteX8" fmla="*/ 107996 w 1111486"/>
                <a:gd name="connsiteY8" fmla="*/ 0 h 564887"/>
                <a:gd name="connsiteX0" fmla="*/ 107996 w 1111486"/>
                <a:gd name="connsiteY0" fmla="*/ 0 h 564887"/>
                <a:gd name="connsiteX1" fmla="*/ 145162 w 1111486"/>
                <a:gd name="connsiteY1" fmla="*/ 24424 h 564887"/>
                <a:gd name="connsiteX2" fmla="*/ 691842 w 1111486"/>
                <a:gd name="connsiteY2" fmla="*/ 77430 h 564887"/>
                <a:gd name="connsiteX3" fmla="*/ 1108100 w 1111486"/>
                <a:gd name="connsiteY3" fmla="*/ 269701 h 564887"/>
                <a:gd name="connsiteX4" fmla="*/ 1111486 w 1111486"/>
                <a:gd name="connsiteY4" fmla="*/ 267624 h 564887"/>
                <a:gd name="connsiteX5" fmla="*/ 667328 w 1111486"/>
                <a:gd name="connsiteY5" fmla="*/ 562357 h 564887"/>
                <a:gd name="connsiteX6" fmla="*/ 52557 w 1111486"/>
                <a:gd name="connsiteY6" fmla="*/ 486026 h 564887"/>
                <a:gd name="connsiteX7" fmla="*/ 0 w 1111486"/>
                <a:gd name="connsiteY7" fmla="*/ 451288 h 564887"/>
                <a:gd name="connsiteX8" fmla="*/ 107996 w 1111486"/>
                <a:gd name="connsiteY8" fmla="*/ 0 h 564887"/>
                <a:gd name="connsiteX0" fmla="*/ 107996 w 1111486"/>
                <a:gd name="connsiteY0" fmla="*/ 0 h 499376"/>
                <a:gd name="connsiteX1" fmla="*/ 145162 w 1111486"/>
                <a:gd name="connsiteY1" fmla="*/ 24424 h 499376"/>
                <a:gd name="connsiteX2" fmla="*/ 691842 w 1111486"/>
                <a:gd name="connsiteY2" fmla="*/ 77430 h 499376"/>
                <a:gd name="connsiteX3" fmla="*/ 1108100 w 1111486"/>
                <a:gd name="connsiteY3" fmla="*/ 269701 h 499376"/>
                <a:gd name="connsiteX4" fmla="*/ 1111486 w 1111486"/>
                <a:gd name="connsiteY4" fmla="*/ 267624 h 499376"/>
                <a:gd name="connsiteX5" fmla="*/ 477419 w 1111486"/>
                <a:gd name="connsiteY5" fmla="*/ 329816 h 499376"/>
                <a:gd name="connsiteX6" fmla="*/ 52557 w 1111486"/>
                <a:gd name="connsiteY6" fmla="*/ 486026 h 499376"/>
                <a:gd name="connsiteX7" fmla="*/ 0 w 1111486"/>
                <a:gd name="connsiteY7" fmla="*/ 451288 h 499376"/>
                <a:gd name="connsiteX8" fmla="*/ 107996 w 1111486"/>
                <a:gd name="connsiteY8" fmla="*/ 0 h 499376"/>
                <a:gd name="connsiteX0" fmla="*/ 55439 w 1058929"/>
                <a:gd name="connsiteY0" fmla="*/ 0 h 499376"/>
                <a:gd name="connsiteX1" fmla="*/ 92605 w 1058929"/>
                <a:gd name="connsiteY1" fmla="*/ 24424 h 499376"/>
                <a:gd name="connsiteX2" fmla="*/ 639285 w 1058929"/>
                <a:gd name="connsiteY2" fmla="*/ 77430 h 499376"/>
                <a:gd name="connsiteX3" fmla="*/ 1055543 w 1058929"/>
                <a:gd name="connsiteY3" fmla="*/ 269701 h 499376"/>
                <a:gd name="connsiteX4" fmla="*/ 1058929 w 1058929"/>
                <a:gd name="connsiteY4" fmla="*/ 267624 h 499376"/>
                <a:gd name="connsiteX5" fmla="*/ 424862 w 1058929"/>
                <a:gd name="connsiteY5" fmla="*/ 329816 h 499376"/>
                <a:gd name="connsiteX6" fmla="*/ 0 w 1058929"/>
                <a:gd name="connsiteY6" fmla="*/ 486026 h 499376"/>
                <a:gd name="connsiteX7" fmla="*/ 55439 w 1058929"/>
                <a:gd name="connsiteY7" fmla="*/ 0 h 499376"/>
                <a:gd name="connsiteX0" fmla="*/ 0 w 1058929"/>
                <a:gd name="connsiteY0" fmla="*/ 461603 h 474953"/>
                <a:gd name="connsiteX1" fmla="*/ 92605 w 1058929"/>
                <a:gd name="connsiteY1" fmla="*/ 1 h 474953"/>
                <a:gd name="connsiteX2" fmla="*/ 639285 w 1058929"/>
                <a:gd name="connsiteY2" fmla="*/ 53007 h 474953"/>
                <a:gd name="connsiteX3" fmla="*/ 1055543 w 1058929"/>
                <a:gd name="connsiteY3" fmla="*/ 245278 h 474953"/>
                <a:gd name="connsiteX4" fmla="*/ 1058929 w 1058929"/>
                <a:gd name="connsiteY4" fmla="*/ 243201 h 474953"/>
                <a:gd name="connsiteX5" fmla="*/ 424862 w 1058929"/>
                <a:gd name="connsiteY5" fmla="*/ 305393 h 474953"/>
                <a:gd name="connsiteX6" fmla="*/ 0 w 1058929"/>
                <a:gd name="connsiteY6" fmla="*/ 461603 h 474953"/>
                <a:gd name="connsiteX0" fmla="*/ 0 w 972106"/>
                <a:gd name="connsiteY0" fmla="*/ 318673 h 347792"/>
                <a:gd name="connsiteX1" fmla="*/ 5782 w 972106"/>
                <a:gd name="connsiteY1" fmla="*/ 1 h 347792"/>
                <a:gd name="connsiteX2" fmla="*/ 552462 w 972106"/>
                <a:gd name="connsiteY2" fmla="*/ 53007 h 347792"/>
                <a:gd name="connsiteX3" fmla="*/ 968720 w 972106"/>
                <a:gd name="connsiteY3" fmla="*/ 245278 h 347792"/>
                <a:gd name="connsiteX4" fmla="*/ 972106 w 972106"/>
                <a:gd name="connsiteY4" fmla="*/ 243201 h 347792"/>
                <a:gd name="connsiteX5" fmla="*/ 338039 w 972106"/>
                <a:gd name="connsiteY5" fmla="*/ 305393 h 347792"/>
                <a:gd name="connsiteX6" fmla="*/ 0 w 972106"/>
                <a:gd name="connsiteY6" fmla="*/ 318673 h 347792"/>
                <a:gd name="connsiteX0" fmla="*/ 0 w 972106"/>
                <a:gd name="connsiteY0" fmla="*/ 318673 h 347792"/>
                <a:gd name="connsiteX1" fmla="*/ 5782 w 972106"/>
                <a:gd name="connsiteY1" fmla="*/ 1 h 347792"/>
                <a:gd name="connsiteX2" fmla="*/ 364914 w 972106"/>
                <a:gd name="connsiteY2" fmla="*/ 54901 h 347792"/>
                <a:gd name="connsiteX3" fmla="*/ 968720 w 972106"/>
                <a:gd name="connsiteY3" fmla="*/ 245278 h 347792"/>
                <a:gd name="connsiteX4" fmla="*/ 972106 w 972106"/>
                <a:gd name="connsiteY4" fmla="*/ 243201 h 347792"/>
                <a:gd name="connsiteX5" fmla="*/ 338039 w 972106"/>
                <a:gd name="connsiteY5" fmla="*/ 305393 h 347792"/>
                <a:gd name="connsiteX6" fmla="*/ 0 w 972106"/>
                <a:gd name="connsiteY6" fmla="*/ 318673 h 347792"/>
                <a:gd name="connsiteX0" fmla="*/ 290193 w 1262299"/>
                <a:gd name="connsiteY0" fmla="*/ 401195 h 430314"/>
                <a:gd name="connsiteX1" fmla="*/ 1 w 1262299"/>
                <a:gd name="connsiteY1" fmla="*/ 0 h 430314"/>
                <a:gd name="connsiteX2" fmla="*/ 655107 w 1262299"/>
                <a:gd name="connsiteY2" fmla="*/ 137423 h 430314"/>
                <a:gd name="connsiteX3" fmla="*/ 1258913 w 1262299"/>
                <a:gd name="connsiteY3" fmla="*/ 327800 h 430314"/>
                <a:gd name="connsiteX4" fmla="*/ 1262299 w 1262299"/>
                <a:gd name="connsiteY4" fmla="*/ 325723 h 430314"/>
                <a:gd name="connsiteX5" fmla="*/ 628232 w 1262299"/>
                <a:gd name="connsiteY5" fmla="*/ 387915 h 430314"/>
                <a:gd name="connsiteX6" fmla="*/ 290193 w 1262299"/>
                <a:gd name="connsiteY6" fmla="*/ 401195 h 430314"/>
                <a:gd name="connsiteX0" fmla="*/ 22957 w 995063"/>
                <a:gd name="connsiteY0" fmla="*/ 296320 h 325439"/>
                <a:gd name="connsiteX1" fmla="*/ -1 w 995063"/>
                <a:gd name="connsiteY1" fmla="*/ 1 h 325439"/>
                <a:gd name="connsiteX2" fmla="*/ 387871 w 995063"/>
                <a:gd name="connsiteY2" fmla="*/ 32548 h 325439"/>
                <a:gd name="connsiteX3" fmla="*/ 991677 w 995063"/>
                <a:gd name="connsiteY3" fmla="*/ 222925 h 325439"/>
                <a:gd name="connsiteX4" fmla="*/ 995063 w 995063"/>
                <a:gd name="connsiteY4" fmla="*/ 220848 h 325439"/>
                <a:gd name="connsiteX5" fmla="*/ 360996 w 995063"/>
                <a:gd name="connsiteY5" fmla="*/ 283040 h 325439"/>
                <a:gd name="connsiteX6" fmla="*/ 22957 w 995063"/>
                <a:gd name="connsiteY6" fmla="*/ 296320 h 325439"/>
                <a:gd name="connsiteX0" fmla="*/ 0 w 1088235"/>
                <a:gd name="connsiteY0" fmla="*/ 268530 h 305995"/>
                <a:gd name="connsiteX1" fmla="*/ 93171 w 1088235"/>
                <a:gd name="connsiteY1" fmla="*/ 1 h 305995"/>
                <a:gd name="connsiteX2" fmla="*/ 481043 w 1088235"/>
                <a:gd name="connsiteY2" fmla="*/ 32548 h 305995"/>
                <a:gd name="connsiteX3" fmla="*/ 1084849 w 1088235"/>
                <a:gd name="connsiteY3" fmla="*/ 222925 h 305995"/>
                <a:gd name="connsiteX4" fmla="*/ 1088235 w 1088235"/>
                <a:gd name="connsiteY4" fmla="*/ 220848 h 305995"/>
                <a:gd name="connsiteX5" fmla="*/ 454168 w 1088235"/>
                <a:gd name="connsiteY5" fmla="*/ 283040 h 305995"/>
                <a:gd name="connsiteX6" fmla="*/ 0 w 1088235"/>
                <a:gd name="connsiteY6" fmla="*/ 268530 h 305995"/>
                <a:gd name="connsiteX0" fmla="*/ 0 w 1088235"/>
                <a:gd name="connsiteY0" fmla="*/ 268296 h 305761"/>
                <a:gd name="connsiteX1" fmla="*/ 69728 w 1088235"/>
                <a:gd name="connsiteY1" fmla="*/ 1 h 305761"/>
                <a:gd name="connsiteX2" fmla="*/ 481043 w 1088235"/>
                <a:gd name="connsiteY2" fmla="*/ 32314 h 305761"/>
                <a:gd name="connsiteX3" fmla="*/ 1084849 w 1088235"/>
                <a:gd name="connsiteY3" fmla="*/ 222691 h 305761"/>
                <a:gd name="connsiteX4" fmla="*/ 1088235 w 1088235"/>
                <a:gd name="connsiteY4" fmla="*/ 220614 h 305761"/>
                <a:gd name="connsiteX5" fmla="*/ 454168 w 1088235"/>
                <a:gd name="connsiteY5" fmla="*/ 282806 h 305761"/>
                <a:gd name="connsiteX6" fmla="*/ 0 w 1088235"/>
                <a:gd name="connsiteY6" fmla="*/ 268296 h 305761"/>
                <a:gd name="connsiteX0" fmla="*/ 0 w 1088235"/>
                <a:gd name="connsiteY0" fmla="*/ 268296 h 298480"/>
                <a:gd name="connsiteX1" fmla="*/ 69728 w 1088235"/>
                <a:gd name="connsiteY1" fmla="*/ 1 h 298480"/>
                <a:gd name="connsiteX2" fmla="*/ 481043 w 1088235"/>
                <a:gd name="connsiteY2" fmla="*/ 32314 h 298480"/>
                <a:gd name="connsiteX3" fmla="*/ 1084849 w 1088235"/>
                <a:gd name="connsiteY3" fmla="*/ 222691 h 298480"/>
                <a:gd name="connsiteX4" fmla="*/ 1088235 w 1088235"/>
                <a:gd name="connsiteY4" fmla="*/ 220614 h 298480"/>
                <a:gd name="connsiteX5" fmla="*/ 453932 w 1088235"/>
                <a:gd name="connsiteY5" fmla="*/ 259366 h 298480"/>
                <a:gd name="connsiteX6" fmla="*/ 0 w 1088235"/>
                <a:gd name="connsiteY6" fmla="*/ 268296 h 298480"/>
                <a:gd name="connsiteX0" fmla="*/ 0 w 1088235"/>
                <a:gd name="connsiteY0" fmla="*/ 268296 h 298755"/>
                <a:gd name="connsiteX1" fmla="*/ 69728 w 1088235"/>
                <a:gd name="connsiteY1" fmla="*/ 1 h 298755"/>
                <a:gd name="connsiteX2" fmla="*/ 481043 w 1088235"/>
                <a:gd name="connsiteY2" fmla="*/ 32314 h 298755"/>
                <a:gd name="connsiteX3" fmla="*/ 1084849 w 1088235"/>
                <a:gd name="connsiteY3" fmla="*/ 222691 h 298755"/>
                <a:gd name="connsiteX4" fmla="*/ 1088235 w 1088235"/>
                <a:gd name="connsiteY4" fmla="*/ 220614 h 298755"/>
                <a:gd name="connsiteX5" fmla="*/ 453932 w 1088235"/>
                <a:gd name="connsiteY5" fmla="*/ 259366 h 298755"/>
                <a:gd name="connsiteX6" fmla="*/ 0 w 1088235"/>
                <a:gd name="connsiteY6" fmla="*/ 268296 h 298755"/>
                <a:gd name="connsiteX0" fmla="*/ 0 w 1088235"/>
                <a:gd name="connsiteY0" fmla="*/ 268296 h 298755"/>
                <a:gd name="connsiteX1" fmla="*/ 69728 w 1088235"/>
                <a:gd name="connsiteY1" fmla="*/ 1 h 298755"/>
                <a:gd name="connsiteX2" fmla="*/ 481043 w 1088235"/>
                <a:gd name="connsiteY2" fmla="*/ 32314 h 298755"/>
                <a:gd name="connsiteX3" fmla="*/ 1084849 w 1088235"/>
                <a:gd name="connsiteY3" fmla="*/ 222691 h 298755"/>
                <a:gd name="connsiteX4" fmla="*/ 1088235 w 1088235"/>
                <a:gd name="connsiteY4" fmla="*/ 220614 h 298755"/>
                <a:gd name="connsiteX5" fmla="*/ 453932 w 1088235"/>
                <a:gd name="connsiteY5" fmla="*/ 259366 h 298755"/>
                <a:gd name="connsiteX6" fmla="*/ 0 w 1088235"/>
                <a:gd name="connsiteY6" fmla="*/ 268296 h 29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8235" h="298755">
                  <a:moveTo>
                    <a:pt x="0" y="268296"/>
                  </a:moveTo>
                  <a:lnTo>
                    <a:pt x="69728" y="1"/>
                  </a:lnTo>
                  <a:cubicBezTo>
                    <a:pt x="228240" y="115661"/>
                    <a:pt x="311856" y="-4801"/>
                    <a:pt x="481043" y="32314"/>
                  </a:cubicBezTo>
                  <a:cubicBezTo>
                    <a:pt x="650230" y="69429"/>
                    <a:pt x="969156" y="323730"/>
                    <a:pt x="1084849" y="222691"/>
                  </a:cubicBezTo>
                  <a:lnTo>
                    <a:pt x="1088235" y="220614"/>
                  </a:lnTo>
                  <a:cubicBezTo>
                    <a:pt x="988886" y="306829"/>
                    <a:pt x="661946" y="324613"/>
                    <a:pt x="453932" y="259366"/>
                  </a:cubicBezTo>
                  <a:cubicBezTo>
                    <a:pt x="280279" y="204749"/>
                    <a:pt x="147712" y="336440"/>
                    <a:pt x="0" y="268296"/>
                  </a:cubicBezTo>
                  <a:close/>
                </a:path>
              </a:pathLst>
            </a:custGeom>
            <a:gradFill flip="none" rotWithShape="1">
              <a:gsLst>
                <a:gs pos="30000">
                  <a:schemeClr val="accent1"/>
                </a:gs>
                <a:gs pos="90000">
                  <a:schemeClr val="accent1"/>
                </a:gs>
                <a:gs pos="6100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127000" algn="ctr" rotWithShape="0">
                <a:schemeClr val="accent1">
                  <a:lumMod val="50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0" h="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589D95FA-441B-4230-88A5-1EB45C7496ED}"/>
                </a:ext>
              </a:extLst>
            </p:cNvPr>
            <p:cNvSpPr/>
            <p:nvPr/>
          </p:nvSpPr>
          <p:spPr>
            <a:xfrm rot="20792511" flipH="1" flipV="1">
              <a:off x="1917219" y="4703991"/>
              <a:ext cx="154531" cy="78537"/>
            </a:xfrm>
            <a:custGeom>
              <a:avLst/>
              <a:gdLst>
                <a:gd name="connsiteX0" fmla="*/ 107996 w 1159961"/>
                <a:gd name="connsiteY0" fmla="*/ 0 h 564887"/>
                <a:gd name="connsiteX1" fmla="*/ 145162 w 1159961"/>
                <a:gd name="connsiteY1" fmla="*/ 24424 h 564887"/>
                <a:gd name="connsiteX2" fmla="*/ 695155 w 1159961"/>
                <a:gd name="connsiteY2" fmla="*/ 405633 h 564887"/>
                <a:gd name="connsiteX3" fmla="*/ 1159445 w 1159961"/>
                <a:gd name="connsiteY3" fmla="*/ 321164 h 564887"/>
                <a:gd name="connsiteX4" fmla="*/ 1159961 w 1159961"/>
                <a:gd name="connsiteY4" fmla="*/ 320848 h 564887"/>
                <a:gd name="connsiteX5" fmla="*/ 667328 w 1159961"/>
                <a:gd name="connsiteY5" fmla="*/ 562357 h 564887"/>
                <a:gd name="connsiteX6" fmla="*/ 52557 w 1159961"/>
                <a:gd name="connsiteY6" fmla="*/ 486026 h 564887"/>
                <a:gd name="connsiteX7" fmla="*/ 0 w 1159961"/>
                <a:gd name="connsiteY7" fmla="*/ 451288 h 564887"/>
                <a:gd name="connsiteX0" fmla="*/ 107996 w 1159445"/>
                <a:gd name="connsiteY0" fmla="*/ 0 h 564887"/>
                <a:gd name="connsiteX1" fmla="*/ 145162 w 1159445"/>
                <a:gd name="connsiteY1" fmla="*/ 24424 h 564887"/>
                <a:gd name="connsiteX2" fmla="*/ 695155 w 1159445"/>
                <a:gd name="connsiteY2" fmla="*/ 405633 h 564887"/>
                <a:gd name="connsiteX3" fmla="*/ 1159445 w 1159445"/>
                <a:gd name="connsiteY3" fmla="*/ 321164 h 564887"/>
                <a:gd name="connsiteX4" fmla="*/ 1111486 w 1159445"/>
                <a:gd name="connsiteY4" fmla="*/ 267624 h 564887"/>
                <a:gd name="connsiteX5" fmla="*/ 667328 w 1159445"/>
                <a:gd name="connsiteY5" fmla="*/ 562357 h 564887"/>
                <a:gd name="connsiteX6" fmla="*/ 52557 w 1159445"/>
                <a:gd name="connsiteY6" fmla="*/ 486026 h 564887"/>
                <a:gd name="connsiteX7" fmla="*/ 0 w 1159445"/>
                <a:gd name="connsiteY7" fmla="*/ 451288 h 564887"/>
                <a:gd name="connsiteX8" fmla="*/ 107996 w 1159445"/>
                <a:gd name="connsiteY8" fmla="*/ 0 h 564887"/>
                <a:gd name="connsiteX0" fmla="*/ 107996 w 1111486"/>
                <a:gd name="connsiteY0" fmla="*/ 0 h 564887"/>
                <a:gd name="connsiteX1" fmla="*/ 145162 w 1111486"/>
                <a:gd name="connsiteY1" fmla="*/ 24424 h 564887"/>
                <a:gd name="connsiteX2" fmla="*/ 695155 w 1111486"/>
                <a:gd name="connsiteY2" fmla="*/ 405633 h 564887"/>
                <a:gd name="connsiteX3" fmla="*/ 1108100 w 1111486"/>
                <a:gd name="connsiteY3" fmla="*/ 269701 h 564887"/>
                <a:gd name="connsiteX4" fmla="*/ 1111486 w 1111486"/>
                <a:gd name="connsiteY4" fmla="*/ 267624 h 564887"/>
                <a:gd name="connsiteX5" fmla="*/ 667328 w 1111486"/>
                <a:gd name="connsiteY5" fmla="*/ 562357 h 564887"/>
                <a:gd name="connsiteX6" fmla="*/ 52557 w 1111486"/>
                <a:gd name="connsiteY6" fmla="*/ 486026 h 564887"/>
                <a:gd name="connsiteX7" fmla="*/ 0 w 1111486"/>
                <a:gd name="connsiteY7" fmla="*/ 451288 h 564887"/>
                <a:gd name="connsiteX8" fmla="*/ 107996 w 1111486"/>
                <a:gd name="connsiteY8" fmla="*/ 0 h 56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1486" h="564887">
                  <a:moveTo>
                    <a:pt x="107996" y="0"/>
                  </a:moveTo>
                  <a:lnTo>
                    <a:pt x="145162" y="24424"/>
                  </a:lnTo>
                  <a:cubicBezTo>
                    <a:pt x="303674" y="140084"/>
                    <a:pt x="534665" y="364754"/>
                    <a:pt x="695155" y="405633"/>
                  </a:cubicBezTo>
                  <a:cubicBezTo>
                    <a:pt x="855645" y="446513"/>
                    <a:pt x="992407" y="370740"/>
                    <a:pt x="1108100" y="269701"/>
                  </a:cubicBezTo>
                  <a:lnTo>
                    <a:pt x="1111486" y="267624"/>
                  </a:lnTo>
                  <a:cubicBezTo>
                    <a:pt x="1012137" y="353839"/>
                    <a:pt x="864894" y="549099"/>
                    <a:pt x="667328" y="562357"/>
                  </a:cubicBezTo>
                  <a:cubicBezTo>
                    <a:pt x="519153" y="572300"/>
                    <a:pt x="200269" y="554170"/>
                    <a:pt x="52557" y="486026"/>
                  </a:cubicBezTo>
                  <a:lnTo>
                    <a:pt x="0" y="451288"/>
                  </a:lnTo>
                  <a:lnTo>
                    <a:pt x="107996" y="0"/>
                  </a:lnTo>
                  <a:close/>
                </a:path>
              </a:pathLst>
            </a:custGeom>
            <a:gradFill flip="none" rotWithShape="1">
              <a:gsLst>
                <a:gs pos="54000">
                  <a:schemeClr val="accent1">
                    <a:lumMod val="19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127000" algn="ctr" rotWithShape="0">
                <a:schemeClr val="accent1">
                  <a:lumMod val="50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0" h="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2" name="任意多边形: 形状 51">
            <a:extLst>
              <a:ext uri="{FF2B5EF4-FFF2-40B4-BE49-F238E27FC236}">
                <a16:creationId xmlns:a16="http://schemas.microsoft.com/office/drawing/2014/main" id="{4611EA31-2CFB-4A2F-AA36-DA1AF925D0EB}"/>
              </a:ext>
            </a:extLst>
          </p:cNvPr>
          <p:cNvSpPr/>
          <p:nvPr/>
        </p:nvSpPr>
        <p:spPr>
          <a:xfrm rot="662516">
            <a:off x="3684751" y="5959007"/>
            <a:ext cx="477241" cy="254551"/>
          </a:xfrm>
          <a:custGeom>
            <a:avLst/>
            <a:gdLst>
              <a:gd name="connsiteX0" fmla="*/ 107996 w 1159961"/>
              <a:gd name="connsiteY0" fmla="*/ 0 h 564887"/>
              <a:gd name="connsiteX1" fmla="*/ 145162 w 1159961"/>
              <a:gd name="connsiteY1" fmla="*/ 24424 h 564887"/>
              <a:gd name="connsiteX2" fmla="*/ 695155 w 1159961"/>
              <a:gd name="connsiteY2" fmla="*/ 405633 h 564887"/>
              <a:gd name="connsiteX3" fmla="*/ 1159445 w 1159961"/>
              <a:gd name="connsiteY3" fmla="*/ 321164 h 564887"/>
              <a:gd name="connsiteX4" fmla="*/ 1159961 w 1159961"/>
              <a:gd name="connsiteY4" fmla="*/ 320848 h 564887"/>
              <a:gd name="connsiteX5" fmla="*/ 667328 w 1159961"/>
              <a:gd name="connsiteY5" fmla="*/ 562357 h 564887"/>
              <a:gd name="connsiteX6" fmla="*/ 52557 w 1159961"/>
              <a:gd name="connsiteY6" fmla="*/ 486026 h 564887"/>
              <a:gd name="connsiteX7" fmla="*/ 0 w 1159961"/>
              <a:gd name="connsiteY7" fmla="*/ 451288 h 564887"/>
              <a:gd name="connsiteX0" fmla="*/ 107996 w 1159445"/>
              <a:gd name="connsiteY0" fmla="*/ 0 h 564887"/>
              <a:gd name="connsiteX1" fmla="*/ 145162 w 1159445"/>
              <a:gd name="connsiteY1" fmla="*/ 24424 h 564887"/>
              <a:gd name="connsiteX2" fmla="*/ 695155 w 1159445"/>
              <a:gd name="connsiteY2" fmla="*/ 405633 h 564887"/>
              <a:gd name="connsiteX3" fmla="*/ 1159445 w 1159445"/>
              <a:gd name="connsiteY3" fmla="*/ 321164 h 564887"/>
              <a:gd name="connsiteX4" fmla="*/ 1111486 w 1159445"/>
              <a:gd name="connsiteY4" fmla="*/ 267624 h 564887"/>
              <a:gd name="connsiteX5" fmla="*/ 667328 w 1159445"/>
              <a:gd name="connsiteY5" fmla="*/ 562357 h 564887"/>
              <a:gd name="connsiteX6" fmla="*/ 52557 w 1159445"/>
              <a:gd name="connsiteY6" fmla="*/ 486026 h 564887"/>
              <a:gd name="connsiteX7" fmla="*/ 0 w 1159445"/>
              <a:gd name="connsiteY7" fmla="*/ 451288 h 564887"/>
              <a:gd name="connsiteX8" fmla="*/ 107996 w 1159445"/>
              <a:gd name="connsiteY8" fmla="*/ 0 h 564887"/>
              <a:gd name="connsiteX0" fmla="*/ 107996 w 1111486"/>
              <a:gd name="connsiteY0" fmla="*/ 0 h 564887"/>
              <a:gd name="connsiteX1" fmla="*/ 145162 w 1111486"/>
              <a:gd name="connsiteY1" fmla="*/ 24424 h 564887"/>
              <a:gd name="connsiteX2" fmla="*/ 695155 w 1111486"/>
              <a:gd name="connsiteY2" fmla="*/ 405633 h 564887"/>
              <a:gd name="connsiteX3" fmla="*/ 1108100 w 1111486"/>
              <a:gd name="connsiteY3" fmla="*/ 269701 h 564887"/>
              <a:gd name="connsiteX4" fmla="*/ 1111486 w 1111486"/>
              <a:gd name="connsiteY4" fmla="*/ 267624 h 564887"/>
              <a:gd name="connsiteX5" fmla="*/ 667328 w 1111486"/>
              <a:gd name="connsiteY5" fmla="*/ 562357 h 564887"/>
              <a:gd name="connsiteX6" fmla="*/ 52557 w 1111486"/>
              <a:gd name="connsiteY6" fmla="*/ 486026 h 564887"/>
              <a:gd name="connsiteX7" fmla="*/ 0 w 1111486"/>
              <a:gd name="connsiteY7" fmla="*/ 451288 h 564887"/>
              <a:gd name="connsiteX8" fmla="*/ 107996 w 1111486"/>
              <a:gd name="connsiteY8" fmla="*/ 0 h 56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1486" h="564887">
                <a:moveTo>
                  <a:pt x="107996" y="0"/>
                </a:moveTo>
                <a:lnTo>
                  <a:pt x="145162" y="24424"/>
                </a:lnTo>
                <a:cubicBezTo>
                  <a:pt x="303674" y="140084"/>
                  <a:pt x="534665" y="364754"/>
                  <a:pt x="695155" y="405633"/>
                </a:cubicBezTo>
                <a:cubicBezTo>
                  <a:pt x="855645" y="446513"/>
                  <a:pt x="992407" y="370740"/>
                  <a:pt x="1108100" y="269701"/>
                </a:cubicBezTo>
                <a:lnTo>
                  <a:pt x="1111486" y="267624"/>
                </a:lnTo>
                <a:cubicBezTo>
                  <a:pt x="1012137" y="353839"/>
                  <a:pt x="864894" y="549099"/>
                  <a:pt x="667328" y="562357"/>
                </a:cubicBezTo>
                <a:cubicBezTo>
                  <a:pt x="519153" y="572300"/>
                  <a:pt x="200269" y="554170"/>
                  <a:pt x="52557" y="486026"/>
                </a:cubicBezTo>
                <a:lnTo>
                  <a:pt x="0" y="451288"/>
                </a:lnTo>
                <a:lnTo>
                  <a:pt x="107996" y="0"/>
                </a:lnTo>
                <a:close/>
              </a:path>
            </a:pathLst>
          </a:custGeom>
          <a:gradFill flip="none" rotWithShape="1">
            <a:gsLst>
              <a:gs pos="54000">
                <a:schemeClr val="accent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27000" algn="ctr" rotWithShape="0">
              <a:schemeClr val="accent1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E3DC5869-3BBD-49D8-AD5B-B5B87AFC8962}"/>
              </a:ext>
            </a:extLst>
          </p:cNvPr>
          <p:cNvSpPr/>
          <p:nvPr/>
        </p:nvSpPr>
        <p:spPr>
          <a:xfrm rot="662516">
            <a:off x="10536682" y="2106570"/>
            <a:ext cx="250435" cy="133577"/>
          </a:xfrm>
          <a:custGeom>
            <a:avLst/>
            <a:gdLst>
              <a:gd name="connsiteX0" fmla="*/ 107996 w 1159961"/>
              <a:gd name="connsiteY0" fmla="*/ 0 h 564887"/>
              <a:gd name="connsiteX1" fmla="*/ 145162 w 1159961"/>
              <a:gd name="connsiteY1" fmla="*/ 24424 h 564887"/>
              <a:gd name="connsiteX2" fmla="*/ 695155 w 1159961"/>
              <a:gd name="connsiteY2" fmla="*/ 405633 h 564887"/>
              <a:gd name="connsiteX3" fmla="*/ 1159445 w 1159961"/>
              <a:gd name="connsiteY3" fmla="*/ 321164 h 564887"/>
              <a:gd name="connsiteX4" fmla="*/ 1159961 w 1159961"/>
              <a:gd name="connsiteY4" fmla="*/ 320848 h 564887"/>
              <a:gd name="connsiteX5" fmla="*/ 667328 w 1159961"/>
              <a:gd name="connsiteY5" fmla="*/ 562357 h 564887"/>
              <a:gd name="connsiteX6" fmla="*/ 52557 w 1159961"/>
              <a:gd name="connsiteY6" fmla="*/ 486026 h 564887"/>
              <a:gd name="connsiteX7" fmla="*/ 0 w 1159961"/>
              <a:gd name="connsiteY7" fmla="*/ 451288 h 564887"/>
              <a:gd name="connsiteX0" fmla="*/ 107996 w 1159445"/>
              <a:gd name="connsiteY0" fmla="*/ 0 h 564887"/>
              <a:gd name="connsiteX1" fmla="*/ 145162 w 1159445"/>
              <a:gd name="connsiteY1" fmla="*/ 24424 h 564887"/>
              <a:gd name="connsiteX2" fmla="*/ 695155 w 1159445"/>
              <a:gd name="connsiteY2" fmla="*/ 405633 h 564887"/>
              <a:gd name="connsiteX3" fmla="*/ 1159445 w 1159445"/>
              <a:gd name="connsiteY3" fmla="*/ 321164 h 564887"/>
              <a:gd name="connsiteX4" fmla="*/ 1111486 w 1159445"/>
              <a:gd name="connsiteY4" fmla="*/ 267624 h 564887"/>
              <a:gd name="connsiteX5" fmla="*/ 667328 w 1159445"/>
              <a:gd name="connsiteY5" fmla="*/ 562357 h 564887"/>
              <a:gd name="connsiteX6" fmla="*/ 52557 w 1159445"/>
              <a:gd name="connsiteY6" fmla="*/ 486026 h 564887"/>
              <a:gd name="connsiteX7" fmla="*/ 0 w 1159445"/>
              <a:gd name="connsiteY7" fmla="*/ 451288 h 564887"/>
              <a:gd name="connsiteX8" fmla="*/ 107996 w 1159445"/>
              <a:gd name="connsiteY8" fmla="*/ 0 h 564887"/>
              <a:gd name="connsiteX0" fmla="*/ 107996 w 1111486"/>
              <a:gd name="connsiteY0" fmla="*/ 0 h 564887"/>
              <a:gd name="connsiteX1" fmla="*/ 145162 w 1111486"/>
              <a:gd name="connsiteY1" fmla="*/ 24424 h 564887"/>
              <a:gd name="connsiteX2" fmla="*/ 695155 w 1111486"/>
              <a:gd name="connsiteY2" fmla="*/ 405633 h 564887"/>
              <a:gd name="connsiteX3" fmla="*/ 1108100 w 1111486"/>
              <a:gd name="connsiteY3" fmla="*/ 269701 h 564887"/>
              <a:gd name="connsiteX4" fmla="*/ 1111486 w 1111486"/>
              <a:gd name="connsiteY4" fmla="*/ 267624 h 564887"/>
              <a:gd name="connsiteX5" fmla="*/ 667328 w 1111486"/>
              <a:gd name="connsiteY5" fmla="*/ 562357 h 564887"/>
              <a:gd name="connsiteX6" fmla="*/ 52557 w 1111486"/>
              <a:gd name="connsiteY6" fmla="*/ 486026 h 564887"/>
              <a:gd name="connsiteX7" fmla="*/ 0 w 1111486"/>
              <a:gd name="connsiteY7" fmla="*/ 451288 h 564887"/>
              <a:gd name="connsiteX8" fmla="*/ 107996 w 1111486"/>
              <a:gd name="connsiteY8" fmla="*/ 0 h 56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1486" h="564887">
                <a:moveTo>
                  <a:pt x="107996" y="0"/>
                </a:moveTo>
                <a:lnTo>
                  <a:pt x="145162" y="24424"/>
                </a:lnTo>
                <a:cubicBezTo>
                  <a:pt x="303674" y="140084"/>
                  <a:pt x="534665" y="364754"/>
                  <a:pt x="695155" y="405633"/>
                </a:cubicBezTo>
                <a:cubicBezTo>
                  <a:pt x="855645" y="446513"/>
                  <a:pt x="992407" y="370740"/>
                  <a:pt x="1108100" y="269701"/>
                </a:cubicBezTo>
                <a:lnTo>
                  <a:pt x="1111486" y="267624"/>
                </a:lnTo>
                <a:cubicBezTo>
                  <a:pt x="1012137" y="353839"/>
                  <a:pt x="864894" y="549099"/>
                  <a:pt x="667328" y="562357"/>
                </a:cubicBezTo>
                <a:cubicBezTo>
                  <a:pt x="519153" y="572300"/>
                  <a:pt x="200269" y="554170"/>
                  <a:pt x="52557" y="486026"/>
                </a:cubicBezTo>
                <a:lnTo>
                  <a:pt x="0" y="451288"/>
                </a:lnTo>
                <a:lnTo>
                  <a:pt x="107996" y="0"/>
                </a:lnTo>
                <a:close/>
              </a:path>
            </a:pathLst>
          </a:custGeom>
          <a:gradFill flip="none" rotWithShape="1">
            <a:gsLst>
              <a:gs pos="54000">
                <a:schemeClr val="accent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27000" algn="ctr" rotWithShape="0">
              <a:schemeClr val="accent1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511A6C4D-CD6C-4288-9BDC-DA4D5A3D95FA}"/>
              </a:ext>
            </a:extLst>
          </p:cNvPr>
          <p:cNvSpPr/>
          <p:nvPr/>
        </p:nvSpPr>
        <p:spPr>
          <a:xfrm>
            <a:off x="5833907" y="3513705"/>
            <a:ext cx="567190" cy="567190"/>
          </a:xfrm>
          <a:prstGeom prst="ellipse">
            <a:avLst/>
          </a:prstGeom>
          <a:gradFill flip="none" rotWithShape="1">
            <a:gsLst>
              <a:gs pos="54000">
                <a:schemeClr val="accent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27000" algn="ctr" rotWithShape="0">
              <a:schemeClr val="accent1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177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BA9ED2B5-9266-440D-A60E-7A0ED4480B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/>
              <a:t>经验教训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D6ADE15-2024-4A54-8A6E-530DA664F9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af-ZA" altLang="zh-CN" dirty="0"/>
              <a:t>Business highlights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CE15D0C-0583-4C5D-A03F-AEDE49217F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dirty="0"/>
              <a:t>请在此输入有关于经验教训的相关说明，以便于观众更好的理解，输入文字时可以直接复制，粘贴时请选择右键只保留文本。</a:t>
            </a:r>
          </a:p>
          <a:p>
            <a:pPr>
              <a:lnSpc>
                <a:spcPct val="120000"/>
              </a:lnSpc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893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266A466-EE1B-4738-81E2-5E8D0ABA95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18788" y="702945"/>
            <a:ext cx="1569660" cy="424732"/>
          </a:xfrm>
        </p:spPr>
        <p:txBody>
          <a:bodyPr/>
          <a:lstStyle/>
          <a:p>
            <a:r>
              <a:rPr lang="zh-CN" altLang="en-US"/>
              <a:t>经验教训</a:t>
            </a:r>
          </a:p>
        </p:txBody>
      </p:sp>
      <p:sp>
        <p:nvSpPr>
          <p:cNvPr id="3" name="平行四边形 2">
            <a:extLst>
              <a:ext uri="{FF2B5EF4-FFF2-40B4-BE49-F238E27FC236}">
                <a16:creationId xmlns:a16="http://schemas.microsoft.com/office/drawing/2014/main" id="{39C733AC-0528-47EF-8A1A-520799B22625}"/>
              </a:ext>
            </a:extLst>
          </p:cNvPr>
          <p:cNvSpPr/>
          <p:nvPr/>
        </p:nvSpPr>
        <p:spPr>
          <a:xfrm>
            <a:off x="695325" y="3768093"/>
            <a:ext cx="10816586" cy="424732"/>
          </a:xfrm>
          <a:prstGeom prst="parallelogram">
            <a:avLst>
              <a:gd name="adj" fmla="val 61701"/>
            </a:avLst>
          </a:prstGeom>
          <a:gradFill flip="none" rotWithShape="1">
            <a:gsLst>
              <a:gs pos="0">
                <a:schemeClr val="bg1">
                  <a:alpha val="9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sx="102000" sy="102000" algn="ctr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62AA30F-ACDC-436B-8891-E72F16DF23FB}"/>
              </a:ext>
            </a:extLst>
          </p:cNvPr>
          <p:cNvSpPr/>
          <p:nvPr/>
        </p:nvSpPr>
        <p:spPr>
          <a:xfrm>
            <a:off x="1613615" y="504388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b="1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  <a:sym typeface="+mn-lt"/>
              </a:rPr>
              <a:t>一月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8D6A730-176A-486F-8F37-DDE1C11A9901}"/>
              </a:ext>
            </a:extLst>
          </p:cNvPr>
          <p:cNvSpPr/>
          <p:nvPr/>
        </p:nvSpPr>
        <p:spPr>
          <a:xfrm>
            <a:off x="566094" y="5443999"/>
            <a:ext cx="2800768" cy="62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标题数字等都可以通过点击和重新输入进行更改。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F3BEACF6-1A71-4BE4-8C27-60F5AD742DDB}"/>
              </a:ext>
            </a:extLst>
          </p:cNvPr>
          <p:cNvSpPr/>
          <p:nvPr/>
        </p:nvSpPr>
        <p:spPr>
          <a:xfrm>
            <a:off x="1900672" y="4159922"/>
            <a:ext cx="65806" cy="65806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5E8E104F-158D-4874-BE8D-6A2C1F81168B}"/>
              </a:ext>
            </a:extLst>
          </p:cNvPr>
          <p:cNvCxnSpPr>
            <a:stCxn id="6" idx="4"/>
          </p:cNvCxnSpPr>
          <p:nvPr/>
        </p:nvCxnSpPr>
        <p:spPr>
          <a:xfrm>
            <a:off x="1933575" y="4225728"/>
            <a:ext cx="0" cy="818161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E448A0A8-4FD5-47A3-98D2-A91EDFD82832}"/>
              </a:ext>
            </a:extLst>
          </p:cNvPr>
          <p:cNvSpPr/>
          <p:nvPr/>
        </p:nvSpPr>
        <p:spPr>
          <a:xfrm>
            <a:off x="5781237" y="504388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b="1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  <a:sym typeface="+mn-lt"/>
              </a:rPr>
              <a:t>七月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6A75E72-9955-4DD1-8939-5C5F5D2747EF}"/>
              </a:ext>
            </a:extLst>
          </p:cNvPr>
          <p:cNvSpPr/>
          <p:nvPr/>
        </p:nvSpPr>
        <p:spPr>
          <a:xfrm>
            <a:off x="4733716" y="5443999"/>
            <a:ext cx="2800768" cy="62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标题数字等都可以通过点击和重新输入进行更改。</a:t>
            </a: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4FE6AA74-2132-4B68-925D-2F1CB77E0336}"/>
              </a:ext>
            </a:extLst>
          </p:cNvPr>
          <p:cNvSpPr/>
          <p:nvPr/>
        </p:nvSpPr>
        <p:spPr>
          <a:xfrm>
            <a:off x="6068294" y="4159922"/>
            <a:ext cx="65806" cy="65806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0834B050-08F8-412F-9CC1-A6963A602B85}"/>
              </a:ext>
            </a:extLst>
          </p:cNvPr>
          <p:cNvCxnSpPr>
            <a:stCxn id="12" idx="4"/>
          </p:cNvCxnSpPr>
          <p:nvPr/>
        </p:nvCxnSpPr>
        <p:spPr>
          <a:xfrm>
            <a:off x="6101197" y="4225728"/>
            <a:ext cx="0" cy="818161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071D65D9-7575-43F5-9C0A-5C0AC084C116}"/>
              </a:ext>
            </a:extLst>
          </p:cNvPr>
          <p:cNvSpPr/>
          <p:nvPr/>
        </p:nvSpPr>
        <p:spPr>
          <a:xfrm>
            <a:off x="9872659" y="504388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b="1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  <a:sym typeface="+mn-lt"/>
              </a:rPr>
              <a:t>年终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DECC4EE-2878-4D8A-8788-903DF190B052}"/>
              </a:ext>
            </a:extLst>
          </p:cNvPr>
          <p:cNvSpPr/>
          <p:nvPr/>
        </p:nvSpPr>
        <p:spPr>
          <a:xfrm>
            <a:off x="8825138" y="5443999"/>
            <a:ext cx="2800768" cy="62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标题数字等都可以通过点击和重新输入进行更改。</a:t>
            </a: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DA11BE48-37DD-41AB-B88C-3743FC8D949A}"/>
              </a:ext>
            </a:extLst>
          </p:cNvPr>
          <p:cNvSpPr/>
          <p:nvPr/>
        </p:nvSpPr>
        <p:spPr>
          <a:xfrm>
            <a:off x="10159716" y="4159922"/>
            <a:ext cx="65806" cy="65806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EEC42B47-6AAA-480D-AB84-80D5EBE2EE4F}"/>
              </a:ext>
            </a:extLst>
          </p:cNvPr>
          <p:cNvCxnSpPr>
            <a:stCxn id="16" idx="4"/>
          </p:cNvCxnSpPr>
          <p:nvPr/>
        </p:nvCxnSpPr>
        <p:spPr>
          <a:xfrm>
            <a:off x="10192619" y="4225728"/>
            <a:ext cx="0" cy="818161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>
            <a:extLst>
              <a:ext uri="{FF2B5EF4-FFF2-40B4-BE49-F238E27FC236}">
                <a16:creationId xmlns:a16="http://schemas.microsoft.com/office/drawing/2014/main" id="{625E2D7E-B510-4EFC-A501-D6991FDBB8CF}"/>
              </a:ext>
            </a:extLst>
          </p:cNvPr>
          <p:cNvSpPr/>
          <p:nvPr/>
        </p:nvSpPr>
        <p:spPr>
          <a:xfrm>
            <a:off x="4068044" y="3766026"/>
            <a:ext cx="65806" cy="65806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93EF4E8D-C97E-4FF3-AA07-E3A7590FEB55}"/>
              </a:ext>
            </a:extLst>
          </p:cNvPr>
          <p:cNvCxnSpPr>
            <a:cxnSpLocks/>
          </p:cNvCxnSpPr>
          <p:nvPr/>
        </p:nvCxnSpPr>
        <p:spPr>
          <a:xfrm>
            <a:off x="4100945" y="2948973"/>
            <a:ext cx="0" cy="818161"/>
          </a:xfrm>
          <a:prstGeom prst="line">
            <a:avLst/>
          </a:prstGeom>
          <a:ln>
            <a:gradFill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02954919-EB91-47F2-BBD7-309F7C47E544}"/>
              </a:ext>
            </a:extLst>
          </p:cNvPr>
          <p:cNvSpPr/>
          <p:nvPr/>
        </p:nvSpPr>
        <p:spPr>
          <a:xfrm>
            <a:off x="3799376" y="255705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b="1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  <a:sym typeface="+mn-lt"/>
              </a:rPr>
              <a:t>四月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1D181BF3-CE81-4FC7-916C-FD842A58869F}"/>
              </a:ext>
            </a:extLst>
          </p:cNvPr>
          <p:cNvSpPr/>
          <p:nvPr/>
        </p:nvSpPr>
        <p:spPr>
          <a:xfrm>
            <a:off x="2700561" y="1883664"/>
            <a:ext cx="2800768" cy="62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标题数字等都可以通过点击和重新输入进行更改。</a:t>
            </a: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C190D538-7B91-4DCD-80F1-088D5D1536A4}"/>
              </a:ext>
            </a:extLst>
          </p:cNvPr>
          <p:cNvSpPr/>
          <p:nvPr/>
        </p:nvSpPr>
        <p:spPr>
          <a:xfrm>
            <a:off x="7992346" y="3766026"/>
            <a:ext cx="65806" cy="65806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E711C696-A083-4444-9D15-76F8CAAF0D47}"/>
              </a:ext>
            </a:extLst>
          </p:cNvPr>
          <p:cNvCxnSpPr>
            <a:cxnSpLocks/>
          </p:cNvCxnSpPr>
          <p:nvPr/>
        </p:nvCxnSpPr>
        <p:spPr>
          <a:xfrm>
            <a:off x="8025247" y="2948973"/>
            <a:ext cx="0" cy="818161"/>
          </a:xfrm>
          <a:prstGeom prst="line">
            <a:avLst/>
          </a:prstGeom>
          <a:ln>
            <a:gradFill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>
            <a:extLst>
              <a:ext uri="{FF2B5EF4-FFF2-40B4-BE49-F238E27FC236}">
                <a16:creationId xmlns:a16="http://schemas.microsoft.com/office/drawing/2014/main" id="{2C81E918-C4E7-4895-B210-ADAFE9FB3DCC}"/>
              </a:ext>
            </a:extLst>
          </p:cNvPr>
          <p:cNvSpPr/>
          <p:nvPr/>
        </p:nvSpPr>
        <p:spPr>
          <a:xfrm>
            <a:off x="7723678" y="255705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b="1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  <a:sym typeface="+mn-lt"/>
              </a:rPr>
              <a:t>十月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0521337-1EA4-4F55-8B50-D9E7239E2E0C}"/>
              </a:ext>
            </a:extLst>
          </p:cNvPr>
          <p:cNvSpPr/>
          <p:nvPr/>
        </p:nvSpPr>
        <p:spPr>
          <a:xfrm>
            <a:off x="6624863" y="1883664"/>
            <a:ext cx="2800768" cy="62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标题数字等都可以通过点击和重新输入进行更改。</a:t>
            </a:r>
          </a:p>
        </p:txBody>
      </p:sp>
    </p:spTree>
    <p:extLst>
      <p:ext uri="{BB962C8B-B14F-4D97-AF65-F5344CB8AC3E}">
        <p14:creationId xmlns:p14="http://schemas.microsoft.com/office/powerpoint/2010/main" val="108197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平行四边形 7">
            <a:extLst>
              <a:ext uri="{FF2B5EF4-FFF2-40B4-BE49-F238E27FC236}">
                <a16:creationId xmlns:a16="http://schemas.microsoft.com/office/drawing/2014/main" id="{1DBD5A1D-5866-4B95-9029-8F44A195AA32}"/>
              </a:ext>
            </a:extLst>
          </p:cNvPr>
          <p:cNvSpPr/>
          <p:nvPr/>
        </p:nvSpPr>
        <p:spPr>
          <a:xfrm>
            <a:off x="695326" y="2609849"/>
            <a:ext cx="1224914" cy="3393857"/>
          </a:xfrm>
          <a:prstGeom prst="parallelogram">
            <a:avLst>
              <a:gd name="adj" fmla="val 0"/>
            </a:avLst>
          </a:prstGeom>
          <a:gradFill flip="none" rotWithShape="1">
            <a:gsLst>
              <a:gs pos="0">
                <a:schemeClr val="bg1">
                  <a:alpha val="9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6B0ECCD2-1875-4559-8DB5-7E38CBE13E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101996"/>
              </p:ext>
            </p:extLst>
          </p:nvPr>
        </p:nvGraphicFramePr>
        <p:xfrm>
          <a:off x="695326" y="1944547"/>
          <a:ext cx="10801354" cy="40591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321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0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0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00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00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00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00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00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002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9002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9002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9002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664316">
                <a:tc>
                  <a:txBody>
                    <a:bodyPr/>
                    <a:lstStyle/>
                    <a:p>
                      <a:pPr algn="ctr"/>
                      <a:endParaRPr lang="zh-CN" altLang="en-US" sz="16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JAN</a:t>
                      </a:r>
                      <a:endParaRPr lang="en-US" sz="14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2">
                            <a:lumMod val="15000"/>
                          </a:schemeClr>
                        </a:gs>
                        <a:gs pos="100000">
                          <a:schemeClr val="bg2">
                            <a:lumMod val="1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FEB</a:t>
                      </a:r>
                      <a:endParaRPr lang="en-US" sz="14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2">
                            <a:lumMod val="15000"/>
                          </a:schemeClr>
                        </a:gs>
                        <a:gs pos="100000">
                          <a:schemeClr val="bg2">
                            <a:lumMod val="1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MAR</a:t>
                      </a:r>
                      <a:endParaRPr lang="en-US" sz="14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2">
                            <a:lumMod val="15000"/>
                          </a:schemeClr>
                        </a:gs>
                        <a:gs pos="100000">
                          <a:schemeClr val="bg2">
                            <a:lumMod val="1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APR</a:t>
                      </a:r>
                      <a:endParaRPr lang="en-US" sz="14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2">
                            <a:lumMod val="15000"/>
                          </a:schemeClr>
                        </a:gs>
                        <a:gs pos="100000">
                          <a:schemeClr val="bg2">
                            <a:lumMod val="1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MAY</a:t>
                      </a:r>
                      <a:endParaRPr lang="en-US" sz="14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2">
                            <a:lumMod val="15000"/>
                          </a:schemeClr>
                        </a:gs>
                        <a:gs pos="100000">
                          <a:schemeClr val="bg2">
                            <a:lumMod val="1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JUNE</a:t>
                      </a:r>
                      <a:endParaRPr lang="en-US" sz="14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2">
                            <a:lumMod val="15000"/>
                          </a:schemeClr>
                        </a:gs>
                        <a:gs pos="100000">
                          <a:schemeClr val="bg2">
                            <a:lumMod val="1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JULY</a:t>
                      </a:r>
                      <a:endParaRPr lang="en-US" sz="14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2">
                            <a:lumMod val="15000"/>
                          </a:schemeClr>
                        </a:gs>
                        <a:gs pos="100000">
                          <a:schemeClr val="bg2">
                            <a:lumMod val="1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AUG</a:t>
                      </a:r>
                      <a:endParaRPr lang="en-US" sz="14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2">
                            <a:lumMod val="15000"/>
                          </a:schemeClr>
                        </a:gs>
                        <a:gs pos="100000">
                          <a:schemeClr val="bg2">
                            <a:lumMod val="1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SEPT</a:t>
                      </a:r>
                      <a:endParaRPr lang="en-US" sz="14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2">
                            <a:lumMod val="15000"/>
                          </a:schemeClr>
                        </a:gs>
                        <a:gs pos="100000">
                          <a:schemeClr val="bg2">
                            <a:lumMod val="1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OCT</a:t>
                      </a:r>
                      <a:endParaRPr lang="en-US" sz="14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2">
                            <a:lumMod val="15000"/>
                          </a:schemeClr>
                        </a:gs>
                        <a:gs pos="100000">
                          <a:schemeClr val="bg2">
                            <a:lumMod val="1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NOV</a:t>
                      </a:r>
                      <a:endParaRPr lang="en-US" sz="14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2">
                            <a:lumMod val="15000"/>
                          </a:schemeClr>
                        </a:gs>
                        <a:gs pos="100000">
                          <a:schemeClr val="bg2">
                            <a:lumMod val="1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DEC</a:t>
                      </a:r>
                      <a:endParaRPr lang="en-US" sz="14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bg2">
                            <a:lumMod val="15000"/>
                          </a:schemeClr>
                        </a:gs>
                        <a:gs pos="100000">
                          <a:schemeClr val="bg2">
                            <a:lumMod val="10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871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项目一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871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项目二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871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项目三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871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项目四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CF094D-59A4-4AF1-AC32-D3AB6AF0A4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4294" y="702945"/>
            <a:ext cx="1223412" cy="424732"/>
          </a:xfrm>
        </p:spPr>
        <p:txBody>
          <a:bodyPr/>
          <a:lstStyle/>
          <a:p>
            <a:r>
              <a:rPr lang="zh-CN" altLang="en-US"/>
              <a:t>甘特图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CDCC4455-BFFB-4F9C-A040-24A9BCEC684A}"/>
              </a:ext>
            </a:extLst>
          </p:cNvPr>
          <p:cNvSpPr/>
          <p:nvPr/>
        </p:nvSpPr>
        <p:spPr>
          <a:xfrm>
            <a:off x="2019300" y="2933701"/>
            <a:ext cx="4810125" cy="228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EC18B871-3B09-4ADC-8380-92B6288897AA}"/>
              </a:ext>
            </a:extLst>
          </p:cNvPr>
          <p:cNvSpPr/>
          <p:nvPr/>
        </p:nvSpPr>
        <p:spPr>
          <a:xfrm>
            <a:off x="3718560" y="3745527"/>
            <a:ext cx="4541520" cy="228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236C6CEC-C8C0-4821-BE78-F1FD0F7EB88C}"/>
              </a:ext>
            </a:extLst>
          </p:cNvPr>
          <p:cNvSpPr/>
          <p:nvPr/>
        </p:nvSpPr>
        <p:spPr>
          <a:xfrm>
            <a:off x="8260080" y="4615933"/>
            <a:ext cx="2377440" cy="228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2EFC5977-A0FB-4C6C-A3B8-FAD63D24C206}"/>
              </a:ext>
            </a:extLst>
          </p:cNvPr>
          <p:cNvSpPr/>
          <p:nvPr/>
        </p:nvSpPr>
        <p:spPr>
          <a:xfrm>
            <a:off x="6829425" y="5486339"/>
            <a:ext cx="4667249" cy="228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42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333BCF50-C0D8-4F33-A247-542905DF1424}"/>
              </a:ext>
            </a:extLst>
          </p:cNvPr>
          <p:cNvSpPr/>
          <p:nvPr/>
        </p:nvSpPr>
        <p:spPr>
          <a:xfrm rot="233548">
            <a:off x="6808399" y="3232065"/>
            <a:ext cx="994153" cy="619281"/>
          </a:xfrm>
          <a:custGeom>
            <a:avLst/>
            <a:gdLst>
              <a:gd name="connsiteX0" fmla="*/ 107996 w 1159961"/>
              <a:gd name="connsiteY0" fmla="*/ 0 h 564887"/>
              <a:gd name="connsiteX1" fmla="*/ 145162 w 1159961"/>
              <a:gd name="connsiteY1" fmla="*/ 24424 h 564887"/>
              <a:gd name="connsiteX2" fmla="*/ 695155 w 1159961"/>
              <a:gd name="connsiteY2" fmla="*/ 405633 h 564887"/>
              <a:gd name="connsiteX3" fmla="*/ 1159445 w 1159961"/>
              <a:gd name="connsiteY3" fmla="*/ 321164 h 564887"/>
              <a:gd name="connsiteX4" fmla="*/ 1159961 w 1159961"/>
              <a:gd name="connsiteY4" fmla="*/ 320848 h 564887"/>
              <a:gd name="connsiteX5" fmla="*/ 667328 w 1159961"/>
              <a:gd name="connsiteY5" fmla="*/ 562357 h 564887"/>
              <a:gd name="connsiteX6" fmla="*/ 52557 w 1159961"/>
              <a:gd name="connsiteY6" fmla="*/ 486026 h 564887"/>
              <a:gd name="connsiteX7" fmla="*/ 0 w 1159961"/>
              <a:gd name="connsiteY7" fmla="*/ 451288 h 564887"/>
              <a:gd name="connsiteX0" fmla="*/ 107996 w 1159445"/>
              <a:gd name="connsiteY0" fmla="*/ 0 h 564887"/>
              <a:gd name="connsiteX1" fmla="*/ 145162 w 1159445"/>
              <a:gd name="connsiteY1" fmla="*/ 24424 h 564887"/>
              <a:gd name="connsiteX2" fmla="*/ 695155 w 1159445"/>
              <a:gd name="connsiteY2" fmla="*/ 405633 h 564887"/>
              <a:gd name="connsiteX3" fmla="*/ 1159445 w 1159445"/>
              <a:gd name="connsiteY3" fmla="*/ 321164 h 564887"/>
              <a:gd name="connsiteX4" fmla="*/ 1111486 w 1159445"/>
              <a:gd name="connsiteY4" fmla="*/ 267624 h 564887"/>
              <a:gd name="connsiteX5" fmla="*/ 667328 w 1159445"/>
              <a:gd name="connsiteY5" fmla="*/ 562357 h 564887"/>
              <a:gd name="connsiteX6" fmla="*/ 52557 w 1159445"/>
              <a:gd name="connsiteY6" fmla="*/ 486026 h 564887"/>
              <a:gd name="connsiteX7" fmla="*/ 0 w 1159445"/>
              <a:gd name="connsiteY7" fmla="*/ 451288 h 564887"/>
              <a:gd name="connsiteX8" fmla="*/ 107996 w 1159445"/>
              <a:gd name="connsiteY8" fmla="*/ 0 h 564887"/>
              <a:gd name="connsiteX0" fmla="*/ 107996 w 1111486"/>
              <a:gd name="connsiteY0" fmla="*/ 0 h 564887"/>
              <a:gd name="connsiteX1" fmla="*/ 145162 w 1111486"/>
              <a:gd name="connsiteY1" fmla="*/ 24424 h 564887"/>
              <a:gd name="connsiteX2" fmla="*/ 695155 w 1111486"/>
              <a:gd name="connsiteY2" fmla="*/ 405633 h 564887"/>
              <a:gd name="connsiteX3" fmla="*/ 1108100 w 1111486"/>
              <a:gd name="connsiteY3" fmla="*/ 269701 h 564887"/>
              <a:gd name="connsiteX4" fmla="*/ 1111486 w 1111486"/>
              <a:gd name="connsiteY4" fmla="*/ 267624 h 564887"/>
              <a:gd name="connsiteX5" fmla="*/ 667328 w 1111486"/>
              <a:gd name="connsiteY5" fmla="*/ 562357 h 564887"/>
              <a:gd name="connsiteX6" fmla="*/ 52557 w 1111486"/>
              <a:gd name="connsiteY6" fmla="*/ 486026 h 564887"/>
              <a:gd name="connsiteX7" fmla="*/ 0 w 1111486"/>
              <a:gd name="connsiteY7" fmla="*/ 451288 h 564887"/>
              <a:gd name="connsiteX8" fmla="*/ 107996 w 1111486"/>
              <a:gd name="connsiteY8" fmla="*/ 0 h 564887"/>
              <a:gd name="connsiteX0" fmla="*/ 107996 w 1108104"/>
              <a:gd name="connsiteY0" fmla="*/ 0 h 562458"/>
              <a:gd name="connsiteX1" fmla="*/ 145162 w 1108104"/>
              <a:gd name="connsiteY1" fmla="*/ 24424 h 562458"/>
              <a:gd name="connsiteX2" fmla="*/ 695155 w 1108104"/>
              <a:gd name="connsiteY2" fmla="*/ 405633 h 562458"/>
              <a:gd name="connsiteX3" fmla="*/ 1108100 w 1108104"/>
              <a:gd name="connsiteY3" fmla="*/ 269701 h 562458"/>
              <a:gd name="connsiteX4" fmla="*/ 900389 w 1108104"/>
              <a:gd name="connsiteY4" fmla="*/ 478529 h 562458"/>
              <a:gd name="connsiteX5" fmla="*/ 667328 w 1108104"/>
              <a:gd name="connsiteY5" fmla="*/ 562357 h 562458"/>
              <a:gd name="connsiteX6" fmla="*/ 52557 w 1108104"/>
              <a:gd name="connsiteY6" fmla="*/ 486026 h 562458"/>
              <a:gd name="connsiteX7" fmla="*/ 0 w 1108104"/>
              <a:gd name="connsiteY7" fmla="*/ 451288 h 562458"/>
              <a:gd name="connsiteX8" fmla="*/ 107996 w 1108104"/>
              <a:gd name="connsiteY8" fmla="*/ 0 h 562458"/>
              <a:gd name="connsiteX0" fmla="*/ 107996 w 902936"/>
              <a:gd name="connsiteY0" fmla="*/ 0 h 562458"/>
              <a:gd name="connsiteX1" fmla="*/ 145162 w 902936"/>
              <a:gd name="connsiteY1" fmla="*/ 24424 h 562458"/>
              <a:gd name="connsiteX2" fmla="*/ 695155 w 902936"/>
              <a:gd name="connsiteY2" fmla="*/ 405633 h 562458"/>
              <a:gd name="connsiteX3" fmla="*/ 902758 w 902936"/>
              <a:gd name="connsiteY3" fmla="*/ 480216 h 562458"/>
              <a:gd name="connsiteX4" fmla="*/ 900389 w 902936"/>
              <a:gd name="connsiteY4" fmla="*/ 478529 h 562458"/>
              <a:gd name="connsiteX5" fmla="*/ 667328 w 902936"/>
              <a:gd name="connsiteY5" fmla="*/ 562357 h 562458"/>
              <a:gd name="connsiteX6" fmla="*/ 52557 w 902936"/>
              <a:gd name="connsiteY6" fmla="*/ 486026 h 562458"/>
              <a:gd name="connsiteX7" fmla="*/ 0 w 902936"/>
              <a:gd name="connsiteY7" fmla="*/ 451288 h 562458"/>
              <a:gd name="connsiteX8" fmla="*/ 107996 w 902936"/>
              <a:gd name="connsiteY8" fmla="*/ 0 h 56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2936" h="562458">
                <a:moveTo>
                  <a:pt x="107996" y="0"/>
                </a:moveTo>
                <a:lnTo>
                  <a:pt x="145162" y="24424"/>
                </a:lnTo>
                <a:cubicBezTo>
                  <a:pt x="303674" y="140084"/>
                  <a:pt x="568889" y="329668"/>
                  <a:pt x="695155" y="405633"/>
                </a:cubicBezTo>
                <a:cubicBezTo>
                  <a:pt x="821421" y="481598"/>
                  <a:pt x="787065" y="581255"/>
                  <a:pt x="902758" y="480216"/>
                </a:cubicBezTo>
                <a:cubicBezTo>
                  <a:pt x="903887" y="479524"/>
                  <a:pt x="899260" y="479221"/>
                  <a:pt x="900389" y="478529"/>
                </a:cubicBezTo>
                <a:cubicBezTo>
                  <a:pt x="801040" y="564744"/>
                  <a:pt x="808633" y="561108"/>
                  <a:pt x="667328" y="562357"/>
                </a:cubicBezTo>
                <a:cubicBezTo>
                  <a:pt x="526023" y="563606"/>
                  <a:pt x="200269" y="554170"/>
                  <a:pt x="52557" y="486026"/>
                </a:cubicBezTo>
                <a:lnTo>
                  <a:pt x="0" y="451288"/>
                </a:lnTo>
                <a:lnTo>
                  <a:pt x="107996" y="0"/>
                </a:lnTo>
                <a:close/>
              </a:path>
            </a:pathLst>
          </a:custGeom>
          <a:gradFill flip="none" rotWithShape="1">
            <a:gsLst>
              <a:gs pos="54000">
                <a:schemeClr val="accent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27000" algn="ctr" rotWithShape="0">
              <a:schemeClr val="accent1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A225CF57-3280-4B81-AF94-4D381F916102}"/>
              </a:ext>
            </a:extLst>
          </p:cNvPr>
          <p:cNvSpPr/>
          <p:nvPr/>
        </p:nvSpPr>
        <p:spPr>
          <a:xfrm rot="20792511">
            <a:off x="4477420" y="3248026"/>
            <a:ext cx="1156648" cy="497608"/>
          </a:xfrm>
          <a:custGeom>
            <a:avLst/>
            <a:gdLst>
              <a:gd name="connsiteX0" fmla="*/ 107996 w 1159961"/>
              <a:gd name="connsiteY0" fmla="*/ 0 h 564887"/>
              <a:gd name="connsiteX1" fmla="*/ 145162 w 1159961"/>
              <a:gd name="connsiteY1" fmla="*/ 24424 h 564887"/>
              <a:gd name="connsiteX2" fmla="*/ 695155 w 1159961"/>
              <a:gd name="connsiteY2" fmla="*/ 405633 h 564887"/>
              <a:gd name="connsiteX3" fmla="*/ 1159445 w 1159961"/>
              <a:gd name="connsiteY3" fmla="*/ 321164 h 564887"/>
              <a:gd name="connsiteX4" fmla="*/ 1159961 w 1159961"/>
              <a:gd name="connsiteY4" fmla="*/ 320848 h 564887"/>
              <a:gd name="connsiteX5" fmla="*/ 667328 w 1159961"/>
              <a:gd name="connsiteY5" fmla="*/ 562357 h 564887"/>
              <a:gd name="connsiteX6" fmla="*/ 52557 w 1159961"/>
              <a:gd name="connsiteY6" fmla="*/ 486026 h 564887"/>
              <a:gd name="connsiteX7" fmla="*/ 0 w 1159961"/>
              <a:gd name="connsiteY7" fmla="*/ 451288 h 564887"/>
              <a:gd name="connsiteX0" fmla="*/ 107996 w 1159445"/>
              <a:gd name="connsiteY0" fmla="*/ 0 h 564887"/>
              <a:gd name="connsiteX1" fmla="*/ 145162 w 1159445"/>
              <a:gd name="connsiteY1" fmla="*/ 24424 h 564887"/>
              <a:gd name="connsiteX2" fmla="*/ 695155 w 1159445"/>
              <a:gd name="connsiteY2" fmla="*/ 405633 h 564887"/>
              <a:gd name="connsiteX3" fmla="*/ 1159445 w 1159445"/>
              <a:gd name="connsiteY3" fmla="*/ 321164 h 564887"/>
              <a:gd name="connsiteX4" fmla="*/ 1111486 w 1159445"/>
              <a:gd name="connsiteY4" fmla="*/ 267624 h 564887"/>
              <a:gd name="connsiteX5" fmla="*/ 667328 w 1159445"/>
              <a:gd name="connsiteY5" fmla="*/ 562357 h 564887"/>
              <a:gd name="connsiteX6" fmla="*/ 52557 w 1159445"/>
              <a:gd name="connsiteY6" fmla="*/ 486026 h 564887"/>
              <a:gd name="connsiteX7" fmla="*/ 0 w 1159445"/>
              <a:gd name="connsiteY7" fmla="*/ 451288 h 564887"/>
              <a:gd name="connsiteX8" fmla="*/ 107996 w 1159445"/>
              <a:gd name="connsiteY8" fmla="*/ 0 h 564887"/>
              <a:gd name="connsiteX0" fmla="*/ 107996 w 1111486"/>
              <a:gd name="connsiteY0" fmla="*/ 0 h 564887"/>
              <a:gd name="connsiteX1" fmla="*/ 145162 w 1111486"/>
              <a:gd name="connsiteY1" fmla="*/ 24424 h 564887"/>
              <a:gd name="connsiteX2" fmla="*/ 695155 w 1111486"/>
              <a:gd name="connsiteY2" fmla="*/ 405633 h 564887"/>
              <a:gd name="connsiteX3" fmla="*/ 1108100 w 1111486"/>
              <a:gd name="connsiteY3" fmla="*/ 269701 h 564887"/>
              <a:gd name="connsiteX4" fmla="*/ 1111486 w 1111486"/>
              <a:gd name="connsiteY4" fmla="*/ 267624 h 564887"/>
              <a:gd name="connsiteX5" fmla="*/ 667328 w 1111486"/>
              <a:gd name="connsiteY5" fmla="*/ 562357 h 564887"/>
              <a:gd name="connsiteX6" fmla="*/ 52557 w 1111486"/>
              <a:gd name="connsiteY6" fmla="*/ 486026 h 564887"/>
              <a:gd name="connsiteX7" fmla="*/ 0 w 1111486"/>
              <a:gd name="connsiteY7" fmla="*/ 451288 h 564887"/>
              <a:gd name="connsiteX8" fmla="*/ 107996 w 1111486"/>
              <a:gd name="connsiteY8" fmla="*/ 0 h 564887"/>
              <a:gd name="connsiteX0" fmla="*/ 29554 w 1111486"/>
              <a:gd name="connsiteY0" fmla="*/ 0 h 554277"/>
              <a:gd name="connsiteX1" fmla="*/ 145162 w 1111486"/>
              <a:gd name="connsiteY1" fmla="*/ 13814 h 554277"/>
              <a:gd name="connsiteX2" fmla="*/ 695155 w 1111486"/>
              <a:gd name="connsiteY2" fmla="*/ 395023 h 554277"/>
              <a:gd name="connsiteX3" fmla="*/ 1108100 w 1111486"/>
              <a:gd name="connsiteY3" fmla="*/ 259091 h 554277"/>
              <a:gd name="connsiteX4" fmla="*/ 1111486 w 1111486"/>
              <a:gd name="connsiteY4" fmla="*/ 257014 h 554277"/>
              <a:gd name="connsiteX5" fmla="*/ 667328 w 1111486"/>
              <a:gd name="connsiteY5" fmla="*/ 551747 h 554277"/>
              <a:gd name="connsiteX6" fmla="*/ 52557 w 1111486"/>
              <a:gd name="connsiteY6" fmla="*/ 475416 h 554277"/>
              <a:gd name="connsiteX7" fmla="*/ 0 w 1111486"/>
              <a:gd name="connsiteY7" fmla="*/ 440678 h 554277"/>
              <a:gd name="connsiteX8" fmla="*/ 29554 w 1111486"/>
              <a:gd name="connsiteY8" fmla="*/ 0 h 554277"/>
              <a:gd name="connsiteX0" fmla="*/ 29554 w 1111486"/>
              <a:gd name="connsiteY0" fmla="*/ 0 h 554277"/>
              <a:gd name="connsiteX1" fmla="*/ 25489 w 1111486"/>
              <a:gd name="connsiteY1" fmla="*/ 2315 h 554277"/>
              <a:gd name="connsiteX2" fmla="*/ 695155 w 1111486"/>
              <a:gd name="connsiteY2" fmla="*/ 395023 h 554277"/>
              <a:gd name="connsiteX3" fmla="*/ 1108100 w 1111486"/>
              <a:gd name="connsiteY3" fmla="*/ 259091 h 554277"/>
              <a:gd name="connsiteX4" fmla="*/ 1111486 w 1111486"/>
              <a:gd name="connsiteY4" fmla="*/ 257014 h 554277"/>
              <a:gd name="connsiteX5" fmla="*/ 667328 w 1111486"/>
              <a:gd name="connsiteY5" fmla="*/ 551747 h 554277"/>
              <a:gd name="connsiteX6" fmla="*/ 52557 w 1111486"/>
              <a:gd name="connsiteY6" fmla="*/ 475416 h 554277"/>
              <a:gd name="connsiteX7" fmla="*/ 0 w 1111486"/>
              <a:gd name="connsiteY7" fmla="*/ 440678 h 554277"/>
              <a:gd name="connsiteX8" fmla="*/ 29554 w 1111486"/>
              <a:gd name="connsiteY8" fmla="*/ 0 h 554277"/>
              <a:gd name="connsiteX0" fmla="*/ 29554 w 1111486"/>
              <a:gd name="connsiteY0" fmla="*/ 0 h 554277"/>
              <a:gd name="connsiteX1" fmla="*/ 25489 w 1111486"/>
              <a:gd name="connsiteY1" fmla="*/ 2315 h 554277"/>
              <a:gd name="connsiteX2" fmla="*/ 695155 w 1111486"/>
              <a:gd name="connsiteY2" fmla="*/ 395023 h 554277"/>
              <a:gd name="connsiteX3" fmla="*/ 1108100 w 1111486"/>
              <a:gd name="connsiteY3" fmla="*/ 259091 h 554277"/>
              <a:gd name="connsiteX4" fmla="*/ 1111486 w 1111486"/>
              <a:gd name="connsiteY4" fmla="*/ 257014 h 554277"/>
              <a:gd name="connsiteX5" fmla="*/ 667328 w 1111486"/>
              <a:gd name="connsiteY5" fmla="*/ 551747 h 554277"/>
              <a:gd name="connsiteX6" fmla="*/ 52557 w 1111486"/>
              <a:gd name="connsiteY6" fmla="*/ 475416 h 554277"/>
              <a:gd name="connsiteX7" fmla="*/ 0 w 1111486"/>
              <a:gd name="connsiteY7" fmla="*/ 440678 h 554277"/>
              <a:gd name="connsiteX8" fmla="*/ 29554 w 1111486"/>
              <a:gd name="connsiteY8" fmla="*/ 0 h 554277"/>
              <a:gd name="connsiteX0" fmla="*/ 29554 w 1111486"/>
              <a:gd name="connsiteY0" fmla="*/ 0 h 554277"/>
              <a:gd name="connsiteX1" fmla="*/ 25489 w 1111486"/>
              <a:gd name="connsiteY1" fmla="*/ 2315 h 554277"/>
              <a:gd name="connsiteX2" fmla="*/ 695155 w 1111486"/>
              <a:gd name="connsiteY2" fmla="*/ 395023 h 554277"/>
              <a:gd name="connsiteX3" fmla="*/ 1108100 w 1111486"/>
              <a:gd name="connsiteY3" fmla="*/ 259091 h 554277"/>
              <a:gd name="connsiteX4" fmla="*/ 1111486 w 1111486"/>
              <a:gd name="connsiteY4" fmla="*/ 257014 h 554277"/>
              <a:gd name="connsiteX5" fmla="*/ 667328 w 1111486"/>
              <a:gd name="connsiteY5" fmla="*/ 551747 h 554277"/>
              <a:gd name="connsiteX6" fmla="*/ 52557 w 1111486"/>
              <a:gd name="connsiteY6" fmla="*/ 475416 h 554277"/>
              <a:gd name="connsiteX7" fmla="*/ 0 w 1111486"/>
              <a:gd name="connsiteY7" fmla="*/ 440678 h 554277"/>
              <a:gd name="connsiteX8" fmla="*/ 29554 w 1111486"/>
              <a:gd name="connsiteY8" fmla="*/ 0 h 554277"/>
              <a:gd name="connsiteX0" fmla="*/ 29554 w 1111486"/>
              <a:gd name="connsiteY0" fmla="*/ 0 h 554277"/>
              <a:gd name="connsiteX1" fmla="*/ 25489 w 1111486"/>
              <a:gd name="connsiteY1" fmla="*/ 2315 h 554277"/>
              <a:gd name="connsiteX2" fmla="*/ 714199 w 1111486"/>
              <a:gd name="connsiteY2" fmla="*/ 338612 h 554277"/>
              <a:gd name="connsiteX3" fmla="*/ 1108100 w 1111486"/>
              <a:gd name="connsiteY3" fmla="*/ 259091 h 554277"/>
              <a:gd name="connsiteX4" fmla="*/ 1111486 w 1111486"/>
              <a:gd name="connsiteY4" fmla="*/ 257014 h 554277"/>
              <a:gd name="connsiteX5" fmla="*/ 667328 w 1111486"/>
              <a:gd name="connsiteY5" fmla="*/ 551747 h 554277"/>
              <a:gd name="connsiteX6" fmla="*/ 52557 w 1111486"/>
              <a:gd name="connsiteY6" fmla="*/ 475416 h 554277"/>
              <a:gd name="connsiteX7" fmla="*/ 0 w 1111486"/>
              <a:gd name="connsiteY7" fmla="*/ 440678 h 554277"/>
              <a:gd name="connsiteX8" fmla="*/ 29554 w 1111486"/>
              <a:gd name="connsiteY8" fmla="*/ 0 h 554277"/>
              <a:gd name="connsiteX0" fmla="*/ 29554 w 1111486"/>
              <a:gd name="connsiteY0" fmla="*/ 0 h 554277"/>
              <a:gd name="connsiteX1" fmla="*/ 25489 w 1111486"/>
              <a:gd name="connsiteY1" fmla="*/ 2315 h 554277"/>
              <a:gd name="connsiteX2" fmla="*/ 721614 w 1111486"/>
              <a:gd name="connsiteY2" fmla="*/ 296048 h 554277"/>
              <a:gd name="connsiteX3" fmla="*/ 1108100 w 1111486"/>
              <a:gd name="connsiteY3" fmla="*/ 259091 h 554277"/>
              <a:gd name="connsiteX4" fmla="*/ 1111486 w 1111486"/>
              <a:gd name="connsiteY4" fmla="*/ 257014 h 554277"/>
              <a:gd name="connsiteX5" fmla="*/ 667328 w 1111486"/>
              <a:gd name="connsiteY5" fmla="*/ 551747 h 554277"/>
              <a:gd name="connsiteX6" fmla="*/ 52557 w 1111486"/>
              <a:gd name="connsiteY6" fmla="*/ 475416 h 554277"/>
              <a:gd name="connsiteX7" fmla="*/ 0 w 1111486"/>
              <a:gd name="connsiteY7" fmla="*/ 440678 h 554277"/>
              <a:gd name="connsiteX8" fmla="*/ 29554 w 1111486"/>
              <a:gd name="connsiteY8" fmla="*/ 0 h 554277"/>
              <a:gd name="connsiteX0" fmla="*/ 29554 w 1111486"/>
              <a:gd name="connsiteY0" fmla="*/ 0 h 554277"/>
              <a:gd name="connsiteX1" fmla="*/ 25489 w 1111486"/>
              <a:gd name="connsiteY1" fmla="*/ 2315 h 554277"/>
              <a:gd name="connsiteX2" fmla="*/ 612730 w 1111486"/>
              <a:gd name="connsiteY2" fmla="*/ 195167 h 554277"/>
              <a:gd name="connsiteX3" fmla="*/ 1108100 w 1111486"/>
              <a:gd name="connsiteY3" fmla="*/ 259091 h 554277"/>
              <a:gd name="connsiteX4" fmla="*/ 1111486 w 1111486"/>
              <a:gd name="connsiteY4" fmla="*/ 257014 h 554277"/>
              <a:gd name="connsiteX5" fmla="*/ 667328 w 1111486"/>
              <a:gd name="connsiteY5" fmla="*/ 551747 h 554277"/>
              <a:gd name="connsiteX6" fmla="*/ 52557 w 1111486"/>
              <a:gd name="connsiteY6" fmla="*/ 475416 h 554277"/>
              <a:gd name="connsiteX7" fmla="*/ 0 w 1111486"/>
              <a:gd name="connsiteY7" fmla="*/ 440678 h 554277"/>
              <a:gd name="connsiteX8" fmla="*/ 29554 w 1111486"/>
              <a:gd name="connsiteY8" fmla="*/ 0 h 554277"/>
              <a:gd name="connsiteX0" fmla="*/ 29554 w 1108099"/>
              <a:gd name="connsiteY0" fmla="*/ 0 h 554277"/>
              <a:gd name="connsiteX1" fmla="*/ 25489 w 1108099"/>
              <a:gd name="connsiteY1" fmla="*/ 2315 h 554277"/>
              <a:gd name="connsiteX2" fmla="*/ 612730 w 1108099"/>
              <a:gd name="connsiteY2" fmla="*/ 195167 h 554277"/>
              <a:gd name="connsiteX3" fmla="*/ 1108100 w 1108099"/>
              <a:gd name="connsiteY3" fmla="*/ 259091 h 554277"/>
              <a:gd name="connsiteX4" fmla="*/ 1101918 w 1108099"/>
              <a:gd name="connsiteY4" fmla="*/ 215925 h 554277"/>
              <a:gd name="connsiteX5" fmla="*/ 667328 w 1108099"/>
              <a:gd name="connsiteY5" fmla="*/ 551747 h 554277"/>
              <a:gd name="connsiteX6" fmla="*/ 52557 w 1108099"/>
              <a:gd name="connsiteY6" fmla="*/ 475416 h 554277"/>
              <a:gd name="connsiteX7" fmla="*/ 0 w 1108099"/>
              <a:gd name="connsiteY7" fmla="*/ 440678 h 554277"/>
              <a:gd name="connsiteX8" fmla="*/ 29554 w 1108099"/>
              <a:gd name="connsiteY8" fmla="*/ 0 h 554277"/>
              <a:gd name="connsiteX0" fmla="*/ 29554 w 1101918"/>
              <a:gd name="connsiteY0" fmla="*/ 0 h 554277"/>
              <a:gd name="connsiteX1" fmla="*/ 25489 w 1101918"/>
              <a:gd name="connsiteY1" fmla="*/ 2315 h 554277"/>
              <a:gd name="connsiteX2" fmla="*/ 612730 w 1101918"/>
              <a:gd name="connsiteY2" fmla="*/ 195167 h 554277"/>
              <a:gd name="connsiteX3" fmla="*/ 1095285 w 1101918"/>
              <a:gd name="connsiteY3" fmla="*/ 219997 h 554277"/>
              <a:gd name="connsiteX4" fmla="*/ 1101918 w 1101918"/>
              <a:gd name="connsiteY4" fmla="*/ 215925 h 554277"/>
              <a:gd name="connsiteX5" fmla="*/ 667328 w 1101918"/>
              <a:gd name="connsiteY5" fmla="*/ 551747 h 554277"/>
              <a:gd name="connsiteX6" fmla="*/ 52557 w 1101918"/>
              <a:gd name="connsiteY6" fmla="*/ 475416 h 554277"/>
              <a:gd name="connsiteX7" fmla="*/ 0 w 1101918"/>
              <a:gd name="connsiteY7" fmla="*/ 440678 h 554277"/>
              <a:gd name="connsiteX8" fmla="*/ 29554 w 1101918"/>
              <a:gd name="connsiteY8" fmla="*/ 0 h 554277"/>
              <a:gd name="connsiteX0" fmla="*/ 29554 w 1095285"/>
              <a:gd name="connsiteY0" fmla="*/ 0 h 554277"/>
              <a:gd name="connsiteX1" fmla="*/ 25489 w 1095285"/>
              <a:gd name="connsiteY1" fmla="*/ 2315 h 554277"/>
              <a:gd name="connsiteX2" fmla="*/ 612730 w 1095285"/>
              <a:gd name="connsiteY2" fmla="*/ 195167 h 554277"/>
              <a:gd name="connsiteX3" fmla="*/ 1095285 w 1095285"/>
              <a:gd name="connsiteY3" fmla="*/ 219997 h 554277"/>
              <a:gd name="connsiteX4" fmla="*/ 1093427 w 1095285"/>
              <a:gd name="connsiteY4" fmla="*/ 216666 h 554277"/>
              <a:gd name="connsiteX5" fmla="*/ 667328 w 1095285"/>
              <a:gd name="connsiteY5" fmla="*/ 551747 h 554277"/>
              <a:gd name="connsiteX6" fmla="*/ 52557 w 1095285"/>
              <a:gd name="connsiteY6" fmla="*/ 475416 h 554277"/>
              <a:gd name="connsiteX7" fmla="*/ 0 w 1095285"/>
              <a:gd name="connsiteY7" fmla="*/ 440678 h 554277"/>
              <a:gd name="connsiteX8" fmla="*/ 29554 w 1095285"/>
              <a:gd name="connsiteY8" fmla="*/ 0 h 554277"/>
              <a:gd name="connsiteX0" fmla="*/ 29554 w 1095285"/>
              <a:gd name="connsiteY0" fmla="*/ 0 h 554277"/>
              <a:gd name="connsiteX1" fmla="*/ 25489 w 1095285"/>
              <a:gd name="connsiteY1" fmla="*/ 2315 h 554277"/>
              <a:gd name="connsiteX2" fmla="*/ 561896 w 1095285"/>
              <a:gd name="connsiteY2" fmla="*/ 210714 h 554277"/>
              <a:gd name="connsiteX3" fmla="*/ 1095285 w 1095285"/>
              <a:gd name="connsiteY3" fmla="*/ 219997 h 554277"/>
              <a:gd name="connsiteX4" fmla="*/ 1093427 w 1095285"/>
              <a:gd name="connsiteY4" fmla="*/ 216666 h 554277"/>
              <a:gd name="connsiteX5" fmla="*/ 667328 w 1095285"/>
              <a:gd name="connsiteY5" fmla="*/ 551747 h 554277"/>
              <a:gd name="connsiteX6" fmla="*/ 52557 w 1095285"/>
              <a:gd name="connsiteY6" fmla="*/ 475416 h 554277"/>
              <a:gd name="connsiteX7" fmla="*/ 0 w 1095285"/>
              <a:gd name="connsiteY7" fmla="*/ 440678 h 554277"/>
              <a:gd name="connsiteX8" fmla="*/ 29554 w 1095285"/>
              <a:gd name="connsiteY8" fmla="*/ 0 h 554277"/>
              <a:gd name="connsiteX0" fmla="*/ 29554 w 1095285"/>
              <a:gd name="connsiteY0" fmla="*/ 0 h 554277"/>
              <a:gd name="connsiteX1" fmla="*/ 25489 w 1095285"/>
              <a:gd name="connsiteY1" fmla="*/ 2315 h 554277"/>
              <a:gd name="connsiteX2" fmla="*/ 561896 w 1095285"/>
              <a:gd name="connsiteY2" fmla="*/ 210714 h 554277"/>
              <a:gd name="connsiteX3" fmla="*/ 1095285 w 1095285"/>
              <a:gd name="connsiteY3" fmla="*/ 219997 h 554277"/>
              <a:gd name="connsiteX4" fmla="*/ 1086931 w 1095285"/>
              <a:gd name="connsiteY4" fmla="*/ 220653 h 554277"/>
              <a:gd name="connsiteX5" fmla="*/ 667328 w 1095285"/>
              <a:gd name="connsiteY5" fmla="*/ 551747 h 554277"/>
              <a:gd name="connsiteX6" fmla="*/ 52557 w 1095285"/>
              <a:gd name="connsiteY6" fmla="*/ 475416 h 554277"/>
              <a:gd name="connsiteX7" fmla="*/ 0 w 1095285"/>
              <a:gd name="connsiteY7" fmla="*/ 440678 h 554277"/>
              <a:gd name="connsiteX8" fmla="*/ 29554 w 1095285"/>
              <a:gd name="connsiteY8" fmla="*/ 0 h 554277"/>
              <a:gd name="connsiteX0" fmla="*/ 29554 w 1095285"/>
              <a:gd name="connsiteY0" fmla="*/ 0 h 554277"/>
              <a:gd name="connsiteX1" fmla="*/ 25489 w 1095285"/>
              <a:gd name="connsiteY1" fmla="*/ 2315 h 554277"/>
              <a:gd name="connsiteX2" fmla="*/ 665981 w 1095285"/>
              <a:gd name="connsiteY2" fmla="*/ 30542 h 554277"/>
              <a:gd name="connsiteX3" fmla="*/ 1095285 w 1095285"/>
              <a:gd name="connsiteY3" fmla="*/ 219997 h 554277"/>
              <a:gd name="connsiteX4" fmla="*/ 1086931 w 1095285"/>
              <a:gd name="connsiteY4" fmla="*/ 220653 h 554277"/>
              <a:gd name="connsiteX5" fmla="*/ 667328 w 1095285"/>
              <a:gd name="connsiteY5" fmla="*/ 551747 h 554277"/>
              <a:gd name="connsiteX6" fmla="*/ 52557 w 1095285"/>
              <a:gd name="connsiteY6" fmla="*/ 475416 h 554277"/>
              <a:gd name="connsiteX7" fmla="*/ 0 w 1095285"/>
              <a:gd name="connsiteY7" fmla="*/ 440678 h 554277"/>
              <a:gd name="connsiteX8" fmla="*/ 29554 w 1095285"/>
              <a:gd name="connsiteY8" fmla="*/ 0 h 554277"/>
              <a:gd name="connsiteX0" fmla="*/ 29554 w 1095285"/>
              <a:gd name="connsiteY0" fmla="*/ 116176 h 670453"/>
              <a:gd name="connsiteX1" fmla="*/ 25489 w 1095285"/>
              <a:gd name="connsiteY1" fmla="*/ 118491 h 670453"/>
              <a:gd name="connsiteX2" fmla="*/ 650164 w 1095285"/>
              <a:gd name="connsiteY2" fmla="*/ 4366 h 670453"/>
              <a:gd name="connsiteX3" fmla="*/ 1095285 w 1095285"/>
              <a:gd name="connsiteY3" fmla="*/ 336173 h 670453"/>
              <a:gd name="connsiteX4" fmla="*/ 1086931 w 1095285"/>
              <a:gd name="connsiteY4" fmla="*/ 336829 h 670453"/>
              <a:gd name="connsiteX5" fmla="*/ 667328 w 1095285"/>
              <a:gd name="connsiteY5" fmla="*/ 667923 h 670453"/>
              <a:gd name="connsiteX6" fmla="*/ 52557 w 1095285"/>
              <a:gd name="connsiteY6" fmla="*/ 591592 h 670453"/>
              <a:gd name="connsiteX7" fmla="*/ 0 w 1095285"/>
              <a:gd name="connsiteY7" fmla="*/ 556854 h 670453"/>
              <a:gd name="connsiteX8" fmla="*/ 29554 w 1095285"/>
              <a:gd name="connsiteY8" fmla="*/ 116176 h 670453"/>
              <a:gd name="connsiteX0" fmla="*/ 29554 w 1095285"/>
              <a:gd name="connsiteY0" fmla="*/ 116176 h 602448"/>
              <a:gd name="connsiteX1" fmla="*/ 25489 w 1095285"/>
              <a:gd name="connsiteY1" fmla="*/ 118491 h 602448"/>
              <a:gd name="connsiteX2" fmla="*/ 650164 w 1095285"/>
              <a:gd name="connsiteY2" fmla="*/ 4366 h 602448"/>
              <a:gd name="connsiteX3" fmla="*/ 1095285 w 1095285"/>
              <a:gd name="connsiteY3" fmla="*/ 336173 h 602448"/>
              <a:gd name="connsiteX4" fmla="*/ 1086931 w 1095285"/>
              <a:gd name="connsiteY4" fmla="*/ 336829 h 602448"/>
              <a:gd name="connsiteX5" fmla="*/ 648686 w 1095285"/>
              <a:gd name="connsiteY5" fmla="*/ 375243 h 602448"/>
              <a:gd name="connsiteX6" fmla="*/ 52557 w 1095285"/>
              <a:gd name="connsiteY6" fmla="*/ 591592 h 602448"/>
              <a:gd name="connsiteX7" fmla="*/ 0 w 1095285"/>
              <a:gd name="connsiteY7" fmla="*/ 556854 h 602448"/>
              <a:gd name="connsiteX8" fmla="*/ 29554 w 1095285"/>
              <a:gd name="connsiteY8" fmla="*/ 116176 h 602448"/>
              <a:gd name="connsiteX0" fmla="*/ 29554 w 1095285"/>
              <a:gd name="connsiteY0" fmla="*/ 116176 h 602005"/>
              <a:gd name="connsiteX1" fmla="*/ 25489 w 1095285"/>
              <a:gd name="connsiteY1" fmla="*/ 118491 h 602005"/>
              <a:gd name="connsiteX2" fmla="*/ 650164 w 1095285"/>
              <a:gd name="connsiteY2" fmla="*/ 4366 h 602005"/>
              <a:gd name="connsiteX3" fmla="*/ 1095285 w 1095285"/>
              <a:gd name="connsiteY3" fmla="*/ 336173 h 602005"/>
              <a:gd name="connsiteX4" fmla="*/ 1086931 w 1095285"/>
              <a:gd name="connsiteY4" fmla="*/ 336829 h 602005"/>
              <a:gd name="connsiteX5" fmla="*/ 707382 w 1095285"/>
              <a:gd name="connsiteY5" fmla="*/ 361576 h 602005"/>
              <a:gd name="connsiteX6" fmla="*/ 52557 w 1095285"/>
              <a:gd name="connsiteY6" fmla="*/ 591592 h 602005"/>
              <a:gd name="connsiteX7" fmla="*/ 0 w 1095285"/>
              <a:gd name="connsiteY7" fmla="*/ 556854 h 602005"/>
              <a:gd name="connsiteX8" fmla="*/ 29554 w 1095285"/>
              <a:gd name="connsiteY8" fmla="*/ 116176 h 602005"/>
              <a:gd name="connsiteX0" fmla="*/ 29554 w 1163192"/>
              <a:gd name="connsiteY0" fmla="*/ 116176 h 603616"/>
              <a:gd name="connsiteX1" fmla="*/ 25489 w 1163192"/>
              <a:gd name="connsiteY1" fmla="*/ 118491 h 603616"/>
              <a:gd name="connsiteX2" fmla="*/ 650164 w 1163192"/>
              <a:gd name="connsiteY2" fmla="*/ 4366 h 603616"/>
              <a:gd name="connsiteX3" fmla="*/ 1095285 w 1163192"/>
              <a:gd name="connsiteY3" fmla="*/ 336173 h 603616"/>
              <a:gd name="connsiteX4" fmla="*/ 1163192 w 1163192"/>
              <a:gd name="connsiteY4" fmla="*/ 249767 h 603616"/>
              <a:gd name="connsiteX5" fmla="*/ 707382 w 1163192"/>
              <a:gd name="connsiteY5" fmla="*/ 361576 h 603616"/>
              <a:gd name="connsiteX6" fmla="*/ 52557 w 1163192"/>
              <a:gd name="connsiteY6" fmla="*/ 591592 h 603616"/>
              <a:gd name="connsiteX7" fmla="*/ 0 w 1163192"/>
              <a:gd name="connsiteY7" fmla="*/ 556854 h 603616"/>
              <a:gd name="connsiteX8" fmla="*/ 29554 w 1163192"/>
              <a:gd name="connsiteY8" fmla="*/ 116176 h 603616"/>
              <a:gd name="connsiteX0" fmla="*/ 29554 w 1163192"/>
              <a:gd name="connsiteY0" fmla="*/ 113381 h 600821"/>
              <a:gd name="connsiteX1" fmla="*/ 25489 w 1163192"/>
              <a:gd name="connsiteY1" fmla="*/ 115696 h 600821"/>
              <a:gd name="connsiteX2" fmla="*/ 650164 w 1163192"/>
              <a:gd name="connsiteY2" fmla="*/ 1571 h 600821"/>
              <a:gd name="connsiteX3" fmla="*/ 1162316 w 1163192"/>
              <a:gd name="connsiteY3" fmla="*/ 238566 h 600821"/>
              <a:gd name="connsiteX4" fmla="*/ 1163192 w 1163192"/>
              <a:gd name="connsiteY4" fmla="*/ 246972 h 600821"/>
              <a:gd name="connsiteX5" fmla="*/ 707382 w 1163192"/>
              <a:gd name="connsiteY5" fmla="*/ 358781 h 600821"/>
              <a:gd name="connsiteX6" fmla="*/ 52557 w 1163192"/>
              <a:gd name="connsiteY6" fmla="*/ 588797 h 600821"/>
              <a:gd name="connsiteX7" fmla="*/ 0 w 1163192"/>
              <a:gd name="connsiteY7" fmla="*/ 554059 h 600821"/>
              <a:gd name="connsiteX8" fmla="*/ 29554 w 1163192"/>
              <a:gd name="connsiteY8" fmla="*/ 113381 h 600821"/>
              <a:gd name="connsiteX0" fmla="*/ 50300 w 1163192"/>
              <a:gd name="connsiteY0" fmla="*/ 96174 h 600821"/>
              <a:gd name="connsiteX1" fmla="*/ 25489 w 1163192"/>
              <a:gd name="connsiteY1" fmla="*/ 115696 h 600821"/>
              <a:gd name="connsiteX2" fmla="*/ 650164 w 1163192"/>
              <a:gd name="connsiteY2" fmla="*/ 1571 h 600821"/>
              <a:gd name="connsiteX3" fmla="*/ 1162316 w 1163192"/>
              <a:gd name="connsiteY3" fmla="*/ 238566 h 600821"/>
              <a:gd name="connsiteX4" fmla="*/ 1163192 w 1163192"/>
              <a:gd name="connsiteY4" fmla="*/ 246972 h 600821"/>
              <a:gd name="connsiteX5" fmla="*/ 707382 w 1163192"/>
              <a:gd name="connsiteY5" fmla="*/ 358781 h 600821"/>
              <a:gd name="connsiteX6" fmla="*/ 52557 w 1163192"/>
              <a:gd name="connsiteY6" fmla="*/ 588797 h 600821"/>
              <a:gd name="connsiteX7" fmla="*/ 0 w 1163192"/>
              <a:gd name="connsiteY7" fmla="*/ 554059 h 600821"/>
              <a:gd name="connsiteX8" fmla="*/ 50300 w 1163192"/>
              <a:gd name="connsiteY8" fmla="*/ 96174 h 600821"/>
              <a:gd name="connsiteX0" fmla="*/ 50300 w 1163192"/>
              <a:gd name="connsiteY0" fmla="*/ 96944 h 601591"/>
              <a:gd name="connsiteX1" fmla="*/ 52732 w 1163192"/>
              <a:gd name="connsiteY1" fmla="*/ 95271 h 601591"/>
              <a:gd name="connsiteX2" fmla="*/ 650164 w 1163192"/>
              <a:gd name="connsiteY2" fmla="*/ 2341 h 601591"/>
              <a:gd name="connsiteX3" fmla="*/ 1162316 w 1163192"/>
              <a:gd name="connsiteY3" fmla="*/ 239336 h 601591"/>
              <a:gd name="connsiteX4" fmla="*/ 1163192 w 1163192"/>
              <a:gd name="connsiteY4" fmla="*/ 247742 h 601591"/>
              <a:gd name="connsiteX5" fmla="*/ 707382 w 1163192"/>
              <a:gd name="connsiteY5" fmla="*/ 359551 h 601591"/>
              <a:gd name="connsiteX6" fmla="*/ 52557 w 1163192"/>
              <a:gd name="connsiteY6" fmla="*/ 589567 h 601591"/>
              <a:gd name="connsiteX7" fmla="*/ 0 w 1163192"/>
              <a:gd name="connsiteY7" fmla="*/ 554829 h 601591"/>
              <a:gd name="connsiteX8" fmla="*/ 50300 w 1163192"/>
              <a:gd name="connsiteY8" fmla="*/ 96944 h 601591"/>
              <a:gd name="connsiteX0" fmla="*/ 50300 w 1682774"/>
              <a:gd name="connsiteY0" fmla="*/ 96944 h 602759"/>
              <a:gd name="connsiteX1" fmla="*/ 52732 w 1682774"/>
              <a:gd name="connsiteY1" fmla="*/ 95271 h 602759"/>
              <a:gd name="connsiteX2" fmla="*/ 650164 w 1682774"/>
              <a:gd name="connsiteY2" fmla="*/ 2341 h 602759"/>
              <a:gd name="connsiteX3" fmla="*/ 1162316 w 1682774"/>
              <a:gd name="connsiteY3" fmla="*/ 239336 h 602759"/>
              <a:gd name="connsiteX4" fmla="*/ 1682774 w 1682774"/>
              <a:gd name="connsiteY4" fmla="*/ 83863 h 602759"/>
              <a:gd name="connsiteX5" fmla="*/ 707382 w 1682774"/>
              <a:gd name="connsiteY5" fmla="*/ 359551 h 602759"/>
              <a:gd name="connsiteX6" fmla="*/ 52557 w 1682774"/>
              <a:gd name="connsiteY6" fmla="*/ 589567 h 602759"/>
              <a:gd name="connsiteX7" fmla="*/ 0 w 1682774"/>
              <a:gd name="connsiteY7" fmla="*/ 554829 h 602759"/>
              <a:gd name="connsiteX8" fmla="*/ 50300 w 1682774"/>
              <a:gd name="connsiteY8" fmla="*/ 96944 h 602759"/>
              <a:gd name="connsiteX0" fmla="*/ 50300 w 1682774"/>
              <a:gd name="connsiteY0" fmla="*/ 94657 h 600472"/>
              <a:gd name="connsiteX1" fmla="*/ 52732 w 1682774"/>
              <a:gd name="connsiteY1" fmla="*/ 92984 h 600472"/>
              <a:gd name="connsiteX2" fmla="*/ 650164 w 1682774"/>
              <a:gd name="connsiteY2" fmla="*/ 54 h 600472"/>
              <a:gd name="connsiteX3" fmla="*/ 1674907 w 1682774"/>
              <a:gd name="connsiteY3" fmla="*/ 71497 h 600472"/>
              <a:gd name="connsiteX4" fmla="*/ 1682774 w 1682774"/>
              <a:gd name="connsiteY4" fmla="*/ 81576 h 600472"/>
              <a:gd name="connsiteX5" fmla="*/ 707382 w 1682774"/>
              <a:gd name="connsiteY5" fmla="*/ 357264 h 600472"/>
              <a:gd name="connsiteX6" fmla="*/ 52557 w 1682774"/>
              <a:gd name="connsiteY6" fmla="*/ 587280 h 600472"/>
              <a:gd name="connsiteX7" fmla="*/ 0 w 1682774"/>
              <a:gd name="connsiteY7" fmla="*/ 552542 h 600472"/>
              <a:gd name="connsiteX8" fmla="*/ 50300 w 1682774"/>
              <a:gd name="connsiteY8" fmla="*/ 94657 h 600472"/>
              <a:gd name="connsiteX0" fmla="*/ 50300 w 1701893"/>
              <a:gd name="connsiteY0" fmla="*/ 94657 h 599284"/>
              <a:gd name="connsiteX1" fmla="*/ 52732 w 1701893"/>
              <a:gd name="connsiteY1" fmla="*/ 92984 h 599284"/>
              <a:gd name="connsiteX2" fmla="*/ 650164 w 1701893"/>
              <a:gd name="connsiteY2" fmla="*/ 54 h 599284"/>
              <a:gd name="connsiteX3" fmla="*/ 1674907 w 1701893"/>
              <a:gd name="connsiteY3" fmla="*/ 71497 h 599284"/>
              <a:gd name="connsiteX4" fmla="*/ 1701893 w 1701893"/>
              <a:gd name="connsiteY4" fmla="*/ 248737 h 599284"/>
              <a:gd name="connsiteX5" fmla="*/ 707382 w 1701893"/>
              <a:gd name="connsiteY5" fmla="*/ 357264 h 599284"/>
              <a:gd name="connsiteX6" fmla="*/ 52557 w 1701893"/>
              <a:gd name="connsiteY6" fmla="*/ 587280 h 599284"/>
              <a:gd name="connsiteX7" fmla="*/ 0 w 1701893"/>
              <a:gd name="connsiteY7" fmla="*/ 552542 h 599284"/>
              <a:gd name="connsiteX8" fmla="*/ 50300 w 1701893"/>
              <a:gd name="connsiteY8" fmla="*/ 94657 h 599284"/>
              <a:gd name="connsiteX0" fmla="*/ 50300 w 1711501"/>
              <a:gd name="connsiteY0" fmla="*/ 97115 h 601741"/>
              <a:gd name="connsiteX1" fmla="*/ 52732 w 1711501"/>
              <a:gd name="connsiteY1" fmla="*/ 95442 h 601741"/>
              <a:gd name="connsiteX2" fmla="*/ 650164 w 1711501"/>
              <a:gd name="connsiteY2" fmla="*/ 2512 h 601741"/>
              <a:gd name="connsiteX3" fmla="*/ 1711501 w 1711501"/>
              <a:gd name="connsiteY3" fmla="*/ 245297 h 601741"/>
              <a:gd name="connsiteX4" fmla="*/ 1701893 w 1711501"/>
              <a:gd name="connsiteY4" fmla="*/ 251195 h 601741"/>
              <a:gd name="connsiteX5" fmla="*/ 707382 w 1711501"/>
              <a:gd name="connsiteY5" fmla="*/ 359722 h 601741"/>
              <a:gd name="connsiteX6" fmla="*/ 52557 w 1711501"/>
              <a:gd name="connsiteY6" fmla="*/ 589738 h 601741"/>
              <a:gd name="connsiteX7" fmla="*/ 0 w 1711501"/>
              <a:gd name="connsiteY7" fmla="*/ 555000 h 601741"/>
              <a:gd name="connsiteX8" fmla="*/ 50300 w 1711501"/>
              <a:gd name="connsiteY8" fmla="*/ 97115 h 601741"/>
              <a:gd name="connsiteX0" fmla="*/ 50300 w 1714886"/>
              <a:gd name="connsiteY0" fmla="*/ 97115 h 601793"/>
              <a:gd name="connsiteX1" fmla="*/ 52732 w 1714886"/>
              <a:gd name="connsiteY1" fmla="*/ 95442 h 601793"/>
              <a:gd name="connsiteX2" fmla="*/ 650164 w 1714886"/>
              <a:gd name="connsiteY2" fmla="*/ 2512 h 601793"/>
              <a:gd name="connsiteX3" fmla="*/ 1711501 w 1714886"/>
              <a:gd name="connsiteY3" fmla="*/ 245297 h 601793"/>
              <a:gd name="connsiteX4" fmla="*/ 1714886 w 1714886"/>
              <a:gd name="connsiteY4" fmla="*/ 243219 h 601793"/>
              <a:gd name="connsiteX5" fmla="*/ 707382 w 1714886"/>
              <a:gd name="connsiteY5" fmla="*/ 359722 h 601793"/>
              <a:gd name="connsiteX6" fmla="*/ 52557 w 1714886"/>
              <a:gd name="connsiteY6" fmla="*/ 589738 h 601793"/>
              <a:gd name="connsiteX7" fmla="*/ 0 w 1714886"/>
              <a:gd name="connsiteY7" fmla="*/ 555000 h 601793"/>
              <a:gd name="connsiteX8" fmla="*/ 50300 w 1714886"/>
              <a:gd name="connsiteY8" fmla="*/ 97115 h 601793"/>
              <a:gd name="connsiteX0" fmla="*/ 50300 w 1714886"/>
              <a:gd name="connsiteY0" fmla="*/ 131222 h 635900"/>
              <a:gd name="connsiteX1" fmla="*/ 52732 w 1714886"/>
              <a:gd name="connsiteY1" fmla="*/ 129549 h 635900"/>
              <a:gd name="connsiteX2" fmla="*/ 614079 w 1714886"/>
              <a:gd name="connsiteY2" fmla="*/ 2117 h 635900"/>
              <a:gd name="connsiteX3" fmla="*/ 1711501 w 1714886"/>
              <a:gd name="connsiteY3" fmla="*/ 279404 h 635900"/>
              <a:gd name="connsiteX4" fmla="*/ 1714886 w 1714886"/>
              <a:gd name="connsiteY4" fmla="*/ 277326 h 635900"/>
              <a:gd name="connsiteX5" fmla="*/ 707382 w 1714886"/>
              <a:gd name="connsiteY5" fmla="*/ 393829 h 635900"/>
              <a:gd name="connsiteX6" fmla="*/ 52557 w 1714886"/>
              <a:gd name="connsiteY6" fmla="*/ 623845 h 635900"/>
              <a:gd name="connsiteX7" fmla="*/ 0 w 1714886"/>
              <a:gd name="connsiteY7" fmla="*/ 589107 h 635900"/>
              <a:gd name="connsiteX8" fmla="*/ 50300 w 1714886"/>
              <a:gd name="connsiteY8" fmla="*/ 131222 h 635900"/>
              <a:gd name="connsiteX0" fmla="*/ 50300 w 1714886"/>
              <a:gd name="connsiteY0" fmla="*/ 150881 h 655559"/>
              <a:gd name="connsiteX1" fmla="*/ 52732 w 1714886"/>
              <a:gd name="connsiteY1" fmla="*/ 149208 h 655559"/>
              <a:gd name="connsiteX2" fmla="*/ 592960 w 1714886"/>
              <a:gd name="connsiteY2" fmla="*/ 1942 h 655559"/>
              <a:gd name="connsiteX3" fmla="*/ 1711501 w 1714886"/>
              <a:gd name="connsiteY3" fmla="*/ 299063 h 655559"/>
              <a:gd name="connsiteX4" fmla="*/ 1714886 w 1714886"/>
              <a:gd name="connsiteY4" fmla="*/ 296985 h 655559"/>
              <a:gd name="connsiteX5" fmla="*/ 707382 w 1714886"/>
              <a:gd name="connsiteY5" fmla="*/ 413488 h 655559"/>
              <a:gd name="connsiteX6" fmla="*/ 52557 w 1714886"/>
              <a:gd name="connsiteY6" fmla="*/ 643504 h 655559"/>
              <a:gd name="connsiteX7" fmla="*/ 0 w 1714886"/>
              <a:gd name="connsiteY7" fmla="*/ 608766 h 655559"/>
              <a:gd name="connsiteX8" fmla="*/ 50300 w 1714886"/>
              <a:gd name="connsiteY8" fmla="*/ 150881 h 655559"/>
              <a:gd name="connsiteX0" fmla="*/ 50300 w 1714886"/>
              <a:gd name="connsiteY0" fmla="*/ 57784 h 562462"/>
              <a:gd name="connsiteX1" fmla="*/ 52732 w 1714886"/>
              <a:gd name="connsiteY1" fmla="*/ 56111 h 562462"/>
              <a:gd name="connsiteX2" fmla="*/ 570378 w 1714886"/>
              <a:gd name="connsiteY2" fmla="*/ 3209 h 562462"/>
              <a:gd name="connsiteX3" fmla="*/ 1711501 w 1714886"/>
              <a:gd name="connsiteY3" fmla="*/ 205966 h 562462"/>
              <a:gd name="connsiteX4" fmla="*/ 1714886 w 1714886"/>
              <a:gd name="connsiteY4" fmla="*/ 203888 h 562462"/>
              <a:gd name="connsiteX5" fmla="*/ 707382 w 1714886"/>
              <a:gd name="connsiteY5" fmla="*/ 320391 h 562462"/>
              <a:gd name="connsiteX6" fmla="*/ 52557 w 1714886"/>
              <a:gd name="connsiteY6" fmla="*/ 550407 h 562462"/>
              <a:gd name="connsiteX7" fmla="*/ 0 w 1714886"/>
              <a:gd name="connsiteY7" fmla="*/ 515669 h 562462"/>
              <a:gd name="connsiteX8" fmla="*/ 50300 w 1714886"/>
              <a:gd name="connsiteY8" fmla="*/ 57784 h 562462"/>
              <a:gd name="connsiteX0" fmla="*/ 50300 w 1714886"/>
              <a:gd name="connsiteY0" fmla="*/ 57784 h 564325"/>
              <a:gd name="connsiteX1" fmla="*/ 52732 w 1714886"/>
              <a:gd name="connsiteY1" fmla="*/ 56111 h 564325"/>
              <a:gd name="connsiteX2" fmla="*/ 570378 w 1714886"/>
              <a:gd name="connsiteY2" fmla="*/ 3209 h 564325"/>
              <a:gd name="connsiteX3" fmla="*/ 1711501 w 1714886"/>
              <a:gd name="connsiteY3" fmla="*/ 205966 h 564325"/>
              <a:gd name="connsiteX4" fmla="*/ 1714886 w 1714886"/>
              <a:gd name="connsiteY4" fmla="*/ 203888 h 564325"/>
              <a:gd name="connsiteX5" fmla="*/ 709084 w 1714886"/>
              <a:gd name="connsiteY5" fmla="*/ 359598 h 564325"/>
              <a:gd name="connsiteX6" fmla="*/ 52557 w 1714886"/>
              <a:gd name="connsiteY6" fmla="*/ 550407 h 564325"/>
              <a:gd name="connsiteX7" fmla="*/ 0 w 1714886"/>
              <a:gd name="connsiteY7" fmla="*/ 515669 h 564325"/>
              <a:gd name="connsiteX8" fmla="*/ 50300 w 1714886"/>
              <a:gd name="connsiteY8" fmla="*/ 57784 h 564325"/>
              <a:gd name="connsiteX0" fmla="*/ 50300 w 1714886"/>
              <a:gd name="connsiteY0" fmla="*/ 57784 h 564325"/>
              <a:gd name="connsiteX1" fmla="*/ 52732 w 1714886"/>
              <a:gd name="connsiteY1" fmla="*/ 56111 h 564325"/>
              <a:gd name="connsiteX2" fmla="*/ 570378 w 1714886"/>
              <a:gd name="connsiteY2" fmla="*/ 3209 h 564325"/>
              <a:gd name="connsiteX3" fmla="*/ 1711501 w 1714886"/>
              <a:gd name="connsiteY3" fmla="*/ 205966 h 564325"/>
              <a:gd name="connsiteX4" fmla="*/ 1714886 w 1714886"/>
              <a:gd name="connsiteY4" fmla="*/ 203888 h 564325"/>
              <a:gd name="connsiteX5" fmla="*/ 709084 w 1714886"/>
              <a:gd name="connsiteY5" fmla="*/ 359598 h 564325"/>
              <a:gd name="connsiteX6" fmla="*/ 52557 w 1714886"/>
              <a:gd name="connsiteY6" fmla="*/ 550407 h 564325"/>
              <a:gd name="connsiteX7" fmla="*/ 0 w 1714886"/>
              <a:gd name="connsiteY7" fmla="*/ 515669 h 564325"/>
              <a:gd name="connsiteX8" fmla="*/ 50300 w 1714886"/>
              <a:gd name="connsiteY8" fmla="*/ 57784 h 564325"/>
              <a:gd name="connsiteX0" fmla="*/ 50300 w 1714886"/>
              <a:gd name="connsiteY0" fmla="*/ 57784 h 564325"/>
              <a:gd name="connsiteX1" fmla="*/ 52732 w 1714886"/>
              <a:gd name="connsiteY1" fmla="*/ 56111 h 564325"/>
              <a:gd name="connsiteX2" fmla="*/ 570378 w 1714886"/>
              <a:gd name="connsiteY2" fmla="*/ 3209 h 564325"/>
              <a:gd name="connsiteX3" fmla="*/ 1711501 w 1714886"/>
              <a:gd name="connsiteY3" fmla="*/ 205966 h 564325"/>
              <a:gd name="connsiteX4" fmla="*/ 1714886 w 1714886"/>
              <a:gd name="connsiteY4" fmla="*/ 203888 h 564325"/>
              <a:gd name="connsiteX5" fmla="*/ 709084 w 1714886"/>
              <a:gd name="connsiteY5" fmla="*/ 359598 h 564325"/>
              <a:gd name="connsiteX6" fmla="*/ 52557 w 1714886"/>
              <a:gd name="connsiteY6" fmla="*/ 550407 h 564325"/>
              <a:gd name="connsiteX7" fmla="*/ 0 w 1714886"/>
              <a:gd name="connsiteY7" fmla="*/ 515669 h 564325"/>
              <a:gd name="connsiteX8" fmla="*/ 50300 w 1714886"/>
              <a:gd name="connsiteY8" fmla="*/ 57784 h 564325"/>
              <a:gd name="connsiteX0" fmla="*/ 50300 w 1711501"/>
              <a:gd name="connsiteY0" fmla="*/ 57784 h 564694"/>
              <a:gd name="connsiteX1" fmla="*/ 52732 w 1711501"/>
              <a:gd name="connsiteY1" fmla="*/ 56111 h 564694"/>
              <a:gd name="connsiteX2" fmla="*/ 570378 w 1711501"/>
              <a:gd name="connsiteY2" fmla="*/ 3209 h 564694"/>
              <a:gd name="connsiteX3" fmla="*/ 1711501 w 1711501"/>
              <a:gd name="connsiteY3" fmla="*/ 205966 h 564694"/>
              <a:gd name="connsiteX4" fmla="*/ 1309158 w 1711501"/>
              <a:gd name="connsiteY4" fmla="*/ 162221 h 564694"/>
              <a:gd name="connsiteX5" fmla="*/ 709084 w 1711501"/>
              <a:gd name="connsiteY5" fmla="*/ 359598 h 564694"/>
              <a:gd name="connsiteX6" fmla="*/ 52557 w 1711501"/>
              <a:gd name="connsiteY6" fmla="*/ 550407 h 564694"/>
              <a:gd name="connsiteX7" fmla="*/ 0 w 1711501"/>
              <a:gd name="connsiteY7" fmla="*/ 515669 h 564694"/>
              <a:gd name="connsiteX8" fmla="*/ 50300 w 1711501"/>
              <a:gd name="connsiteY8" fmla="*/ 57784 h 564694"/>
              <a:gd name="connsiteX0" fmla="*/ 50300 w 1309158"/>
              <a:gd name="connsiteY0" fmla="*/ 56310 h 563220"/>
              <a:gd name="connsiteX1" fmla="*/ 52732 w 1309158"/>
              <a:gd name="connsiteY1" fmla="*/ 54637 h 563220"/>
              <a:gd name="connsiteX2" fmla="*/ 570378 w 1309158"/>
              <a:gd name="connsiteY2" fmla="*/ 1735 h 563220"/>
              <a:gd name="connsiteX3" fmla="*/ 1306399 w 1309158"/>
              <a:gd name="connsiteY3" fmla="*/ 160203 h 563220"/>
              <a:gd name="connsiteX4" fmla="*/ 1309158 w 1309158"/>
              <a:gd name="connsiteY4" fmla="*/ 160747 h 563220"/>
              <a:gd name="connsiteX5" fmla="*/ 709084 w 1309158"/>
              <a:gd name="connsiteY5" fmla="*/ 358124 h 563220"/>
              <a:gd name="connsiteX6" fmla="*/ 52557 w 1309158"/>
              <a:gd name="connsiteY6" fmla="*/ 548933 h 563220"/>
              <a:gd name="connsiteX7" fmla="*/ 0 w 1309158"/>
              <a:gd name="connsiteY7" fmla="*/ 514195 h 563220"/>
              <a:gd name="connsiteX8" fmla="*/ 50300 w 1309158"/>
              <a:gd name="connsiteY8" fmla="*/ 56310 h 56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9158" h="563220">
                <a:moveTo>
                  <a:pt x="50300" y="56310"/>
                </a:moveTo>
                <a:lnTo>
                  <a:pt x="52732" y="54637"/>
                </a:lnTo>
                <a:cubicBezTo>
                  <a:pt x="255660" y="107472"/>
                  <a:pt x="361433" y="-15859"/>
                  <a:pt x="570378" y="1735"/>
                </a:cubicBezTo>
                <a:cubicBezTo>
                  <a:pt x="779323" y="19329"/>
                  <a:pt x="1190706" y="261242"/>
                  <a:pt x="1306399" y="160203"/>
                </a:cubicBezTo>
                <a:lnTo>
                  <a:pt x="1309158" y="160747"/>
                </a:lnTo>
                <a:cubicBezTo>
                  <a:pt x="1209809" y="246962"/>
                  <a:pt x="918518" y="293426"/>
                  <a:pt x="709084" y="358124"/>
                </a:cubicBezTo>
                <a:cubicBezTo>
                  <a:pt x="499651" y="422822"/>
                  <a:pt x="200269" y="617077"/>
                  <a:pt x="52557" y="548933"/>
                </a:cubicBezTo>
                <a:lnTo>
                  <a:pt x="0" y="514195"/>
                </a:lnTo>
                <a:cubicBezTo>
                  <a:pt x="76317" y="367503"/>
                  <a:pt x="59118" y="217834"/>
                  <a:pt x="50300" y="5631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6000"/>
                </a:schemeClr>
              </a:gs>
              <a:gs pos="55000">
                <a:schemeClr val="accent1">
                  <a:lumMod val="50000"/>
                  <a:lumOff val="50000"/>
                </a:schemeClr>
              </a:gs>
              <a:gs pos="100000">
                <a:schemeClr val="accent1">
                  <a:lumMod val="34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27000" algn="ctr" rotWithShape="0">
              <a:schemeClr val="accent1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0574026E-870B-4545-B32E-6A4491D75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 grainSize="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80420" y="2085491"/>
            <a:ext cx="3231160" cy="3231160"/>
          </a:xfrm>
          <a:prstGeom prst="rect">
            <a:avLst/>
          </a:prstGeom>
        </p:spPr>
      </p:pic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12DB94E-A436-461F-ADFA-29A9A7D9A8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18788" y="702945"/>
            <a:ext cx="1569660" cy="424732"/>
          </a:xfrm>
        </p:spPr>
        <p:txBody>
          <a:bodyPr/>
          <a:lstStyle/>
          <a:p>
            <a:r>
              <a:rPr lang="zh-CN" altLang="en-US"/>
              <a:t>经验教训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F5961B9-9229-4885-8A20-DF0428814636}"/>
              </a:ext>
            </a:extLst>
          </p:cNvPr>
          <p:cNvSpPr txBox="1"/>
          <p:nvPr/>
        </p:nvSpPr>
        <p:spPr>
          <a:xfrm>
            <a:off x="5040086" y="2576470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>
                    <a:lumMod val="95000"/>
                  </a:schemeClr>
                </a:solidFill>
              </a:rPr>
              <a:t>S</a:t>
            </a:r>
            <a:endParaRPr lang="zh-CN" alt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4C36EBD-D7AA-4E8C-BE8B-127E8E3AB4FC}"/>
              </a:ext>
            </a:extLst>
          </p:cNvPr>
          <p:cNvSpPr txBox="1"/>
          <p:nvPr/>
        </p:nvSpPr>
        <p:spPr>
          <a:xfrm>
            <a:off x="6572250" y="2576469"/>
            <a:ext cx="620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>
                <a:solidFill>
                  <a:schemeClr val="bg1">
                    <a:lumMod val="95000"/>
                  </a:schemeClr>
                </a:solidFill>
              </a:rPr>
              <a:t>W</a:t>
            </a:r>
            <a:endParaRPr lang="zh-CN" altLang="en-US" sz="3600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2057903-B18E-402C-9242-9DE2B97BE2A0}"/>
              </a:ext>
            </a:extLst>
          </p:cNvPr>
          <p:cNvSpPr txBox="1"/>
          <p:nvPr/>
        </p:nvSpPr>
        <p:spPr>
          <a:xfrm>
            <a:off x="5040086" y="4286475"/>
            <a:ext cx="54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>
                <a:solidFill>
                  <a:schemeClr val="bg1">
                    <a:lumMod val="95000"/>
                  </a:schemeClr>
                </a:solidFill>
              </a:rPr>
              <a:t>O</a:t>
            </a:r>
            <a:endParaRPr lang="zh-CN" altLang="en-US" sz="3600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E15F36A-90EE-4801-86B2-499B43622909}"/>
              </a:ext>
            </a:extLst>
          </p:cNvPr>
          <p:cNvSpPr txBox="1"/>
          <p:nvPr/>
        </p:nvSpPr>
        <p:spPr>
          <a:xfrm>
            <a:off x="6674158" y="4286475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>
                <a:solidFill>
                  <a:schemeClr val="bg1">
                    <a:lumMod val="95000"/>
                  </a:schemeClr>
                </a:solidFill>
              </a:rPr>
              <a:t>T</a:t>
            </a:r>
            <a:endParaRPr lang="zh-CN" altLang="en-US" sz="3600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26025AF-D523-4221-BF89-6CD701791067}"/>
              </a:ext>
            </a:extLst>
          </p:cNvPr>
          <p:cNvSpPr/>
          <p:nvPr/>
        </p:nvSpPr>
        <p:spPr>
          <a:xfrm>
            <a:off x="7774576" y="2439091"/>
            <a:ext cx="325627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33A12F6-4CE9-4FEB-8AEF-8F106F81AEFB}"/>
              </a:ext>
            </a:extLst>
          </p:cNvPr>
          <p:cNvSpPr txBox="1"/>
          <p:nvPr/>
        </p:nvSpPr>
        <p:spPr>
          <a:xfrm>
            <a:off x="7838076" y="2069759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 sz="2000" b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zh-CN" altLang="en-US" dirty="0"/>
              <a:t>产品优化不足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252353A-6C1A-4D12-9D3E-9966423EDD33}"/>
              </a:ext>
            </a:extLst>
          </p:cNvPr>
          <p:cNvSpPr/>
          <p:nvPr/>
        </p:nvSpPr>
        <p:spPr>
          <a:xfrm>
            <a:off x="7774576" y="4655807"/>
            <a:ext cx="325627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A95FD85-5E56-4980-B4BF-750AF3A1B528}"/>
              </a:ext>
            </a:extLst>
          </p:cNvPr>
          <p:cNvSpPr txBox="1"/>
          <p:nvPr/>
        </p:nvSpPr>
        <p:spPr>
          <a:xfrm>
            <a:off x="7838076" y="428647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zh-CN" altLang="en-US" sz="20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</a:rPr>
              <a:t>市场达到饱和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BF2ACC0-A1DF-4F40-BCAD-CD62AD8B5843}"/>
              </a:ext>
            </a:extLst>
          </p:cNvPr>
          <p:cNvSpPr/>
          <p:nvPr/>
        </p:nvSpPr>
        <p:spPr>
          <a:xfrm>
            <a:off x="1038765" y="4655807"/>
            <a:ext cx="325627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151577C-B021-4B43-82CA-F6B725855A72}"/>
              </a:ext>
            </a:extLst>
          </p:cNvPr>
          <p:cNvSpPr txBox="1"/>
          <p:nvPr/>
        </p:nvSpPr>
        <p:spPr>
          <a:xfrm>
            <a:off x="2571494" y="428647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 sz="2000" b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zh-CN" altLang="en-US" dirty="0"/>
              <a:t>用户增长缓慢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0A5FB0E-68E6-4475-9639-426C0E8CD0A1}"/>
              </a:ext>
            </a:extLst>
          </p:cNvPr>
          <p:cNvSpPr/>
          <p:nvPr/>
        </p:nvSpPr>
        <p:spPr>
          <a:xfrm>
            <a:off x="1038765" y="2454823"/>
            <a:ext cx="325627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677F81A-A85B-4FFE-9A07-49373531EDD7}"/>
              </a:ext>
            </a:extLst>
          </p:cNvPr>
          <p:cNvSpPr txBox="1"/>
          <p:nvPr/>
        </p:nvSpPr>
        <p:spPr>
          <a:xfrm>
            <a:off x="2571494" y="2085491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 sz="2000" b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zh-CN" altLang="en-US" dirty="0"/>
              <a:t>收益不达预期</a:t>
            </a: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4A576697-805E-4F3A-89E2-17F44FB1BF89}"/>
              </a:ext>
            </a:extLst>
          </p:cNvPr>
          <p:cNvSpPr/>
          <p:nvPr/>
        </p:nvSpPr>
        <p:spPr>
          <a:xfrm rot="20792511">
            <a:off x="4431941" y="3302000"/>
            <a:ext cx="1223772" cy="621955"/>
          </a:xfrm>
          <a:custGeom>
            <a:avLst/>
            <a:gdLst>
              <a:gd name="connsiteX0" fmla="*/ 107996 w 1159961"/>
              <a:gd name="connsiteY0" fmla="*/ 0 h 564887"/>
              <a:gd name="connsiteX1" fmla="*/ 145162 w 1159961"/>
              <a:gd name="connsiteY1" fmla="*/ 24424 h 564887"/>
              <a:gd name="connsiteX2" fmla="*/ 695155 w 1159961"/>
              <a:gd name="connsiteY2" fmla="*/ 405633 h 564887"/>
              <a:gd name="connsiteX3" fmla="*/ 1159445 w 1159961"/>
              <a:gd name="connsiteY3" fmla="*/ 321164 h 564887"/>
              <a:gd name="connsiteX4" fmla="*/ 1159961 w 1159961"/>
              <a:gd name="connsiteY4" fmla="*/ 320848 h 564887"/>
              <a:gd name="connsiteX5" fmla="*/ 667328 w 1159961"/>
              <a:gd name="connsiteY5" fmla="*/ 562357 h 564887"/>
              <a:gd name="connsiteX6" fmla="*/ 52557 w 1159961"/>
              <a:gd name="connsiteY6" fmla="*/ 486026 h 564887"/>
              <a:gd name="connsiteX7" fmla="*/ 0 w 1159961"/>
              <a:gd name="connsiteY7" fmla="*/ 451288 h 564887"/>
              <a:gd name="connsiteX0" fmla="*/ 107996 w 1159445"/>
              <a:gd name="connsiteY0" fmla="*/ 0 h 564887"/>
              <a:gd name="connsiteX1" fmla="*/ 145162 w 1159445"/>
              <a:gd name="connsiteY1" fmla="*/ 24424 h 564887"/>
              <a:gd name="connsiteX2" fmla="*/ 695155 w 1159445"/>
              <a:gd name="connsiteY2" fmla="*/ 405633 h 564887"/>
              <a:gd name="connsiteX3" fmla="*/ 1159445 w 1159445"/>
              <a:gd name="connsiteY3" fmla="*/ 321164 h 564887"/>
              <a:gd name="connsiteX4" fmla="*/ 1111486 w 1159445"/>
              <a:gd name="connsiteY4" fmla="*/ 267624 h 564887"/>
              <a:gd name="connsiteX5" fmla="*/ 667328 w 1159445"/>
              <a:gd name="connsiteY5" fmla="*/ 562357 h 564887"/>
              <a:gd name="connsiteX6" fmla="*/ 52557 w 1159445"/>
              <a:gd name="connsiteY6" fmla="*/ 486026 h 564887"/>
              <a:gd name="connsiteX7" fmla="*/ 0 w 1159445"/>
              <a:gd name="connsiteY7" fmla="*/ 451288 h 564887"/>
              <a:gd name="connsiteX8" fmla="*/ 107996 w 1159445"/>
              <a:gd name="connsiteY8" fmla="*/ 0 h 564887"/>
              <a:gd name="connsiteX0" fmla="*/ 107996 w 1111486"/>
              <a:gd name="connsiteY0" fmla="*/ 0 h 564887"/>
              <a:gd name="connsiteX1" fmla="*/ 145162 w 1111486"/>
              <a:gd name="connsiteY1" fmla="*/ 24424 h 564887"/>
              <a:gd name="connsiteX2" fmla="*/ 695155 w 1111486"/>
              <a:gd name="connsiteY2" fmla="*/ 405633 h 564887"/>
              <a:gd name="connsiteX3" fmla="*/ 1108100 w 1111486"/>
              <a:gd name="connsiteY3" fmla="*/ 269701 h 564887"/>
              <a:gd name="connsiteX4" fmla="*/ 1111486 w 1111486"/>
              <a:gd name="connsiteY4" fmla="*/ 267624 h 564887"/>
              <a:gd name="connsiteX5" fmla="*/ 667328 w 1111486"/>
              <a:gd name="connsiteY5" fmla="*/ 562357 h 564887"/>
              <a:gd name="connsiteX6" fmla="*/ 52557 w 1111486"/>
              <a:gd name="connsiteY6" fmla="*/ 486026 h 564887"/>
              <a:gd name="connsiteX7" fmla="*/ 0 w 1111486"/>
              <a:gd name="connsiteY7" fmla="*/ 451288 h 564887"/>
              <a:gd name="connsiteX8" fmla="*/ 107996 w 1111486"/>
              <a:gd name="connsiteY8" fmla="*/ 0 h 56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1486" h="564887">
                <a:moveTo>
                  <a:pt x="107996" y="0"/>
                </a:moveTo>
                <a:lnTo>
                  <a:pt x="145162" y="24424"/>
                </a:lnTo>
                <a:cubicBezTo>
                  <a:pt x="303674" y="140084"/>
                  <a:pt x="534665" y="364754"/>
                  <a:pt x="695155" y="405633"/>
                </a:cubicBezTo>
                <a:cubicBezTo>
                  <a:pt x="855645" y="446513"/>
                  <a:pt x="992407" y="370740"/>
                  <a:pt x="1108100" y="269701"/>
                </a:cubicBezTo>
                <a:lnTo>
                  <a:pt x="1111486" y="267624"/>
                </a:lnTo>
                <a:cubicBezTo>
                  <a:pt x="1012137" y="353839"/>
                  <a:pt x="864894" y="549099"/>
                  <a:pt x="667328" y="562357"/>
                </a:cubicBezTo>
                <a:cubicBezTo>
                  <a:pt x="519153" y="572300"/>
                  <a:pt x="200269" y="554170"/>
                  <a:pt x="52557" y="486026"/>
                </a:cubicBezTo>
                <a:lnTo>
                  <a:pt x="0" y="451288"/>
                </a:lnTo>
                <a:lnTo>
                  <a:pt x="107996" y="0"/>
                </a:lnTo>
                <a:close/>
              </a:path>
            </a:pathLst>
          </a:custGeom>
          <a:gradFill flip="none" rotWithShape="1">
            <a:gsLst>
              <a:gs pos="69000">
                <a:schemeClr val="accent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27000" algn="ctr" rotWithShape="0">
              <a:schemeClr val="accent1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07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188190D-17FE-4BE6-9852-B8744C5845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dirty="0"/>
              <a:t>阶段计划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4DEA10A-65F9-4D1D-8154-06D0B6AC2B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71221" y="3324871"/>
            <a:ext cx="1186543" cy="313932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Stage Plan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2AD2955-5122-4CAE-A8D1-1F7CDFE84E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dirty="0"/>
              <a:t>请在此输入有关于阶段计划的相关说明，以便于观众更好的理解，输入文字时可以直接复制，粘贴时请选择右键只保留文本。</a:t>
            </a:r>
          </a:p>
          <a:p>
            <a:pPr>
              <a:lnSpc>
                <a:spcPct val="120000"/>
              </a:lnSpc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107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平行四边形 22">
            <a:extLst>
              <a:ext uri="{FF2B5EF4-FFF2-40B4-BE49-F238E27FC236}">
                <a16:creationId xmlns:a16="http://schemas.microsoft.com/office/drawing/2014/main" id="{A6561F8D-461D-41B5-A162-DF2DD15D8B4A}"/>
              </a:ext>
            </a:extLst>
          </p:cNvPr>
          <p:cNvSpPr/>
          <p:nvPr/>
        </p:nvSpPr>
        <p:spPr>
          <a:xfrm>
            <a:off x="817557" y="1"/>
            <a:ext cx="3652086" cy="6858000"/>
          </a:xfrm>
          <a:prstGeom prst="parallelogram">
            <a:avLst>
              <a:gd name="adj" fmla="val 44795"/>
            </a:avLst>
          </a:prstGeom>
          <a:gradFill flip="none" rotWithShape="1">
            <a:gsLst>
              <a:gs pos="0">
                <a:schemeClr val="bg1">
                  <a:alpha val="9000"/>
                </a:schemeClr>
              </a:gs>
              <a:gs pos="89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57CC9823-D22E-4F43-96AE-7D5E0D994362}"/>
              </a:ext>
            </a:extLst>
          </p:cNvPr>
          <p:cNvGrpSpPr/>
          <p:nvPr/>
        </p:nvGrpSpPr>
        <p:grpSpPr>
          <a:xfrm rot="20804399">
            <a:off x="4946817" y="1939580"/>
            <a:ext cx="1016528" cy="446598"/>
            <a:chOff x="1145932" y="4642459"/>
            <a:chExt cx="925818" cy="406746"/>
          </a:xfrm>
        </p:grpSpPr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612EA25C-74E5-4F60-830C-CAE1B9C2F3E4}"/>
                </a:ext>
              </a:extLst>
            </p:cNvPr>
            <p:cNvSpPr/>
            <p:nvPr/>
          </p:nvSpPr>
          <p:spPr>
            <a:xfrm rot="20792511">
              <a:off x="1145932" y="4642459"/>
              <a:ext cx="800323" cy="406746"/>
            </a:xfrm>
            <a:custGeom>
              <a:avLst/>
              <a:gdLst>
                <a:gd name="connsiteX0" fmla="*/ 107996 w 1159961"/>
                <a:gd name="connsiteY0" fmla="*/ 0 h 564887"/>
                <a:gd name="connsiteX1" fmla="*/ 145162 w 1159961"/>
                <a:gd name="connsiteY1" fmla="*/ 24424 h 564887"/>
                <a:gd name="connsiteX2" fmla="*/ 695155 w 1159961"/>
                <a:gd name="connsiteY2" fmla="*/ 405633 h 564887"/>
                <a:gd name="connsiteX3" fmla="*/ 1159445 w 1159961"/>
                <a:gd name="connsiteY3" fmla="*/ 321164 h 564887"/>
                <a:gd name="connsiteX4" fmla="*/ 1159961 w 1159961"/>
                <a:gd name="connsiteY4" fmla="*/ 320848 h 564887"/>
                <a:gd name="connsiteX5" fmla="*/ 667328 w 1159961"/>
                <a:gd name="connsiteY5" fmla="*/ 562357 h 564887"/>
                <a:gd name="connsiteX6" fmla="*/ 52557 w 1159961"/>
                <a:gd name="connsiteY6" fmla="*/ 486026 h 564887"/>
                <a:gd name="connsiteX7" fmla="*/ 0 w 1159961"/>
                <a:gd name="connsiteY7" fmla="*/ 451288 h 564887"/>
                <a:gd name="connsiteX0" fmla="*/ 107996 w 1159445"/>
                <a:gd name="connsiteY0" fmla="*/ 0 h 564887"/>
                <a:gd name="connsiteX1" fmla="*/ 145162 w 1159445"/>
                <a:gd name="connsiteY1" fmla="*/ 24424 h 564887"/>
                <a:gd name="connsiteX2" fmla="*/ 695155 w 1159445"/>
                <a:gd name="connsiteY2" fmla="*/ 405633 h 564887"/>
                <a:gd name="connsiteX3" fmla="*/ 1159445 w 1159445"/>
                <a:gd name="connsiteY3" fmla="*/ 321164 h 564887"/>
                <a:gd name="connsiteX4" fmla="*/ 1111486 w 1159445"/>
                <a:gd name="connsiteY4" fmla="*/ 267624 h 564887"/>
                <a:gd name="connsiteX5" fmla="*/ 667328 w 1159445"/>
                <a:gd name="connsiteY5" fmla="*/ 562357 h 564887"/>
                <a:gd name="connsiteX6" fmla="*/ 52557 w 1159445"/>
                <a:gd name="connsiteY6" fmla="*/ 486026 h 564887"/>
                <a:gd name="connsiteX7" fmla="*/ 0 w 1159445"/>
                <a:gd name="connsiteY7" fmla="*/ 451288 h 564887"/>
                <a:gd name="connsiteX8" fmla="*/ 107996 w 1159445"/>
                <a:gd name="connsiteY8" fmla="*/ 0 h 564887"/>
                <a:gd name="connsiteX0" fmla="*/ 107996 w 1111486"/>
                <a:gd name="connsiteY0" fmla="*/ 0 h 564887"/>
                <a:gd name="connsiteX1" fmla="*/ 145162 w 1111486"/>
                <a:gd name="connsiteY1" fmla="*/ 24424 h 564887"/>
                <a:gd name="connsiteX2" fmla="*/ 695155 w 1111486"/>
                <a:gd name="connsiteY2" fmla="*/ 405633 h 564887"/>
                <a:gd name="connsiteX3" fmla="*/ 1108100 w 1111486"/>
                <a:gd name="connsiteY3" fmla="*/ 269701 h 564887"/>
                <a:gd name="connsiteX4" fmla="*/ 1111486 w 1111486"/>
                <a:gd name="connsiteY4" fmla="*/ 267624 h 564887"/>
                <a:gd name="connsiteX5" fmla="*/ 667328 w 1111486"/>
                <a:gd name="connsiteY5" fmla="*/ 562357 h 564887"/>
                <a:gd name="connsiteX6" fmla="*/ 52557 w 1111486"/>
                <a:gd name="connsiteY6" fmla="*/ 486026 h 564887"/>
                <a:gd name="connsiteX7" fmla="*/ 0 w 1111486"/>
                <a:gd name="connsiteY7" fmla="*/ 451288 h 564887"/>
                <a:gd name="connsiteX8" fmla="*/ 107996 w 1111486"/>
                <a:gd name="connsiteY8" fmla="*/ 0 h 56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1486" h="564887">
                  <a:moveTo>
                    <a:pt x="107996" y="0"/>
                  </a:moveTo>
                  <a:lnTo>
                    <a:pt x="145162" y="24424"/>
                  </a:lnTo>
                  <a:cubicBezTo>
                    <a:pt x="303674" y="140084"/>
                    <a:pt x="534665" y="364754"/>
                    <a:pt x="695155" y="405633"/>
                  </a:cubicBezTo>
                  <a:cubicBezTo>
                    <a:pt x="855645" y="446513"/>
                    <a:pt x="992407" y="370740"/>
                    <a:pt x="1108100" y="269701"/>
                  </a:cubicBezTo>
                  <a:lnTo>
                    <a:pt x="1111486" y="267624"/>
                  </a:lnTo>
                  <a:cubicBezTo>
                    <a:pt x="1012137" y="353839"/>
                    <a:pt x="864894" y="549099"/>
                    <a:pt x="667328" y="562357"/>
                  </a:cubicBezTo>
                  <a:cubicBezTo>
                    <a:pt x="519153" y="572300"/>
                    <a:pt x="200269" y="554170"/>
                    <a:pt x="52557" y="486026"/>
                  </a:cubicBezTo>
                  <a:lnTo>
                    <a:pt x="0" y="451288"/>
                  </a:lnTo>
                  <a:lnTo>
                    <a:pt x="107996" y="0"/>
                  </a:lnTo>
                  <a:close/>
                </a:path>
              </a:pathLst>
            </a:custGeom>
            <a:gradFill flip="none" rotWithShape="1">
              <a:gsLst>
                <a:gs pos="54000">
                  <a:schemeClr val="accent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127000" algn="ctr" rotWithShape="0">
                <a:schemeClr val="accent1">
                  <a:lumMod val="50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0" h="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A111F958-0A7F-44B9-A28F-2161A99E8901}"/>
                </a:ext>
              </a:extLst>
            </p:cNvPr>
            <p:cNvSpPr/>
            <p:nvPr/>
          </p:nvSpPr>
          <p:spPr>
            <a:xfrm rot="20792511" flipH="1" flipV="1">
              <a:off x="1917219" y="4703991"/>
              <a:ext cx="154531" cy="78537"/>
            </a:xfrm>
            <a:custGeom>
              <a:avLst/>
              <a:gdLst>
                <a:gd name="connsiteX0" fmla="*/ 107996 w 1159961"/>
                <a:gd name="connsiteY0" fmla="*/ 0 h 564887"/>
                <a:gd name="connsiteX1" fmla="*/ 145162 w 1159961"/>
                <a:gd name="connsiteY1" fmla="*/ 24424 h 564887"/>
                <a:gd name="connsiteX2" fmla="*/ 695155 w 1159961"/>
                <a:gd name="connsiteY2" fmla="*/ 405633 h 564887"/>
                <a:gd name="connsiteX3" fmla="*/ 1159445 w 1159961"/>
                <a:gd name="connsiteY3" fmla="*/ 321164 h 564887"/>
                <a:gd name="connsiteX4" fmla="*/ 1159961 w 1159961"/>
                <a:gd name="connsiteY4" fmla="*/ 320848 h 564887"/>
                <a:gd name="connsiteX5" fmla="*/ 667328 w 1159961"/>
                <a:gd name="connsiteY5" fmla="*/ 562357 h 564887"/>
                <a:gd name="connsiteX6" fmla="*/ 52557 w 1159961"/>
                <a:gd name="connsiteY6" fmla="*/ 486026 h 564887"/>
                <a:gd name="connsiteX7" fmla="*/ 0 w 1159961"/>
                <a:gd name="connsiteY7" fmla="*/ 451288 h 564887"/>
                <a:gd name="connsiteX0" fmla="*/ 107996 w 1159445"/>
                <a:gd name="connsiteY0" fmla="*/ 0 h 564887"/>
                <a:gd name="connsiteX1" fmla="*/ 145162 w 1159445"/>
                <a:gd name="connsiteY1" fmla="*/ 24424 h 564887"/>
                <a:gd name="connsiteX2" fmla="*/ 695155 w 1159445"/>
                <a:gd name="connsiteY2" fmla="*/ 405633 h 564887"/>
                <a:gd name="connsiteX3" fmla="*/ 1159445 w 1159445"/>
                <a:gd name="connsiteY3" fmla="*/ 321164 h 564887"/>
                <a:gd name="connsiteX4" fmla="*/ 1111486 w 1159445"/>
                <a:gd name="connsiteY4" fmla="*/ 267624 h 564887"/>
                <a:gd name="connsiteX5" fmla="*/ 667328 w 1159445"/>
                <a:gd name="connsiteY5" fmla="*/ 562357 h 564887"/>
                <a:gd name="connsiteX6" fmla="*/ 52557 w 1159445"/>
                <a:gd name="connsiteY6" fmla="*/ 486026 h 564887"/>
                <a:gd name="connsiteX7" fmla="*/ 0 w 1159445"/>
                <a:gd name="connsiteY7" fmla="*/ 451288 h 564887"/>
                <a:gd name="connsiteX8" fmla="*/ 107996 w 1159445"/>
                <a:gd name="connsiteY8" fmla="*/ 0 h 564887"/>
                <a:gd name="connsiteX0" fmla="*/ 107996 w 1111486"/>
                <a:gd name="connsiteY0" fmla="*/ 0 h 564887"/>
                <a:gd name="connsiteX1" fmla="*/ 145162 w 1111486"/>
                <a:gd name="connsiteY1" fmla="*/ 24424 h 564887"/>
                <a:gd name="connsiteX2" fmla="*/ 695155 w 1111486"/>
                <a:gd name="connsiteY2" fmla="*/ 405633 h 564887"/>
                <a:gd name="connsiteX3" fmla="*/ 1108100 w 1111486"/>
                <a:gd name="connsiteY3" fmla="*/ 269701 h 564887"/>
                <a:gd name="connsiteX4" fmla="*/ 1111486 w 1111486"/>
                <a:gd name="connsiteY4" fmla="*/ 267624 h 564887"/>
                <a:gd name="connsiteX5" fmla="*/ 667328 w 1111486"/>
                <a:gd name="connsiteY5" fmla="*/ 562357 h 564887"/>
                <a:gd name="connsiteX6" fmla="*/ 52557 w 1111486"/>
                <a:gd name="connsiteY6" fmla="*/ 486026 h 564887"/>
                <a:gd name="connsiteX7" fmla="*/ 0 w 1111486"/>
                <a:gd name="connsiteY7" fmla="*/ 451288 h 564887"/>
                <a:gd name="connsiteX8" fmla="*/ 107996 w 1111486"/>
                <a:gd name="connsiteY8" fmla="*/ 0 h 56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1486" h="564887">
                  <a:moveTo>
                    <a:pt x="107996" y="0"/>
                  </a:moveTo>
                  <a:lnTo>
                    <a:pt x="145162" y="24424"/>
                  </a:lnTo>
                  <a:cubicBezTo>
                    <a:pt x="303674" y="140084"/>
                    <a:pt x="534665" y="364754"/>
                    <a:pt x="695155" y="405633"/>
                  </a:cubicBezTo>
                  <a:cubicBezTo>
                    <a:pt x="855645" y="446513"/>
                    <a:pt x="992407" y="370740"/>
                    <a:pt x="1108100" y="269701"/>
                  </a:cubicBezTo>
                  <a:lnTo>
                    <a:pt x="1111486" y="267624"/>
                  </a:lnTo>
                  <a:cubicBezTo>
                    <a:pt x="1012137" y="353839"/>
                    <a:pt x="864894" y="549099"/>
                    <a:pt x="667328" y="562357"/>
                  </a:cubicBezTo>
                  <a:cubicBezTo>
                    <a:pt x="519153" y="572300"/>
                    <a:pt x="200269" y="554170"/>
                    <a:pt x="52557" y="486026"/>
                  </a:cubicBezTo>
                  <a:lnTo>
                    <a:pt x="0" y="451288"/>
                  </a:lnTo>
                  <a:lnTo>
                    <a:pt x="107996" y="0"/>
                  </a:lnTo>
                  <a:close/>
                </a:path>
              </a:pathLst>
            </a:custGeom>
            <a:gradFill flip="none" rotWithShape="1">
              <a:gsLst>
                <a:gs pos="54000">
                  <a:schemeClr val="accent1">
                    <a:lumMod val="19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127000" algn="ctr" rotWithShape="0">
                <a:schemeClr val="accent1">
                  <a:lumMod val="50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0" h="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5CBC38A-EE9A-4AE6-BF99-9A527A4073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阶段计划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255CB66-E569-486F-AA3C-0293F5265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 grainSize="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8741" y="1952625"/>
            <a:ext cx="6437934" cy="3944454"/>
          </a:xfrm>
          <a:prstGeom prst="rect">
            <a:avLst/>
          </a:prstGeom>
        </p:spPr>
      </p:pic>
      <p:graphicFrame>
        <p:nvGraphicFramePr>
          <p:cNvPr id="15" name="图表 14">
            <a:extLst>
              <a:ext uri="{FF2B5EF4-FFF2-40B4-BE49-F238E27FC236}">
                <a16:creationId xmlns:a16="http://schemas.microsoft.com/office/drawing/2014/main" id="{F93E4480-307D-4A31-81AC-24AC864D9D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5267909"/>
              </p:ext>
            </p:extLst>
          </p:nvPr>
        </p:nvGraphicFramePr>
        <p:xfrm>
          <a:off x="5318788" y="2115102"/>
          <a:ext cx="6015962" cy="3571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矩形 15">
            <a:extLst>
              <a:ext uri="{FF2B5EF4-FFF2-40B4-BE49-F238E27FC236}">
                <a16:creationId xmlns:a16="http://schemas.microsoft.com/office/drawing/2014/main" id="{DEFB8F5E-1BEF-45D5-ADD5-4056C0C30358}"/>
              </a:ext>
            </a:extLst>
          </p:cNvPr>
          <p:cNvSpPr/>
          <p:nvPr/>
        </p:nvSpPr>
        <p:spPr>
          <a:xfrm>
            <a:off x="1068976" y="2582530"/>
            <a:ext cx="325627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48D9599-DB5D-450D-A707-9DB1936D488E}"/>
              </a:ext>
            </a:extLst>
          </p:cNvPr>
          <p:cNvSpPr txBox="1"/>
          <p:nvPr/>
        </p:nvSpPr>
        <p:spPr>
          <a:xfrm>
            <a:off x="1063703" y="2213198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 sz="2000" b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zh-CN" altLang="en-US" dirty="0"/>
              <a:t>上半年计划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997E04E-E6AC-435F-9776-634D60F50438}"/>
              </a:ext>
            </a:extLst>
          </p:cNvPr>
          <p:cNvSpPr/>
          <p:nvPr/>
        </p:nvSpPr>
        <p:spPr>
          <a:xfrm>
            <a:off x="1068976" y="4584412"/>
            <a:ext cx="325627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5B66C5D-94AA-4B95-BF4D-F26CDD74DE09}"/>
              </a:ext>
            </a:extLst>
          </p:cNvPr>
          <p:cNvSpPr txBox="1"/>
          <p:nvPr/>
        </p:nvSpPr>
        <p:spPr>
          <a:xfrm>
            <a:off x="1063703" y="421508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 sz="2000" b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zh-CN" altLang="en-US" dirty="0"/>
              <a:t>下半年计划</a:t>
            </a:r>
          </a:p>
        </p:txBody>
      </p:sp>
    </p:spTree>
    <p:extLst>
      <p:ext uri="{BB962C8B-B14F-4D97-AF65-F5344CB8AC3E}">
        <p14:creationId xmlns:p14="http://schemas.microsoft.com/office/powerpoint/2010/main" val="185223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平行四边形 7">
            <a:extLst>
              <a:ext uri="{FF2B5EF4-FFF2-40B4-BE49-F238E27FC236}">
                <a16:creationId xmlns:a16="http://schemas.microsoft.com/office/drawing/2014/main" id="{4EA510FB-6B0D-45D7-8CE4-84DF207A831C}"/>
              </a:ext>
            </a:extLst>
          </p:cNvPr>
          <p:cNvSpPr/>
          <p:nvPr/>
        </p:nvSpPr>
        <p:spPr>
          <a:xfrm>
            <a:off x="1593503" y="1"/>
            <a:ext cx="3652086" cy="6858000"/>
          </a:xfrm>
          <a:prstGeom prst="parallelogram">
            <a:avLst>
              <a:gd name="adj" fmla="val 44795"/>
            </a:avLst>
          </a:prstGeom>
          <a:gradFill flip="none" rotWithShape="1">
            <a:gsLst>
              <a:gs pos="0">
                <a:schemeClr val="bg1">
                  <a:alpha val="9000"/>
                </a:schemeClr>
              </a:gs>
              <a:gs pos="89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平行四边形 8">
            <a:extLst>
              <a:ext uri="{FF2B5EF4-FFF2-40B4-BE49-F238E27FC236}">
                <a16:creationId xmlns:a16="http://schemas.microsoft.com/office/drawing/2014/main" id="{108EABEF-75B2-4F31-BC0A-747EADA20F5C}"/>
              </a:ext>
            </a:extLst>
          </p:cNvPr>
          <p:cNvSpPr/>
          <p:nvPr/>
        </p:nvSpPr>
        <p:spPr>
          <a:xfrm>
            <a:off x="7124308" y="1"/>
            <a:ext cx="3652086" cy="6858000"/>
          </a:xfrm>
          <a:prstGeom prst="parallelogram">
            <a:avLst>
              <a:gd name="adj" fmla="val 44795"/>
            </a:avLst>
          </a:prstGeom>
          <a:gradFill flip="none" rotWithShape="1">
            <a:gsLst>
              <a:gs pos="0">
                <a:schemeClr val="bg1">
                  <a:alpha val="9000"/>
                </a:schemeClr>
              </a:gs>
              <a:gs pos="89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4" name="图形 2" descr="目标">
            <a:extLst>
              <a:ext uri="{FF2B5EF4-FFF2-40B4-BE49-F238E27FC236}">
                <a16:creationId xmlns:a16="http://schemas.microsoft.com/office/drawing/2014/main" id="{EB072384-0780-4065-9856-7A2DEB35F4E1}"/>
              </a:ext>
            </a:extLst>
          </p:cNvPr>
          <p:cNvGrpSpPr/>
          <p:nvPr/>
        </p:nvGrpSpPr>
        <p:grpSpPr>
          <a:xfrm>
            <a:off x="4216597" y="1655155"/>
            <a:ext cx="3807348" cy="3807348"/>
            <a:chOff x="2980181" y="2971800"/>
            <a:chExt cx="914400" cy="914400"/>
          </a:xfrm>
          <a:solidFill>
            <a:schemeClr val="bg1">
              <a:lumMod val="95000"/>
              <a:alpha val="5000"/>
            </a:schemeClr>
          </a:solidFill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F92FDE8A-DF32-49B4-9036-4689CBDFADC8}"/>
                </a:ext>
              </a:extLst>
            </p:cNvPr>
            <p:cNvSpPr/>
            <p:nvPr/>
          </p:nvSpPr>
          <p:spPr>
            <a:xfrm>
              <a:off x="3361181" y="3352800"/>
              <a:ext cx="152400" cy="152400"/>
            </a:xfrm>
            <a:custGeom>
              <a:avLst/>
              <a:gdLst>
                <a:gd name="connsiteX0" fmla="*/ 76200 w 152400"/>
                <a:gd name="connsiteY0" fmla="*/ 152400 h 152400"/>
                <a:gd name="connsiteX1" fmla="*/ 0 w 152400"/>
                <a:gd name="connsiteY1" fmla="*/ 76200 h 152400"/>
                <a:gd name="connsiteX2" fmla="*/ 76200 w 152400"/>
                <a:gd name="connsiteY2" fmla="*/ 0 h 152400"/>
                <a:gd name="connsiteX3" fmla="*/ 152400 w 152400"/>
                <a:gd name="connsiteY3" fmla="*/ 76200 h 152400"/>
                <a:gd name="connsiteX4" fmla="*/ 76200 w 152400"/>
                <a:gd name="connsiteY4" fmla="*/ 152400 h 152400"/>
                <a:gd name="connsiteX5" fmla="*/ 76200 w 152400"/>
                <a:gd name="connsiteY5" fmla="*/ 38100 h 152400"/>
                <a:gd name="connsiteX6" fmla="*/ 38100 w 152400"/>
                <a:gd name="connsiteY6" fmla="*/ 76200 h 152400"/>
                <a:gd name="connsiteX7" fmla="*/ 76200 w 152400"/>
                <a:gd name="connsiteY7" fmla="*/ 114300 h 152400"/>
                <a:gd name="connsiteX8" fmla="*/ 114300 w 152400"/>
                <a:gd name="connsiteY8" fmla="*/ 76200 h 152400"/>
                <a:gd name="connsiteX9" fmla="*/ 76200 w 152400"/>
                <a:gd name="connsiteY9" fmla="*/ 381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400" h="152400">
                  <a:moveTo>
                    <a:pt x="76200" y="152400"/>
                  </a:move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ubicBezTo>
                    <a:pt x="152400" y="118284"/>
                    <a:pt x="118284" y="152400"/>
                    <a:pt x="76200" y="152400"/>
                  </a:cubicBezTo>
                  <a:close/>
                  <a:moveTo>
                    <a:pt x="76200" y="38100"/>
                  </a:moveTo>
                  <a:cubicBezTo>
                    <a:pt x="55158" y="38100"/>
                    <a:pt x="38100" y="55158"/>
                    <a:pt x="38100" y="76200"/>
                  </a:cubicBezTo>
                  <a:cubicBezTo>
                    <a:pt x="38100" y="97242"/>
                    <a:pt x="55158" y="114300"/>
                    <a:pt x="76200" y="114300"/>
                  </a:cubicBezTo>
                  <a:cubicBezTo>
                    <a:pt x="97242" y="114300"/>
                    <a:pt x="114300" y="97242"/>
                    <a:pt x="114300" y="76200"/>
                  </a:cubicBezTo>
                  <a:cubicBezTo>
                    <a:pt x="114300" y="55158"/>
                    <a:pt x="97242" y="38100"/>
                    <a:pt x="76200" y="38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CCD2C88F-E9EF-4B7B-A666-1F8A11F97250}"/>
                </a:ext>
              </a:extLst>
            </p:cNvPr>
            <p:cNvSpPr/>
            <p:nvPr/>
          </p:nvSpPr>
          <p:spPr>
            <a:xfrm>
              <a:off x="3046856" y="3038475"/>
              <a:ext cx="781050" cy="781050"/>
            </a:xfrm>
            <a:custGeom>
              <a:avLst/>
              <a:gdLst>
                <a:gd name="connsiteX0" fmla="*/ 723900 w 781050"/>
                <a:gd name="connsiteY0" fmla="*/ 371475 h 781050"/>
                <a:gd name="connsiteX1" fmla="*/ 409575 w 781050"/>
                <a:gd name="connsiteY1" fmla="*/ 57150 h 781050"/>
                <a:gd name="connsiteX2" fmla="*/ 409575 w 781050"/>
                <a:gd name="connsiteY2" fmla="*/ 0 h 781050"/>
                <a:gd name="connsiteX3" fmla="*/ 371475 w 781050"/>
                <a:gd name="connsiteY3" fmla="*/ 0 h 781050"/>
                <a:gd name="connsiteX4" fmla="*/ 371475 w 781050"/>
                <a:gd name="connsiteY4" fmla="*/ 57150 h 781050"/>
                <a:gd name="connsiteX5" fmla="*/ 57150 w 781050"/>
                <a:gd name="connsiteY5" fmla="*/ 371475 h 781050"/>
                <a:gd name="connsiteX6" fmla="*/ 0 w 781050"/>
                <a:gd name="connsiteY6" fmla="*/ 371475 h 781050"/>
                <a:gd name="connsiteX7" fmla="*/ 0 w 781050"/>
                <a:gd name="connsiteY7" fmla="*/ 409575 h 781050"/>
                <a:gd name="connsiteX8" fmla="*/ 57150 w 781050"/>
                <a:gd name="connsiteY8" fmla="*/ 409575 h 781050"/>
                <a:gd name="connsiteX9" fmla="*/ 371475 w 781050"/>
                <a:gd name="connsiteY9" fmla="*/ 723900 h 781050"/>
                <a:gd name="connsiteX10" fmla="*/ 371475 w 781050"/>
                <a:gd name="connsiteY10" fmla="*/ 781050 h 781050"/>
                <a:gd name="connsiteX11" fmla="*/ 409575 w 781050"/>
                <a:gd name="connsiteY11" fmla="*/ 781050 h 781050"/>
                <a:gd name="connsiteX12" fmla="*/ 409575 w 781050"/>
                <a:gd name="connsiteY12" fmla="*/ 723900 h 781050"/>
                <a:gd name="connsiteX13" fmla="*/ 723900 w 781050"/>
                <a:gd name="connsiteY13" fmla="*/ 409575 h 781050"/>
                <a:gd name="connsiteX14" fmla="*/ 781050 w 781050"/>
                <a:gd name="connsiteY14" fmla="*/ 409575 h 781050"/>
                <a:gd name="connsiteX15" fmla="*/ 781050 w 781050"/>
                <a:gd name="connsiteY15" fmla="*/ 371475 h 781050"/>
                <a:gd name="connsiteX16" fmla="*/ 582549 w 781050"/>
                <a:gd name="connsiteY16" fmla="*/ 409575 h 781050"/>
                <a:gd name="connsiteX17" fmla="*/ 409575 w 781050"/>
                <a:gd name="connsiteY17" fmla="*/ 582549 h 781050"/>
                <a:gd name="connsiteX18" fmla="*/ 409575 w 781050"/>
                <a:gd name="connsiteY18" fmla="*/ 504825 h 781050"/>
                <a:gd name="connsiteX19" fmla="*/ 371475 w 781050"/>
                <a:gd name="connsiteY19" fmla="*/ 504825 h 781050"/>
                <a:gd name="connsiteX20" fmla="*/ 371475 w 781050"/>
                <a:gd name="connsiteY20" fmla="*/ 582549 h 781050"/>
                <a:gd name="connsiteX21" fmla="*/ 198501 w 781050"/>
                <a:gd name="connsiteY21" fmla="*/ 409575 h 781050"/>
                <a:gd name="connsiteX22" fmla="*/ 276225 w 781050"/>
                <a:gd name="connsiteY22" fmla="*/ 409575 h 781050"/>
                <a:gd name="connsiteX23" fmla="*/ 276225 w 781050"/>
                <a:gd name="connsiteY23" fmla="*/ 371475 h 781050"/>
                <a:gd name="connsiteX24" fmla="*/ 198501 w 781050"/>
                <a:gd name="connsiteY24" fmla="*/ 371475 h 781050"/>
                <a:gd name="connsiteX25" fmla="*/ 371475 w 781050"/>
                <a:gd name="connsiteY25" fmla="*/ 198501 h 781050"/>
                <a:gd name="connsiteX26" fmla="*/ 371475 w 781050"/>
                <a:gd name="connsiteY26" fmla="*/ 276225 h 781050"/>
                <a:gd name="connsiteX27" fmla="*/ 409575 w 781050"/>
                <a:gd name="connsiteY27" fmla="*/ 276225 h 781050"/>
                <a:gd name="connsiteX28" fmla="*/ 409575 w 781050"/>
                <a:gd name="connsiteY28" fmla="*/ 198501 h 781050"/>
                <a:gd name="connsiteX29" fmla="*/ 582549 w 781050"/>
                <a:gd name="connsiteY29" fmla="*/ 371475 h 781050"/>
                <a:gd name="connsiteX30" fmla="*/ 504825 w 781050"/>
                <a:gd name="connsiteY30" fmla="*/ 371475 h 781050"/>
                <a:gd name="connsiteX31" fmla="*/ 504825 w 781050"/>
                <a:gd name="connsiteY31" fmla="*/ 409575 h 781050"/>
                <a:gd name="connsiteX32" fmla="*/ 371475 w 781050"/>
                <a:gd name="connsiteY32" fmla="*/ 114300 h 781050"/>
                <a:gd name="connsiteX33" fmla="*/ 371475 w 781050"/>
                <a:gd name="connsiteY33" fmla="*/ 160306 h 781050"/>
                <a:gd name="connsiteX34" fmla="*/ 160211 w 781050"/>
                <a:gd name="connsiteY34" fmla="*/ 371475 h 781050"/>
                <a:gd name="connsiteX35" fmla="*/ 114300 w 781050"/>
                <a:gd name="connsiteY35" fmla="*/ 371475 h 781050"/>
                <a:gd name="connsiteX36" fmla="*/ 371475 w 781050"/>
                <a:gd name="connsiteY36" fmla="*/ 114300 h 781050"/>
                <a:gd name="connsiteX37" fmla="*/ 114300 w 781050"/>
                <a:gd name="connsiteY37" fmla="*/ 409575 h 781050"/>
                <a:gd name="connsiteX38" fmla="*/ 160306 w 781050"/>
                <a:gd name="connsiteY38" fmla="*/ 409575 h 781050"/>
                <a:gd name="connsiteX39" fmla="*/ 371475 w 781050"/>
                <a:gd name="connsiteY39" fmla="*/ 620840 h 781050"/>
                <a:gd name="connsiteX40" fmla="*/ 371475 w 781050"/>
                <a:gd name="connsiteY40" fmla="*/ 666750 h 781050"/>
                <a:gd name="connsiteX41" fmla="*/ 114300 w 781050"/>
                <a:gd name="connsiteY41" fmla="*/ 409575 h 781050"/>
                <a:gd name="connsiteX42" fmla="*/ 409575 w 781050"/>
                <a:gd name="connsiteY42" fmla="*/ 666750 h 781050"/>
                <a:gd name="connsiteX43" fmla="*/ 409575 w 781050"/>
                <a:gd name="connsiteY43" fmla="*/ 620840 h 781050"/>
                <a:gd name="connsiteX44" fmla="*/ 620840 w 781050"/>
                <a:gd name="connsiteY44" fmla="*/ 409575 h 781050"/>
                <a:gd name="connsiteX45" fmla="*/ 666750 w 781050"/>
                <a:gd name="connsiteY45" fmla="*/ 409575 h 781050"/>
                <a:gd name="connsiteX46" fmla="*/ 409575 w 781050"/>
                <a:gd name="connsiteY46" fmla="*/ 666750 h 781050"/>
                <a:gd name="connsiteX47" fmla="*/ 620840 w 781050"/>
                <a:gd name="connsiteY47" fmla="*/ 371475 h 781050"/>
                <a:gd name="connsiteX48" fmla="*/ 409575 w 781050"/>
                <a:gd name="connsiteY48" fmla="*/ 160211 h 781050"/>
                <a:gd name="connsiteX49" fmla="*/ 409575 w 781050"/>
                <a:gd name="connsiteY49" fmla="*/ 114300 h 781050"/>
                <a:gd name="connsiteX50" fmla="*/ 666750 w 781050"/>
                <a:gd name="connsiteY50" fmla="*/ 371475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781050" h="781050">
                  <a:moveTo>
                    <a:pt x="723900" y="371475"/>
                  </a:moveTo>
                  <a:cubicBezTo>
                    <a:pt x="713912" y="202187"/>
                    <a:pt x="578863" y="67138"/>
                    <a:pt x="409575" y="57150"/>
                  </a:cubicBezTo>
                  <a:lnTo>
                    <a:pt x="409575" y="0"/>
                  </a:lnTo>
                  <a:lnTo>
                    <a:pt x="371475" y="0"/>
                  </a:lnTo>
                  <a:lnTo>
                    <a:pt x="371475" y="57150"/>
                  </a:lnTo>
                  <a:cubicBezTo>
                    <a:pt x="202187" y="67138"/>
                    <a:pt x="67138" y="202187"/>
                    <a:pt x="57150" y="371475"/>
                  </a:cubicBezTo>
                  <a:lnTo>
                    <a:pt x="0" y="371475"/>
                  </a:lnTo>
                  <a:lnTo>
                    <a:pt x="0" y="409575"/>
                  </a:lnTo>
                  <a:lnTo>
                    <a:pt x="57150" y="409575"/>
                  </a:lnTo>
                  <a:cubicBezTo>
                    <a:pt x="67138" y="578863"/>
                    <a:pt x="202187" y="713912"/>
                    <a:pt x="371475" y="723900"/>
                  </a:cubicBezTo>
                  <a:lnTo>
                    <a:pt x="371475" y="781050"/>
                  </a:lnTo>
                  <a:lnTo>
                    <a:pt x="409575" y="781050"/>
                  </a:lnTo>
                  <a:lnTo>
                    <a:pt x="409575" y="723900"/>
                  </a:lnTo>
                  <a:cubicBezTo>
                    <a:pt x="578863" y="713912"/>
                    <a:pt x="713912" y="578863"/>
                    <a:pt x="723900" y="409575"/>
                  </a:cubicBezTo>
                  <a:lnTo>
                    <a:pt x="781050" y="409575"/>
                  </a:lnTo>
                  <a:lnTo>
                    <a:pt x="781050" y="371475"/>
                  </a:lnTo>
                  <a:close/>
                  <a:moveTo>
                    <a:pt x="582549" y="409575"/>
                  </a:moveTo>
                  <a:cubicBezTo>
                    <a:pt x="573396" y="501047"/>
                    <a:pt x="501047" y="573395"/>
                    <a:pt x="409575" y="582549"/>
                  </a:cubicBezTo>
                  <a:lnTo>
                    <a:pt x="409575" y="504825"/>
                  </a:lnTo>
                  <a:lnTo>
                    <a:pt x="371475" y="504825"/>
                  </a:lnTo>
                  <a:lnTo>
                    <a:pt x="371475" y="582549"/>
                  </a:lnTo>
                  <a:cubicBezTo>
                    <a:pt x="280003" y="573396"/>
                    <a:pt x="207655" y="501047"/>
                    <a:pt x="198501" y="409575"/>
                  </a:cubicBezTo>
                  <a:lnTo>
                    <a:pt x="276225" y="409575"/>
                  </a:lnTo>
                  <a:lnTo>
                    <a:pt x="276225" y="371475"/>
                  </a:lnTo>
                  <a:lnTo>
                    <a:pt x="198501" y="371475"/>
                  </a:lnTo>
                  <a:cubicBezTo>
                    <a:pt x="207655" y="280003"/>
                    <a:pt x="280003" y="207655"/>
                    <a:pt x="371475" y="198501"/>
                  </a:cubicBezTo>
                  <a:lnTo>
                    <a:pt x="371475" y="276225"/>
                  </a:lnTo>
                  <a:lnTo>
                    <a:pt x="409575" y="276225"/>
                  </a:lnTo>
                  <a:lnTo>
                    <a:pt x="409575" y="198501"/>
                  </a:lnTo>
                  <a:cubicBezTo>
                    <a:pt x="501047" y="207655"/>
                    <a:pt x="573395" y="280003"/>
                    <a:pt x="582549" y="371475"/>
                  </a:cubicBezTo>
                  <a:lnTo>
                    <a:pt x="504825" y="371475"/>
                  </a:lnTo>
                  <a:lnTo>
                    <a:pt x="504825" y="409575"/>
                  </a:lnTo>
                  <a:close/>
                  <a:moveTo>
                    <a:pt x="371475" y="114300"/>
                  </a:moveTo>
                  <a:lnTo>
                    <a:pt x="371475" y="160306"/>
                  </a:lnTo>
                  <a:cubicBezTo>
                    <a:pt x="258979" y="169755"/>
                    <a:pt x="169710" y="258983"/>
                    <a:pt x="160211" y="371475"/>
                  </a:cubicBezTo>
                  <a:lnTo>
                    <a:pt x="114300" y="371475"/>
                  </a:lnTo>
                  <a:cubicBezTo>
                    <a:pt x="124096" y="233703"/>
                    <a:pt x="233703" y="124096"/>
                    <a:pt x="371475" y="114300"/>
                  </a:cubicBezTo>
                  <a:close/>
                  <a:moveTo>
                    <a:pt x="114300" y="409575"/>
                  </a:moveTo>
                  <a:lnTo>
                    <a:pt x="160306" y="409575"/>
                  </a:lnTo>
                  <a:cubicBezTo>
                    <a:pt x="169755" y="522071"/>
                    <a:pt x="258983" y="611340"/>
                    <a:pt x="371475" y="620840"/>
                  </a:cubicBezTo>
                  <a:lnTo>
                    <a:pt x="371475" y="666750"/>
                  </a:lnTo>
                  <a:cubicBezTo>
                    <a:pt x="233703" y="656955"/>
                    <a:pt x="124096" y="547348"/>
                    <a:pt x="114300" y="409575"/>
                  </a:cubicBezTo>
                  <a:close/>
                  <a:moveTo>
                    <a:pt x="409575" y="666750"/>
                  </a:moveTo>
                  <a:lnTo>
                    <a:pt x="409575" y="620840"/>
                  </a:lnTo>
                  <a:cubicBezTo>
                    <a:pt x="522104" y="611384"/>
                    <a:pt x="611384" y="522104"/>
                    <a:pt x="620840" y="409575"/>
                  </a:cubicBezTo>
                  <a:lnTo>
                    <a:pt x="666750" y="409575"/>
                  </a:lnTo>
                  <a:cubicBezTo>
                    <a:pt x="656955" y="547348"/>
                    <a:pt x="547348" y="656955"/>
                    <a:pt x="409575" y="666750"/>
                  </a:cubicBezTo>
                  <a:close/>
                  <a:moveTo>
                    <a:pt x="620840" y="371475"/>
                  </a:moveTo>
                  <a:cubicBezTo>
                    <a:pt x="611384" y="258946"/>
                    <a:pt x="522104" y="169666"/>
                    <a:pt x="409575" y="160211"/>
                  </a:cubicBezTo>
                  <a:lnTo>
                    <a:pt x="409575" y="114300"/>
                  </a:lnTo>
                  <a:cubicBezTo>
                    <a:pt x="547348" y="124096"/>
                    <a:pt x="656955" y="233703"/>
                    <a:pt x="666750" y="3714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5CBC38A-EE9A-4AE6-BF99-9A527A4073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18788" y="702945"/>
            <a:ext cx="1569660" cy="424732"/>
          </a:xfrm>
        </p:spPr>
        <p:txBody>
          <a:bodyPr/>
          <a:lstStyle/>
          <a:p>
            <a:r>
              <a:rPr lang="zh-CN" altLang="en-US" dirty="0"/>
              <a:t>全年收益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4814CCD-BBB6-480F-BE00-6795A1FBDB52}"/>
              </a:ext>
            </a:extLst>
          </p:cNvPr>
          <p:cNvSpPr txBox="1"/>
          <p:nvPr/>
        </p:nvSpPr>
        <p:spPr>
          <a:xfrm>
            <a:off x="2341031" y="2903265"/>
            <a:ext cx="7558480" cy="1311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400" b="1" spc="300" dirty="0">
                <a:gradFill flip="none" rotWithShape="1">
                  <a:gsLst>
                    <a:gs pos="74000">
                      <a:schemeClr val="accent1"/>
                    </a:gs>
                    <a:gs pos="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en-US" altLang="zh-CN" sz="8800" dirty="0"/>
              <a:t>958,654,246¥</a:t>
            </a:r>
            <a:endParaRPr lang="zh-CN" altLang="en-US" sz="8800" dirty="0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D83E9A07-92A1-4B1B-B6C4-E5AFBA17C49D}"/>
              </a:ext>
            </a:extLst>
          </p:cNvPr>
          <p:cNvSpPr/>
          <p:nvPr/>
        </p:nvSpPr>
        <p:spPr>
          <a:xfrm rot="662516">
            <a:off x="10331980" y="731704"/>
            <a:ext cx="477241" cy="254551"/>
          </a:xfrm>
          <a:custGeom>
            <a:avLst/>
            <a:gdLst>
              <a:gd name="connsiteX0" fmla="*/ 107996 w 1159961"/>
              <a:gd name="connsiteY0" fmla="*/ 0 h 564887"/>
              <a:gd name="connsiteX1" fmla="*/ 145162 w 1159961"/>
              <a:gd name="connsiteY1" fmla="*/ 24424 h 564887"/>
              <a:gd name="connsiteX2" fmla="*/ 695155 w 1159961"/>
              <a:gd name="connsiteY2" fmla="*/ 405633 h 564887"/>
              <a:gd name="connsiteX3" fmla="*/ 1159445 w 1159961"/>
              <a:gd name="connsiteY3" fmla="*/ 321164 h 564887"/>
              <a:gd name="connsiteX4" fmla="*/ 1159961 w 1159961"/>
              <a:gd name="connsiteY4" fmla="*/ 320848 h 564887"/>
              <a:gd name="connsiteX5" fmla="*/ 667328 w 1159961"/>
              <a:gd name="connsiteY5" fmla="*/ 562357 h 564887"/>
              <a:gd name="connsiteX6" fmla="*/ 52557 w 1159961"/>
              <a:gd name="connsiteY6" fmla="*/ 486026 h 564887"/>
              <a:gd name="connsiteX7" fmla="*/ 0 w 1159961"/>
              <a:gd name="connsiteY7" fmla="*/ 451288 h 564887"/>
              <a:gd name="connsiteX0" fmla="*/ 107996 w 1159445"/>
              <a:gd name="connsiteY0" fmla="*/ 0 h 564887"/>
              <a:gd name="connsiteX1" fmla="*/ 145162 w 1159445"/>
              <a:gd name="connsiteY1" fmla="*/ 24424 h 564887"/>
              <a:gd name="connsiteX2" fmla="*/ 695155 w 1159445"/>
              <a:gd name="connsiteY2" fmla="*/ 405633 h 564887"/>
              <a:gd name="connsiteX3" fmla="*/ 1159445 w 1159445"/>
              <a:gd name="connsiteY3" fmla="*/ 321164 h 564887"/>
              <a:gd name="connsiteX4" fmla="*/ 1111486 w 1159445"/>
              <a:gd name="connsiteY4" fmla="*/ 267624 h 564887"/>
              <a:gd name="connsiteX5" fmla="*/ 667328 w 1159445"/>
              <a:gd name="connsiteY5" fmla="*/ 562357 h 564887"/>
              <a:gd name="connsiteX6" fmla="*/ 52557 w 1159445"/>
              <a:gd name="connsiteY6" fmla="*/ 486026 h 564887"/>
              <a:gd name="connsiteX7" fmla="*/ 0 w 1159445"/>
              <a:gd name="connsiteY7" fmla="*/ 451288 h 564887"/>
              <a:gd name="connsiteX8" fmla="*/ 107996 w 1159445"/>
              <a:gd name="connsiteY8" fmla="*/ 0 h 564887"/>
              <a:gd name="connsiteX0" fmla="*/ 107996 w 1111486"/>
              <a:gd name="connsiteY0" fmla="*/ 0 h 564887"/>
              <a:gd name="connsiteX1" fmla="*/ 145162 w 1111486"/>
              <a:gd name="connsiteY1" fmla="*/ 24424 h 564887"/>
              <a:gd name="connsiteX2" fmla="*/ 695155 w 1111486"/>
              <a:gd name="connsiteY2" fmla="*/ 405633 h 564887"/>
              <a:gd name="connsiteX3" fmla="*/ 1108100 w 1111486"/>
              <a:gd name="connsiteY3" fmla="*/ 269701 h 564887"/>
              <a:gd name="connsiteX4" fmla="*/ 1111486 w 1111486"/>
              <a:gd name="connsiteY4" fmla="*/ 267624 h 564887"/>
              <a:gd name="connsiteX5" fmla="*/ 667328 w 1111486"/>
              <a:gd name="connsiteY5" fmla="*/ 562357 h 564887"/>
              <a:gd name="connsiteX6" fmla="*/ 52557 w 1111486"/>
              <a:gd name="connsiteY6" fmla="*/ 486026 h 564887"/>
              <a:gd name="connsiteX7" fmla="*/ 0 w 1111486"/>
              <a:gd name="connsiteY7" fmla="*/ 451288 h 564887"/>
              <a:gd name="connsiteX8" fmla="*/ 107996 w 1111486"/>
              <a:gd name="connsiteY8" fmla="*/ 0 h 56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1486" h="564887">
                <a:moveTo>
                  <a:pt x="107996" y="0"/>
                </a:moveTo>
                <a:lnTo>
                  <a:pt x="145162" y="24424"/>
                </a:lnTo>
                <a:cubicBezTo>
                  <a:pt x="303674" y="140084"/>
                  <a:pt x="534665" y="364754"/>
                  <a:pt x="695155" y="405633"/>
                </a:cubicBezTo>
                <a:cubicBezTo>
                  <a:pt x="855645" y="446513"/>
                  <a:pt x="992407" y="370740"/>
                  <a:pt x="1108100" y="269701"/>
                </a:cubicBezTo>
                <a:lnTo>
                  <a:pt x="1111486" y="267624"/>
                </a:lnTo>
                <a:cubicBezTo>
                  <a:pt x="1012137" y="353839"/>
                  <a:pt x="864894" y="549099"/>
                  <a:pt x="667328" y="562357"/>
                </a:cubicBezTo>
                <a:cubicBezTo>
                  <a:pt x="519153" y="572300"/>
                  <a:pt x="200269" y="554170"/>
                  <a:pt x="52557" y="486026"/>
                </a:cubicBezTo>
                <a:lnTo>
                  <a:pt x="0" y="451288"/>
                </a:lnTo>
                <a:lnTo>
                  <a:pt x="107996" y="0"/>
                </a:lnTo>
                <a:close/>
              </a:path>
            </a:pathLst>
          </a:custGeom>
          <a:gradFill flip="none" rotWithShape="1">
            <a:gsLst>
              <a:gs pos="54000">
                <a:schemeClr val="accent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27000" algn="ctr" rotWithShape="0">
              <a:schemeClr val="accent1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D075311-53F6-4B65-8C72-C4E25A492669}"/>
              </a:ext>
            </a:extLst>
          </p:cNvPr>
          <p:cNvGrpSpPr/>
          <p:nvPr/>
        </p:nvGrpSpPr>
        <p:grpSpPr>
          <a:xfrm rot="20804399">
            <a:off x="1053135" y="5085394"/>
            <a:ext cx="1016528" cy="446598"/>
            <a:chOff x="1145932" y="4642459"/>
            <a:chExt cx="925818" cy="406746"/>
          </a:xfrm>
        </p:grpSpPr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4AF8063F-B259-459F-89DB-0037446A4687}"/>
                </a:ext>
              </a:extLst>
            </p:cNvPr>
            <p:cNvSpPr/>
            <p:nvPr/>
          </p:nvSpPr>
          <p:spPr>
            <a:xfrm rot="20792511">
              <a:off x="1145932" y="4642459"/>
              <a:ext cx="800323" cy="406746"/>
            </a:xfrm>
            <a:custGeom>
              <a:avLst/>
              <a:gdLst>
                <a:gd name="connsiteX0" fmla="*/ 107996 w 1159961"/>
                <a:gd name="connsiteY0" fmla="*/ 0 h 564887"/>
                <a:gd name="connsiteX1" fmla="*/ 145162 w 1159961"/>
                <a:gd name="connsiteY1" fmla="*/ 24424 h 564887"/>
                <a:gd name="connsiteX2" fmla="*/ 695155 w 1159961"/>
                <a:gd name="connsiteY2" fmla="*/ 405633 h 564887"/>
                <a:gd name="connsiteX3" fmla="*/ 1159445 w 1159961"/>
                <a:gd name="connsiteY3" fmla="*/ 321164 h 564887"/>
                <a:gd name="connsiteX4" fmla="*/ 1159961 w 1159961"/>
                <a:gd name="connsiteY4" fmla="*/ 320848 h 564887"/>
                <a:gd name="connsiteX5" fmla="*/ 667328 w 1159961"/>
                <a:gd name="connsiteY5" fmla="*/ 562357 h 564887"/>
                <a:gd name="connsiteX6" fmla="*/ 52557 w 1159961"/>
                <a:gd name="connsiteY6" fmla="*/ 486026 h 564887"/>
                <a:gd name="connsiteX7" fmla="*/ 0 w 1159961"/>
                <a:gd name="connsiteY7" fmla="*/ 451288 h 564887"/>
                <a:gd name="connsiteX0" fmla="*/ 107996 w 1159445"/>
                <a:gd name="connsiteY0" fmla="*/ 0 h 564887"/>
                <a:gd name="connsiteX1" fmla="*/ 145162 w 1159445"/>
                <a:gd name="connsiteY1" fmla="*/ 24424 h 564887"/>
                <a:gd name="connsiteX2" fmla="*/ 695155 w 1159445"/>
                <a:gd name="connsiteY2" fmla="*/ 405633 h 564887"/>
                <a:gd name="connsiteX3" fmla="*/ 1159445 w 1159445"/>
                <a:gd name="connsiteY3" fmla="*/ 321164 h 564887"/>
                <a:gd name="connsiteX4" fmla="*/ 1111486 w 1159445"/>
                <a:gd name="connsiteY4" fmla="*/ 267624 h 564887"/>
                <a:gd name="connsiteX5" fmla="*/ 667328 w 1159445"/>
                <a:gd name="connsiteY5" fmla="*/ 562357 h 564887"/>
                <a:gd name="connsiteX6" fmla="*/ 52557 w 1159445"/>
                <a:gd name="connsiteY6" fmla="*/ 486026 h 564887"/>
                <a:gd name="connsiteX7" fmla="*/ 0 w 1159445"/>
                <a:gd name="connsiteY7" fmla="*/ 451288 h 564887"/>
                <a:gd name="connsiteX8" fmla="*/ 107996 w 1159445"/>
                <a:gd name="connsiteY8" fmla="*/ 0 h 564887"/>
                <a:gd name="connsiteX0" fmla="*/ 107996 w 1111486"/>
                <a:gd name="connsiteY0" fmla="*/ 0 h 564887"/>
                <a:gd name="connsiteX1" fmla="*/ 145162 w 1111486"/>
                <a:gd name="connsiteY1" fmla="*/ 24424 h 564887"/>
                <a:gd name="connsiteX2" fmla="*/ 695155 w 1111486"/>
                <a:gd name="connsiteY2" fmla="*/ 405633 h 564887"/>
                <a:gd name="connsiteX3" fmla="*/ 1108100 w 1111486"/>
                <a:gd name="connsiteY3" fmla="*/ 269701 h 564887"/>
                <a:gd name="connsiteX4" fmla="*/ 1111486 w 1111486"/>
                <a:gd name="connsiteY4" fmla="*/ 267624 h 564887"/>
                <a:gd name="connsiteX5" fmla="*/ 667328 w 1111486"/>
                <a:gd name="connsiteY5" fmla="*/ 562357 h 564887"/>
                <a:gd name="connsiteX6" fmla="*/ 52557 w 1111486"/>
                <a:gd name="connsiteY6" fmla="*/ 486026 h 564887"/>
                <a:gd name="connsiteX7" fmla="*/ 0 w 1111486"/>
                <a:gd name="connsiteY7" fmla="*/ 451288 h 564887"/>
                <a:gd name="connsiteX8" fmla="*/ 107996 w 1111486"/>
                <a:gd name="connsiteY8" fmla="*/ 0 h 56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1486" h="564887">
                  <a:moveTo>
                    <a:pt x="107996" y="0"/>
                  </a:moveTo>
                  <a:lnTo>
                    <a:pt x="145162" y="24424"/>
                  </a:lnTo>
                  <a:cubicBezTo>
                    <a:pt x="303674" y="140084"/>
                    <a:pt x="534665" y="364754"/>
                    <a:pt x="695155" y="405633"/>
                  </a:cubicBezTo>
                  <a:cubicBezTo>
                    <a:pt x="855645" y="446513"/>
                    <a:pt x="992407" y="370740"/>
                    <a:pt x="1108100" y="269701"/>
                  </a:cubicBezTo>
                  <a:lnTo>
                    <a:pt x="1111486" y="267624"/>
                  </a:lnTo>
                  <a:cubicBezTo>
                    <a:pt x="1012137" y="353839"/>
                    <a:pt x="864894" y="549099"/>
                    <a:pt x="667328" y="562357"/>
                  </a:cubicBezTo>
                  <a:cubicBezTo>
                    <a:pt x="519153" y="572300"/>
                    <a:pt x="200269" y="554170"/>
                    <a:pt x="52557" y="486026"/>
                  </a:cubicBezTo>
                  <a:lnTo>
                    <a:pt x="0" y="451288"/>
                  </a:lnTo>
                  <a:lnTo>
                    <a:pt x="107996" y="0"/>
                  </a:lnTo>
                  <a:close/>
                </a:path>
              </a:pathLst>
            </a:custGeom>
            <a:gradFill flip="none" rotWithShape="1">
              <a:gsLst>
                <a:gs pos="54000">
                  <a:schemeClr val="accent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127000" algn="ctr" rotWithShape="0">
                <a:schemeClr val="accent1">
                  <a:lumMod val="50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0" h="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A8469C43-A733-4BA8-A988-65C6E992C82F}"/>
                </a:ext>
              </a:extLst>
            </p:cNvPr>
            <p:cNvSpPr/>
            <p:nvPr/>
          </p:nvSpPr>
          <p:spPr>
            <a:xfrm rot="20792511" flipH="1" flipV="1">
              <a:off x="1917219" y="4703991"/>
              <a:ext cx="154531" cy="78537"/>
            </a:xfrm>
            <a:custGeom>
              <a:avLst/>
              <a:gdLst>
                <a:gd name="connsiteX0" fmla="*/ 107996 w 1159961"/>
                <a:gd name="connsiteY0" fmla="*/ 0 h 564887"/>
                <a:gd name="connsiteX1" fmla="*/ 145162 w 1159961"/>
                <a:gd name="connsiteY1" fmla="*/ 24424 h 564887"/>
                <a:gd name="connsiteX2" fmla="*/ 695155 w 1159961"/>
                <a:gd name="connsiteY2" fmla="*/ 405633 h 564887"/>
                <a:gd name="connsiteX3" fmla="*/ 1159445 w 1159961"/>
                <a:gd name="connsiteY3" fmla="*/ 321164 h 564887"/>
                <a:gd name="connsiteX4" fmla="*/ 1159961 w 1159961"/>
                <a:gd name="connsiteY4" fmla="*/ 320848 h 564887"/>
                <a:gd name="connsiteX5" fmla="*/ 667328 w 1159961"/>
                <a:gd name="connsiteY5" fmla="*/ 562357 h 564887"/>
                <a:gd name="connsiteX6" fmla="*/ 52557 w 1159961"/>
                <a:gd name="connsiteY6" fmla="*/ 486026 h 564887"/>
                <a:gd name="connsiteX7" fmla="*/ 0 w 1159961"/>
                <a:gd name="connsiteY7" fmla="*/ 451288 h 564887"/>
                <a:gd name="connsiteX0" fmla="*/ 107996 w 1159445"/>
                <a:gd name="connsiteY0" fmla="*/ 0 h 564887"/>
                <a:gd name="connsiteX1" fmla="*/ 145162 w 1159445"/>
                <a:gd name="connsiteY1" fmla="*/ 24424 h 564887"/>
                <a:gd name="connsiteX2" fmla="*/ 695155 w 1159445"/>
                <a:gd name="connsiteY2" fmla="*/ 405633 h 564887"/>
                <a:gd name="connsiteX3" fmla="*/ 1159445 w 1159445"/>
                <a:gd name="connsiteY3" fmla="*/ 321164 h 564887"/>
                <a:gd name="connsiteX4" fmla="*/ 1111486 w 1159445"/>
                <a:gd name="connsiteY4" fmla="*/ 267624 h 564887"/>
                <a:gd name="connsiteX5" fmla="*/ 667328 w 1159445"/>
                <a:gd name="connsiteY5" fmla="*/ 562357 h 564887"/>
                <a:gd name="connsiteX6" fmla="*/ 52557 w 1159445"/>
                <a:gd name="connsiteY6" fmla="*/ 486026 h 564887"/>
                <a:gd name="connsiteX7" fmla="*/ 0 w 1159445"/>
                <a:gd name="connsiteY7" fmla="*/ 451288 h 564887"/>
                <a:gd name="connsiteX8" fmla="*/ 107996 w 1159445"/>
                <a:gd name="connsiteY8" fmla="*/ 0 h 564887"/>
                <a:gd name="connsiteX0" fmla="*/ 107996 w 1111486"/>
                <a:gd name="connsiteY0" fmla="*/ 0 h 564887"/>
                <a:gd name="connsiteX1" fmla="*/ 145162 w 1111486"/>
                <a:gd name="connsiteY1" fmla="*/ 24424 h 564887"/>
                <a:gd name="connsiteX2" fmla="*/ 695155 w 1111486"/>
                <a:gd name="connsiteY2" fmla="*/ 405633 h 564887"/>
                <a:gd name="connsiteX3" fmla="*/ 1108100 w 1111486"/>
                <a:gd name="connsiteY3" fmla="*/ 269701 h 564887"/>
                <a:gd name="connsiteX4" fmla="*/ 1111486 w 1111486"/>
                <a:gd name="connsiteY4" fmla="*/ 267624 h 564887"/>
                <a:gd name="connsiteX5" fmla="*/ 667328 w 1111486"/>
                <a:gd name="connsiteY5" fmla="*/ 562357 h 564887"/>
                <a:gd name="connsiteX6" fmla="*/ 52557 w 1111486"/>
                <a:gd name="connsiteY6" fmla="*/ 486026 h 564887"/>
                <a:gd name="connsiteX7" fmla="*/ 0 w 1111486"/>
                <a:gd name="connsiteY7" fmla="*/ 451288 h 564887"/>
                <a:gd name="connsiteX8" fmla="*/ 107996 w 1111486"/>
                <a:gd name="connsiteY8" fmla="*/ 0 h 56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1486" h="564887">
                  <a:moveTo>
                    <a:pt x="107996" y="0"/>
                  </a:moveTo>
                  <a:lnTo>
                    <a:pt x="145162" y="24424"/>
                  </a:lnTo>
                  <a:cubicBezTo>
                    <a:pt x="303674" y="140084"/>
                    <a:pt x="534665" y="364754"/>
                    <a:pt x="695155" y="405633"/>
                  </a:cubicBezTo>
                  <a:cubicBezTo>
                    <a:pt x="855645" y="446513"/>
                    <a:pt x="992407" y="370740"/>
                    <a:pt x="1108100" y="269701"/>
                  </a:cubicBezTo>
                  <a:lnTo>
                    <a:pt x="1111486" y="267624"/>
                  </a:lnTo>
                  <a:cubicBezTo>
                    <a:pt x="1012137" y="353839"/>
                    <a:pt x="864894" y="549099"/>
                    <a:pt x="667328" y="562357"/>
                  </a:cubicBezTo>
                  <a:cubicBezTo>
                    <a:pt x="519153" y="572300"/>
                    <a:pt x="200269" y="554170"/>
                    <a:pt x="52557" y="486026"/>
                  </a:cubicBezTo>
                  <a:lnTo>
                    <a:pt x="0" y="451288"/>
                  </a:lnTo>
                  <a:lnTo>
                    <a:pt x="107996" y="0"/>
                  </a:lnTo>
                  <a:close/>
                </a:path>
              </a:pathLst>
            </a:custGeom>
            <a:gradFill flip="none" rotWithShape="1">
              <a:gsLst>
                <a:gs pos="54000">
                  <a:schemeClr val="accent1">
                    <a:lumMod val="19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127000" algn="ctr" rotWithShape="0">
                <a:schemeClr val="accent1">
                  <a:lumMod val="50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0" h="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6BF2A392-8662-4DB2-BE98-615A0F3B1774}"/>
              </a:ext>
            </a:extLst>
          </p:cNvPr>
          <p:cNvGrpSpPr/>
          <p:nvPr/>
        </p:nvGrpSpPr>
        <p:grpSpPr>
          <a:xfrm rot="20837360">
            <a:off x="3262608" y="908856"/>
            <a:ext cx="537248" cy="125114"/>
            <a:chOff x="1148017" y="4676064"/>
            <a:chExt cx="923733" cy="215119"/>
          </a:xfrm>
        </p:grpSpPr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4D33368D-7C10-43C7-8B05-A53A75C0993C}"/>
                </a:ext>
              </a:extLst>
            </p:cNvPr>
            <p:cNvSpPr/>
            <p:nvPr/>
          </p:nvSpPr>
          <p:spPr>
            <a:xfrm rot="20792511">
              <a:off x="1148017" y="4676064"/>
              <a:ext cx="783581" cy="215119"/>
            </a:xfrm>
            <a:custGeom>
              <a:avLst/>
              <a:gdLst>
                <a:gd name="connsiteX0" fmla="*/ 107996 w 1159961"/>
                <a:gd name="connsiteY0" fmla="*/ 0 h 564887"/>
                <a:gd name="connsiteX1" fmla="*/ 145162 w 1159961"/>
                <a:gd name="connsiteY1" fmla="*/ 24424 h 564887"/>
                <a:gd name="connsiteX2" fmla="*/ 695155 w 1159961"/>
                <a:gd name="connsiteY2" fmla="*/ 405633 h 564887"/>
                <a:gd name="connsiteX3" fmla="*/ 1159445 w 1159961"/>
                <a:gd name="connsiteY3" fmla="*/ 321164 h 564887"/>
                <a:gd name="connsiteX4" fmla="*/ 1159961 w 1159961"/>
                <a:gd name="connsiteY4" fmla="*/ 320848 h 564887"/>
                <a:gd name="connsiteX5" fmla="*/ 667328 w 1159961"/>
                <a:gd name="connsiteY5" fmla="*/ 562357 h 564887"/>
                <a:gd name="connsiteX6" fmla="*/ 52557 w 1159961"/>
                <a:gd name="connsiteY6" fmla="*/ 486026 h 564887"/>
                <a:gd name="connsiteX7" fmla="*/ 0 w 1159961"/>
                <a:gd name="connsiteY7" fmla="*/ 451288 h 564887"/>
                <a:gd name="connsiteX0" fmla="*/ 107996 w 1159445"/>
                <a:gd name="connsiteY0" fmla="*/ 0 h 564887"/>
                <a:gd name="connsiteX1" fmla="*/ 145162 w 1159445"/>
                <a:gd name="connsiteY1" fmla="*/ 24424 h 564887"/>
                <a:gd name="connsiteX2" fmla="*/ 695155 w 1159445"/>
                <a:gd name="connsiteY2" fmla="*/ 405633 h 564887"/>
                <a:gd name="connsiteX3" fmla="*/ 1159445 w 1159445"/>
                <a:gd name="connsiteY3" fmla="*/ 321164 h 564887"/>
                <a:gd name="connsiteX4" fmla="*/ 1111486 w 1159445"/>
                <a:gd name="connsiteY4" fmla="*/ 267624 h 564887"/>
                <a:gd name="connsiteX5" fmla="*/ 667328 w 1159445"/>
                <a:gd name="connsiteY5" fmla="*/ 562357 h 564887"/>
                <a:gd name="connsiteX6" fmla="*/ 52557 w 1159445"/>
                <a:gd name="connsiteY6" fmla="*/ 486026 h 564887"/>
                <a:gd name="connsiteX7" fmla="*/ 0 w 1159445"/>
                <a:gd name="connsiteY7" fmla="*/ 451288 h 564887"/>
                <a:gd name="connsiteX8" fmla="*/ 107996 w 1159445"/>
                <a:gd name="connsiteY8" fmla="*/ 0 h 564887"/>
                <a:gd name="connsiteX0" fmla="*/ 107996 w 1111486"/>
                <a:gd name="connsiteY0" fmla="*/ 0 h 564887"/>
                <a:gd name="connsiteX1" fmla="*/ 145162 w 1111486"/>
                <a:gd name="connsiteY1" fmla="*/ 24424 h 564887"/>
                <a:gd name="connsiteX2" fmla="*/ 695155 w 1111486"/>
                <a:gd name="connsiteY2" fmla="*/ 405633 h 564887"/>
                <a:gd name="connsiteX3" fmla="*/ 1108100 w 1111486"/>
                <a:gd name="connsiteY3" fmla="*/ 269701 h 564887"/>
                <a:gd name="connsiteX4" fmla="*/ 1111486 w 1111486"/>
                <a:gd name="connsiteY4" fmla="*/ 267624 h 564887"/>
                <a:gd name="connsiteX5" fmla="*/ 667328 w 1111486"/>
                <a:gd name="connsiteY5" fmla="*/ 562357 h 564887"/>
                <a:gd name="connsiteX6" fmla="*/ 52557 w 1111486"/>
                <a:gd name="connsiteY6" fmla="*/ 486026 h 564887"/>
                <a:gd name="connsiteX7" fmla="*/ 0 w 1111486"/>
                <a:gd name="connsiteY7" fmla="*/ 451288 h 564887"/>
                <a:gd name="connsiteX8" fmla="*/ 107996 w 1111486"/>
                <a:gd name="connsiteY8" fmla="*/ 0 h 564887"/>
                <a:gd name="connsiteX0" fmla="*/ 107996 w 1111486"/>
                <a:gd name="connsiteY0" fmla="*/ 0 h 564887"/>
                <a:gd name="connsiteX1" fmla="*/ 145162 w 1111486"/>
                <a:gd name="connsiteY1" fmla="*/ 24424 h 564887"/>
                <a:gd name="connsiteX2" fmla="*/ 691842 w 1111486"/>
                <a:gd name="connsiteY2" fmla="*/ 77430 h 564887"/>
                <a:gd name="connsiteX3" fmla="*/ 1108100 w 1111486"/>
                <a:gd name="connsiteY3" fmla="*/ 269701 h 564887"/>
                <a:gd name="connsiteX4" fmla="*/ 1111486 w 1111486"/>
                <a:gd name="connsiteY4" fmla="*/ 267624 h 564887"/>
                <a:gd name="connsiteX5" fmla="*/ 667328 w 1111486"/>
                <a:gd name="connsiteY5" fmla="*/ 562357 h 564887"/>
                <a:gd name="connsiteX6" fmla="*/ 52557 w 1111486"/>
                <a:gd name="connsiteY6" fmla="*/ 486026 h 564887"/>
                <a:gd name="connsiteX7" fmla="*/ 0 w 1111486"/>
                <a:gd name="connsiteY7" fmla="*/ 451288 h 564887"/>
                <a:gd name="connsiteX8" fmla="*/ 107996 w 1111486"/>
                <a:gd name="connsiteY8" fmla="*/ 0 h 564887"/>
                <a:gd name="connsiteX0" fmla="*/ 107996 w 1111486"/>
                <a:gd name="connsiteY0" fmla="*/ 0 h 499376"/>
                <a:gd name="connsiteX1" fmla="*/ 145162 w 1111486"/>
                <a:gd name="connsiteY1" fmla="*/ 24424 h 499376"/>
                <a:gd name="connsiteX2" fmla="*/ 691842 w 1111486"/>
                <a:gd name="connsiteY2" fmla="*/ 77430 h 499376"/>
                <a:gd name="connsiteX3" fmla="*/ 1108100 w 1111486"/>
                <a:gd name="connsiteY3" fmla="*/ 269701 h 499376"/>
                <a:gd name="connsiteX4" fmla="*/ 1111486 w 1111486"/>
                <a:gd name="connsiteY4" fmla="*/ 267624 h 499376"/>
                <a:gd name="connsiteX5" fmla="*/ 477419 w 1111486"/>
                <a:gd name="connsiteY5" fmla="*/ 329816 h 499376"/>
                <a:gd name="connsiteX6" fmla="*/ 52557 w 1111486"/>
                <a:gd name="connsiteY6" fmla="*/ 486026 h 499376"/>
                <a:gd name="connsiteX7" fmla="*/ 0 w 1111486"/>
                <a:gd name="connsiteY7" fmla="*/ 451288 h 499376"/>
                <a:gd name="connsiteX8" fmla="*/ 107996 w 1111486"/>
                <a:gd name="connsiteY8" fmla="*/ 0 h 499376"/>
                <a:gd name="connsiteX0" fmla="*/ 55439 w 1058929"/>
                <a:gd name="connsiteY0" fmla="*/ 0 h 499376"/>
                <a:gd name="connsiteX1" fmla="*/ 92605 w 1058929"/>
                <a:gd name="connsiteY1" fmla="*/ 24424 h 499376"/>
                <a:gd name="connsiteX2" fmla="*/ 639285 w 1058929"/>
                <a:gd name="connsiteY2" fmla="*/ 77430 h 499376"/>
                <a:gd name="connsiteX3" fmla="*/ 1055543 w 1058929"/>
                <a:gd name="connsiteY3" fmla="*/ 269701 h 499376"/>
                <a:gd name="connsiteX4" fmla="*/ 1058929 w 1058929"/>
                <a:gd name="connsiteY4" fmla="*/ 267624 h 499376"/>
                <a:gd name="connsiteX5" fmla="*/ 424862 w 1058929"/>
                <a:gd name="connsiteY5" fmla="*/ 329816 h 499376"/>
                <a:gd name="connsiteX6" fmla="*/ 0 w 1058929"/>
                <a:gd name="connsiteY6" fmla="*/ 486026 h 499376"/>
                <a:gd name="connsiteX7" fmla="*/ 55439 w 1058929"/>
                <a:gd name="connsiteY7" fmla="*/ 0 h 499376"/>
                <a:gd name="connsiteX0" fmla="*/ 0 w 1058929"/>
                <a:gd name="connsiteY0" fmla="*/ 461603 h 474953"/>
                <a:gd name="connsiteX1" fmla="*/ 92605 w 1058929"/>
                <a:gd name="connsiteY1" fmla="*/ 1 h 474953"/>
                <a:gd name="connsiteX2" fmla="*/ 639285 w 1058929"/>
                <a:gd name="connsiteY2" fmla="*/ 53007 h 474953"/>
                <a:gd name="connsiteX3" fmla="*/ 1055543 w 1058929"/>
                <a:gd name="connsiteY3" fmla="*/ 245278 h 474953"/>
                <a:gd name="connsiteX4" fmla="*/ 1058929 w 1058929"/>
                <a:gd name="connsiteY4" fmla="*/ 243201 h 474953"/>
                <a:gd name="connsiteX5" fmla="*/ 424862 w 1058929"/>
                <a:gd name="connsiteY5" fmla="*/ 305393 h 474953"/>
                <a:gd name="connsiteX6" fmla="*/ 0 w 1058929"/>
                <a:gd name="connsiteY6" fmla="*/ 461603 h 474953"/>
                <a:gd name="connsiteX0" fmla="*/ 0 w 972106"/>
                <a:gd name="connsiteY0" fmla="*/ 318673 h 347792"/>
                <a:gd name="connsiteX1" fmla="*/ 5782 w 972106"/>
                <a:gd name="connsiteY1" fmla="*/ 1 h 347792"/>
                <a:gd name="connsiteX2" fmla="*/ 552462 w 972106"/>
                <a:gd name="connsiteY2" fmla="*/ 53007 h 347792"/>
                <a:gd name="connsiteX3" fmla="*/ 968720 w 972106"/>
                <a:gd name="connsiteY3" fmla="*/ 245278 h 347792"/>
                <a:gd name="connsiteX4" fmla="*/ 972106 w 972106"/>
                <a:gd name="connsiteY4" fmla="*/ 243201 h 347792"/>
                <a:gd name="connsiteX5" fmla="*/ 338039 w 972106"/>
                <a:gd name="connsiteY5" fmla="*/ 305393 h 347792"/>
                <a:gd name="connsiteX6" fmla="*/ 0 w 972106"/>
                <a:gd name="connsiteY6" fmla="*/ 318673 h 347792"/>
                <a:gd name="connsiteX0" fmla="*/ 0 w 972106"/>
                <a:gd name="connsiteY0" fmla="*/ 318673 h 347792"/>
                <a:gd name="connsiteX1" fmla="*/ 5782 w 972106"/>
                <a:gd name="connsiteY1" fmla="*/ 1 h 347792"/>
                <a:gd name="connsiteX2" fmla="*/ 364914 w 972106"/>
                <a:gd name="connsiteY2" fmla="*/ 54901 h 347792"/>
                <a:gd name="connsiteX3" fmla="*/ 968720 w 972106"/>
                <a:gd name="connsiteY3" fmla="*/ 245278 h 347792"/>
                <a:gd name="connsiteX4" fmla="*/ 972106 w 972106"/>
                <a:gd name="connsiteY4" fmla="*/ 243201 h 347792"/>
                <a:gd name="connsiteX5" fmla="*/ 338039 w 972106"/>
                <a:gd name="connsiteY5" fmla="*/ 305393 h 347792"/>
                <a:gd name="connsiteX6" fmla="*/ 0 w 972106"/>
                <a:gd name="connsiteY6" fmla="*/ 318673 h 347792"/>
                <a:gd name="connsiteX0" fmla="*/ 290193 w 1262299"/>
                <a:gd name="connsiteY0" fmla="*/ 401195 h 430314"/>
                <a:gd name="connsiteX1" fmla="*/ 1 w 1262299"/>
                <a:gd name="connsiteY1" fmla="*/ 0 h 430314"/>
                <a:gd name="connsiteX2" fmla="*/ 655107 w 1262299"/>
                <a:gd name="connsiteY2" fmla="*/ 137423 h 430314"/>
                <a:gd name="connsiteX3" fmla="*/ 1258913 w 1262299"/>
                <a:gd name="connsiteY3" fmla="*/ 327800 h 430314"/>
                <a:gd name="connsiteX4" fmla="*/ 1262299 w 1262299"/>
                <a:gd name="connsiteY4" fmla="*/ 325723 h 430314"/>
                <a:gd name="connsiteX5" fmla="*/ 628232 w 1262299"/>
                <a:gd name="connsiteY5" fmla="*/ 387915 h 430314"/>
                <a:gd name="connsiteX6" fmla="*/ 290193 w 1262299"/>
                <a:gd name="connsiteY6" fmla="*/ 401195 h 430314"/>
                <a:gd name="connsiteX0" fmla="*/ 22957 w 995063"/>
                <a:gd name="connsiteY0" fmla="*/ 296320 h 325439"/>
                <a:gd name="connsiteX1" fmla="*/ -1 w 995063"/>
                <a:gd name="connsiteY1" fmla="*/ 1 h 325439"/>
                <a:gd name="connsiteX2" fmla="*/ 387871 w 995063"/>
                <a:gd name="connsiteY2" fmla="*/ 32548 h 325439"/>
                <a:gd name="connsiteX3" fmla="*/ 991677 w 995063"/>
                <a:gd name="connsiteY3" fmla="*/ 222925 h 325439"/>
                <a:gd name="connsiteX4" fmla="*/ 995063 w 995063"/>
                <a:gd name="connsiteY4" fmla="*/ 220848 h 325439"/>
                <a:gd name="connsiteX5" fmla="*/ 360996 w 995063"/>
                <a:gd name="connsiteY5" fmla="*/ 283040 h 325439"/>
                <a:gd name="connsiteX6" fmla="*/ 22957 w 995063"/>
                <a:gd name="connsiteY6" fmla="*/ 296320 h 325439"/>
                <a:gd name="connsiteX0" fmla="*/ 0 w 1088235"/>
                <a:gd name="connsiteY0" fmla="*/ 268530 h 305995"/>
                <a:gd name="connsiteX1" fmla="*/ 93171 w 1088235"/>
                <a:gd name="connsiteY1" fmla="*/ 1 h 305995"/>
                <a:gd name="connsiteX2" fmla="*/ 481043 w 1088235"/>
                <a:gd name="connsiteY2" fmla="*/ 32548 h 305995"/>
                <a:gd name="connsiteX3" fmla="*/ 1084849 w 1088235"/>
                <a:gd name="connsiteY3" fmla="*/ 222925 h 305995"/>
                <a:gd name="connsiteX4" fmla="*/ 1088235 w 1088235"/>
                <a:gd name="connsiteY4" fmla="*/ 220848 h 305995"/>
                <a:gd name="connsiteX5" fmla="*/ 454168 w 1088235"/>
                <a:gd name="connsiteY5" fmla="*/ 283040 h 305995"/>
                <a:gd name="connsiteX6" fmla="*/ 0 w 1088235"/>
                <a:gd name="connsiteY6" fmla="*/ 268530 h 305995"/>
                <a:gd name="connsiteX0" fmla="*/ 0 w 1088235"/>
                <a:gd name="connsiteY0" fmla="*/ 268296 h 305761"/>
                <a:gd name="connsiteX1" fmla="*/ 69728 w 1088235"/>
                <a:gd name="connsiteY1" fmla="*/ 1 h 305761"/>
                <a:gd name="connsiteX2" fmla="*/ 481043 w 1088235"/>
                <a:gd name="connsiteY2" fmla="*/ 32314 h 305761"/>
                <a:gd name="connsiteX3" fmla="*/ 1084849 w 1088235"/>
                <a:gd name="connsiteY3" fmla="*/ 222691 h 305761"/>
                <a:gd name="connsiteX4" fmla="*/ 1088235 w 1088235"/>
                <a:gd name="connsiteY4" fmla="*/ 220614 h 305761"/>
                <a:gd name="connsiteX5" fmla="*/ 454168 w 1088235"/>
                <a:gd name="connsiteY5" fmla="*/ 282806 h 305761"/>
                <a:gd name="connsiteX6" fmla="*/ 0 w 1088235"/>
                <a:gd name="connsiteY6" fmla="*/ 268296 h 305761"/>
                <a:gd name="connsiteX0" fmla="*/ 0 w 1088235"/>
                <a:gd name="connsiteY0" fmla="*/ 268296 h 298480"/>
                <a:gd name="connsiteX1" fmla="*/ 69728 w 1088235"/>
                <a:gd name="connsiteY1" fmla="*/ 1 h 298480"/>
                <a:gd name="connsiteX2" fmla="*/ 481043 w 1088235"/>
                <a:gd name="connsiteY2" fmla="*/ 32314 h 298480"/>
                <a:gd name="connsiteX3" fmla="*/ 1084849 w 1088235"/>
                <a:gd name="connsiteY3" fmla="*/ 222691 h 298480"/>
                <a:gd name="connsiteX4" fmla="*/ 1088235 w 1088235"/>
                <a:gd name="connsiteY4" fmla="*/ 220614 h 298480"/>
                <a:gd name="connsiteX5" fmla="*/ 453932 w 1088235"/>
                <a:gd name="connsiteY5" fmla="*/ 259366 h 298480"/>
                <a:gd name="connsiteX6" fmla="*/ 0 w 1088235"/>
                <a:gd name="connsiteY6" fmla="*/ 268296 h 298480"/>
                <a:gd name="connsiteX0" fmla="*/ 0 w 1088235"/>
                <a:gd name="connsiteY0" fmla="*/ 268296 h 298755"/>
                <a:gd name="connsiteX1" fmla="*/ 69728 w 1088235"/>
                <a:gd name="connsiteY1" fmla="*/ 1 h 298755"/>
                <a:gd name="connsiteX2" fmla="*/ 481043 w 1088235"/>
                <a:gd name="connsiteY2" fmla="*/ 32314 h 298755"/>
                <a:gd name="connsiteX3" fmla="*/ 1084849 w 1088235"/>
                <a:gd name="connsiteY3" fmla="*/ 222691 h 298755"/>
                <a:gd name="connsiteX4" fmla="*/ 1088235 w 1088235"/>
                <a:gd name="connsiteY4" fmla="*/ 220614 h 298755"/>
                <a:gd name="connsiteX5" fmla="*/ 453932 w 1088235"/>
                <a:gd name="connsiteY5" fmla="*/ 259366 h 298755"/>
                <a:gd name="connsiteX6" fmla="*/ 0 w 1088235"/>
                <a:gd name="connsiteY6" fmla="*/ 268296 h 298755"/>
                <a:gd name="connsiteX0" fmla="*/ 0 w 1088235"/>
                <a:gd name="connsiteY0" fmla="*/ 268296 h 298755"/>
                <a:gd name="connsiteX1" fmla="*/ 69728 w 1088235"/>
                <a:gd name="connsiteY1" fmla="*/ 1 h 298755"/>
                <a:gd name="connsiteX2" fmla="*/ 481043 w 1088235"/>
                <a:gd name="connsiteY2" fmla="*/ 32314 h 298755"/>
                <a:gd name="connsiteX3" fmla="*/ 1084849 w 1088235"/>
                <a:gd name="connsiteY3" fmla="*/ 222691 h 298755"/>
                <a:gd name="connsiteX4" fmla="*/ 1088235 w 1088235"/>
                <a:gd name="connsiteY4" fmla="*/ 220614 h 298755"/>
                <a:gd name="connsiteX5" fmla="*/ 453932 w 1088235"/>
                <a:gd name="connsiteY5" fmla="*/ 259366 h 298755"/>
                <a:gd name="connsiteX6" fmla="*/ 0 w 1088235"/>
                <a:gd name="connsiteY6" fmla="*/ 268296 h 29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8235" h="298755">
                  <a:moveTo>
                    <a:pt x="0" y="268296"/>
                  </a:moveTo>
                  <a:lnTo>
                    <a:pt x="69728" y="1"/>
                  </a:lnTo>
                  <a:cubicBezTo>
                    <a:pt x="228240" y="115661"/>
                    <a:pt x="311856" y="-4801"/>
                    <a:pt x="481043" y="32314"/>
                  </a:cubicBezTo>
                  <a:cubicBezTo>
                    <a:pt x="650230" y="69429"/>
                    <a:pt x="969156" y="323730"/>
                    <a:pt x="1084849" y="222691"/>
                  </a:cubicBezTo>
                  <a:lnTo>
                    <a:pt x="1088235" y="220614"/>
                  </a:lnTo>
                  <a:cubicBezTo>
                    <a:pt x="988886" y="306829"/>
                    <a:pt x="661946" y="324613"/>
                    <a:pt x="453932" y="259366"/>
                  </a:cubicBezTo>
                  <a:cubicBezTo>
                    <a:pt x="280279" y="204749"/>
                    <a:pt x="147712" y="336440"/>
                    <a:pt x="0" y="268296"/>
                  </a:cubicBezTo>
                  <a:close/>
                </a:path>
              </a:pathLst>
            </a:custGeom>
            <a:gradFill flip="none" rotWithShape="1">
              <a:gsLst>
                <a:gs pos="30000">
                  <a:schemeClr val="accent1"/>
                </a:gs>
                <a:gs pos="90000">
                  <a:schemeClr val="accent1"/>
                </a:gs>
                <a:gs pos="6100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127000" algn="ctr" rotWithShape="0">
                <a:schemeClr val="accent1">
                  <a:lumMod val="50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0" h="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2BC0A62A-B66D-4196-861B-1CBD833F4545}"/>
                </a:ext>
              </a:extLst>
            </p:cNvPr>
            <p:cNvSpPr/>
            <p:nvPr/>
          </p:nvSpPr>
          <p:spPr>
            <a:xfrm rot="20792511" flipH="1" flipV="1">
              <a:off x="1917219" y="4703991"/>
              <a:ext cx="154531" cy="78537"/>
            </a:xfrm>
            <a:custGeom>
              <a:avLst/>
              <a:gdLst>
                <a:gd name="connsiteX0" fmla="*/ 107996 w 1159961"/>
                <a:gd name="connsiteY0" fmla="*/ 0 h 564887"/>
                <a:gd name="connsiteX1" fmla="*/ 145162 w 1159961"/>
                <a:gd name="connsiteY1" fmla="*/ 24424 h 564887"/>
                <a:gd name="connsiteX2" fmla="*/ 695155 w 1159961"/>
                <a:gd name="connsiteY2" fmla="*/ 405633 h 564887"/>
                <a:gd name="connsiteX3" fmla="*/ 1159445 w 1159961"/>
                <a:gd name="connsiteY3" fmla="*/ 321164 h 564887"/>
                <a:gd name="connsiteX4" fmla="*/ 1159961 w 1159961"/>
                <a:gd name="connsiteY4" fmla="*/ 320848 h 564887"/>
                <a:gd name="connsiteX5" fmla="*/ 667328 w 1159961"/>
                <a:gd name="connsiteY5" fmla="*/ 562357 h 564887"/>
                <a:gd name="connsiteX6" fmla="*/ 52557 w 1159961"/>
                <a:gd name="connsiteY6" fmla="*/ 486026 h 564887"/>
                <a:gd name="connsiteX7" fmla="*/ 0 w 1159961"/>
                <a:gd name="connsiteY7" fmla="*/ 451288 h 564887"/>
                <a:gd name="connsiteX0" fmla="*/ 107996 w 1159445"/>
                <a:gd name="connsiteY0" fmla="*/ 0 h 564887"/>
                <a:gd name="connsiteX1" fmla="*/ 145162 w 1159445"/>
                <a:gd name="connsiteY1" fmla="*/ 24424 h 564887"/>
                <a:gd name="connsiteX2" fmla="*/ 695155 w 1159445"/>
                <a:gd name="connsiteY2" fmla="*/ 405633 h 564887"/>
                <a:gd name="connsiteX3" fmla="*/ 1159445 w 1159445"/>
                <a:gd name="connsiteY3" fmla="*/ 321164 h 564887"/>
                <a:gd name="connsiteX4" fmla="*/ 1111486 w 1159445"/>
                <a:gd name="connsiteY4" fmla="*/ 267624 h 564887"/>
                <a:gd name="connsiteX5" fmla="*/ 667328 w 1159445"/>
                <a:gd name="connsiteY5" fmla="*/ 562357 h 564887"/>
                <a:gd name="connsiteX6" fmla="*/ 52557 w 1159445"/>
                <a:gd name="connsiteY6" fmla="*/ 486026 h 564887"/>
                <a:gd name="connsiteX7" fmla="*/ 0 w 1159445"/>
                <a:gd name="connsiteY7" fmla="*/ 451288 h 564887"/>
                <a:gd name="connsiteX8" fmla="*/ 107996 w 1159445"/>
                <a:gd name="connsiteY8" fmla="*/ 0 h 564887"/>
                <a:gd name="connsiteX0" fmla="*/ 107996 w 1111486"/>
                <a:gd name="connsiteY0" fmla="*/ 0 h 564887"/>
                <a:gd name="connsiteX1" fmla="*/ 145162 w 1111486"/>
                <a:gd name="connsiteY1" fmla="*/ 24424 h 564887"/>
                <a:gd name="connsiteX2" fmla="*/ 695155 w 1111486"/>
                <a:gd name="connsiteY2" fmla="*/ 405633 h 564887"/>
                <a:gd name="connsiteX3" fmla="*/ 1108100 w 1111486"/>
                <a:gd name="connsiteY3" fmla="*/ 269701 h 564887"/>
                <a:gd name="connsiteX4" fmla="*/ 1111486 w 1111486"/>
                <a:gd name="connsiteY4" fmla="*/ 267624 h 564887"/>
                <a:gd name="connsiteX5" fmla="*/ 667328 w 1111486"/>
                <a:gd name="connsiteY5" fmla="*/ 562357 h 564887"/>
                <a:gd name="connsiteX6" fmla="*/ 52557 w 1111486"/>
                <a:gd name="connsiteY6" fmla="*/ 486026 h 564887"/>
                <a:gd name="connsiteX7" fmla="*/ 0 w 1111486"/>
                <a:gd name="connsiteY7" fmla="*/ 451288 h 564887"/>
                <a:gd name="connsiteX8" fmla="*/ 107996 w 1111486"/>
                <a:gd name="connsiteY8" fmla="*/ 0 h 56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1486" h="564887">
                  <a:moveTo>
                    <a:pt x="107996" y="0"/>
                  </a:moveTo>
                  <a:lnTo>
                    <a:pt x="145162" y="24424"/>
                  </a:lnTo>
                  <a:cubicBezTo>
                    <a:pt x="303674" y="140084"/>
                    <a:pt x="534665" y="364754"/>
                    <a:pt x="695155" y="405633"/>
                  </a:cubicBezTo>
                  <a:cubicBezTo>
                    <a:pt x="855645" y="446513"/>
                    <a:pt x="992407" y="370740"/>
                    <a:pt x="1108100" y="269701"/>
                  </a:cubicBezTo>
                  <a:lnTo>
                    <a:pt x="1111486" y="267624"/>
                  </a:lnTo>
                  <a:cubicBezTo>
                    <a:pt x="1012137" y="353839"/>
                    <a:pt x="864894" y="549099"/>
                    <a:pt x="667328" y="562357"/>
                  </a:cubicBezTo>
                  <a:cubicBezTo>
                    <a:pt x="519153" y="572300"/>
                    <a:pt x="200269" y="554170"/>
                    <a:pt x="52557" y="486026"/>
                  </a:cubicBezTo>
                  <a:lnTo>
                    <a:pt x="0" y="451288"/>
                  </a:lnTo>
                  <a:lnTo>
                    <a:pt x="107996" y="0"/>
                  </a:lnTo>
                  <a:close/>
                </a:path>
              </a:pathLst>
            </a:custGeom>
            <a:gradFill flip="none" rotWithShape="1">
              <a:gsLst>
                <a:gs pos="54000">
                  <a:schemeClr val="accent1">
                    <a:lumMod val="19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127000" algn="ctr" rotWithShape="0">
                <a:schemeClr val="accent1">
                  <a:lumMod val="50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0" h="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C897DB47-2AFA-4F1D-96D8-8BB653888994}"/>
              </a:ext>
            </a:extLst>
          </p:cNvPr>
          <p:cNvGrpSpPr/>
          <p:nvPr/>
        </p:nvGrpSpPr>
        <p:grpSpPr>
          <a:xfrm rot="2165635">
            <a:off x="9820715" y="4393139"/>
            <a:ext cx="537248" cy="125114"/>
            <a:chOff x="1148017" y="4676064"/>
            <a:chExt cx="923733" cy="215119"/>
          </a:xfrm>
        </p:grpSpPr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8DA0BBD2-31FE-48E9-9067-65B6DA6B3147}"/>
                </a:ext>
              </a:extLst>
            </p:cNvPr>
            <p:cNvSpPr/>
            <p:nvPr/>
          </p:nvSpPr>
          <p:spPr>
            <a:xfrm rot="20792511">
              <a:off x="1148017" y="4676064"/>
              <a:ext cx="783581" cy="215119"/>
            </a:xfrm>
            <a:custGeom>
              <a:avLst/>
              <a:gdLst>
                <a:gd name="connsiteX0" fmla="*/ 107996 w 1159961"/>
                <a:gd name="connsiteY0" fmla="*/ 0 h 564887"/>
                <a:gd name="connsiteX1" fmla="*/ 145162 w 1159961"/>
                <a:gd name="connsiteY1" fmla="*/ 24424 h 564887"/>
                <a:gd name="connsiteX2" fmla="*/ 695155 w 1159961"/>
                <a:gd name="connsiteY2" fmla="*/ 405633 h 564887"/>
                <a:gd name="connsiteX3" fmla="*/ 1159445 w 1159961"/>
                <a:gd name="connsiteY3" fmla="*/ 321164 h 564887"/>
                <a:gd name="connsiteX4" fmla="*/ 1159961 w 1159961"/>
                <a:gd name="connsiteY4" fmla="*/ 320848 h 564887"/>
                <a:gd name="connsiteX5" fmla="*/ 667328 w 1159961"/>
                <a:gd name="connsiteY5" fmla="*/ 562357 h 564887"/>
                <a:gd name="connsiteX6" fmla="*/ 52557 w 1159961"/>
                <a:gd name="connsiteY6" fmla="*/ 486026 h 564887"/>
                <a:gd name="connsiteX7" fmla="*/ 0 w 1159961"/>
                <a:gd name="connsiteY7" fmla="*/ 451288 h 564887"/>
                <a:gd name="connsiteX0" fmla="*/ 107996 w 1159445"/>
                <a:gd name="connsiteY0" fmla="*/ 0 h 564887"/>
                <a:gd name="connsiteX1" fmla="*/ 145162 w 1159445"/>
                <a:gd name="connsiteY1" fmla="*/ 24424 h 564887"/>
                <a:gd name="connsiteX2" fmla="*/ 695155 w 1159445"/>
                <a:gd name="connsiteY2" fmla="*/ 405633 h 564887"/>
                <a:gd name="connsiteX3" fmla="*/ 1159445 w 1159445"/>
                <a:gd name="connsiteY3" fmla="*/ 321164 h 564887"/>
                <a:gd name="connsiteX4" fmla="*/ 1111486 w 1159445"/>
                <a:gd name="connsiteY4" fmla="*/ 267624 h 564887"/>
                <a:gd name="connsiteX5" fmla="*/ 667328 w 1159445"/>
                <a:gd name="connsiteY5" fmla="*/ 562357 h 564887"/>
                <a:gd name="connsiteX6" fmla="*/ 52557 w 1159445"/>
                <a:gd name="connsiteY6" fmla="*/ 486026 h 564887"/>
                <a:gd name="connsiteX7" fmla="*/ 0 w 1159445"/>
                <a:gd name="connsiteY7" fmla="*/ 451288 h 564887"/>
                <a:gd name="connsiteX8" fmla="*/ 107996 w 1159445"/>
                <a:gd name="connsiteY8" fmla="*/ 0 h 564887"/>
                <a:gd name="connsiteX0" fmla="*/ 107996 w 1111486"/>
                <a:gd name="connsiteY0" fmla="*/ 0 h 564887"/>
                <a:gd name="connsiteX1" fmla="*/ 145162 w 1111486"/>
                <a:gd name="connsiteY1" fmla="*/ 24424 h 564887"/>
                <a:gd name="connsiteX2" fmla="*/ 695155 w 1111486"/>
                <a:gd name="connsiteY2" fmla="*/ 405633 h 564887"/>
                <a:gd name="connsiteX3" fmla="*/ 1108100 w 1111486"/>
                <a:gd name="connsiteY3" fmla="*/ 269701 h 564887"/>
                <a:gd name="connsiteX4" fmla="*/ 1111486 w 1111486"/>
                <a:gd name="connsiteY4" fmla="*/ 267624 h 564887"/>
                <a:gd name="connsiteX5" fmla="*/ 667328 w 1111486"/>
                <a:gd name="connsiteY5" fmla="*/ 562357 h 564887"/>
                <a:gd name="connsiteX6" fmla="*/ 52557 w 1111486"/>
                <a:gd name="connsiteY6" fmla="*/ 486026 h 564887"/>
                <a:gd name="connsiteX7" fmla="*/ 0 w 1111486"/>
                <a:gd name="connsiteY7" fmla="*/ 451288 h 564887"/>
                <a:gd name="connsiteX8" fmla="*/ 107996 w 1111486"/>
                <a:gd name="connsiteY8" fmla="*/ 0 h 564887"/>
                <a:gd name="connsiteX0" fmla="*/ 107996 w 1111486"/>
                <a:gd name="connsiteY0" fmla="*/ 0 h 564887"/>
                <a:gd name="connsiteX1" fmla="*/ 145162 w 1111486"/>
                <a:gd name="connsiteY1" fmla="*/ 24424 h 564887"/>
                <a:gd name="connsiteX2" fmla="*/ 691842 w 1111486"/>
                <a:gd name="connsiteY2" fmla="*/ 77430 h 564887"/>
                <a:gd name="connsiteX3" fmla="*/ 1108100 w 1111486"/>
                <a:gd name="connsiteY3" fmla="*/ 269701 h 564887"/>
                <a:gd name="connsiteX4" fmla="*/ 1111486 w 1111486"/>
                <a:gd name="connsiteY4" fmla="*/ 267624 h 564887"/>
                <a:gd name="connsiteX5" fmla="*/ 667328 w 1111486"/>
                <a:gd name="connsiteY5" fmla="*/ 562357 h 564887"/>
                <a:gd name="connsiteX6" fmla="*/ 52557 w 1111486"/>
                <a:gd name="connsiteY6" fmla="*/ 486026 h 564887"/>
                <a:gd name="connsiteX7" fmla="*/ 0 w 1111486"/>
                <a:gd name="connsiteY7" fmla="*/ 451288 h 564887"/>
                <a:gd name="connsiteX8" fmla="*/ 107996 w 1111486"/>
                <a:gd name="connsiteY8" fmla="*/ 0 h 564887"/>
                <a:gd name="connsiteX0" fmla="*/ 107996 w 1111486"/>
                <a:gd name="connsiteY0" fmla="*/ 0 h 499376"/>
                <a:gd name="connsiteX1" fmla="*/ 145162 w 1111486"/>
                <a:gd name="connsiteY1" fmla="*/ 24424 h 499376"/>
                <a:gd name="connsiteX2" fmla="*/ 691842 w 1111486"/>
                <a:gd name="connsiteY2" fmla="*/ 77430 h 499376"/>
                <a:gd name="connsiteX3" fmla="*/ 1108100 w 1111486"/>
                <a:gd name="connsiteY3" fmla="*/ 269701 h 499376"/>
                <a:gd name="connsiteX4" fmla="*/ 1111486 w 1111486"/>
                <a:gd name="connsiteY4" fmla="*/ 267624 h 499376"/>
                <a:gd name="connsiteX5" fmla="*/ 477419 w 1111486"/>
                <a:gd name="connsiteY5" fmla="*/ 329816 h 499376"/>
                <a:gd name="connsiteX6" fmla="*/ 52557 w 1111486"/>
                <a:gd name="connsiteY6" fmla="*/ 486026 h 499376"/>
                <a:gd name="connsiteX7" fmla="*/ 0 w 1111486"/>
                <a:gd name="connsiteY7" fmla="*/ 451288 h 499376"/>
                <a:gd name="connsiteX8" fmla="*/ 107996 w 1111486"/>
                <a:gd name="connsiteY8" fmla="*/ 0 h 499376"/>
                <a:gd name="connsiteX0" fmla="*/ 55439 w 1058929"/>
                <a:gd name="connsiteY0" fmla="*/ 0 h 499376"/>
                <a:gd name="connsiteX1" fmla="*/ 92605 w 1058929"/>
                <a:gd name="connsiteY1" fmla="*/ 24424 h 499376"/>
                <a:gd name="connsiteX2" fmla="*/ 639285 w 1058929"/>
                <a:gd name="connsiteY2" fmla="*/ 77430 h 499376"/>
                <a:gd name="connsiteX3" fmla="*/ 1055543 w 1058929"/>
                <a:gd name="connsiteY3" fmla="*/ 269701 h 499376"/>
                <a:gd name="connsiteX4" fmla="*/ 1058929 w 1058929"/>
                <a:gd name="connsiteY4" fmla="*/ 267624 h 499376"/>
                <a:gd name="connsiteX5" fmla="*/ 424862 w 1058929"/>
                <a:gd name="connsiteY5" fmla="*/ 329816 h 499376"/>
                <a:gd name="connsiteX6" fmla="*/ 0 w 1058929"/>
                <a:gd name="connsiteY6" fmla="*/ 486026 h 499376"/>
                <a:gd name="connsiteX7" fmla="*/ 55439 w 1058929"/>
                <a:gd name="connsiteY7" fmla="*/ 0 h 499376"/>
                <a:gd name="connsiteX0" fmla="*/ 0 w 1058929"/>
                <a:gd name="connsiteY0" fmla="*/ 461603 h 474953"/>
                <a:gd name="connsiteX1" fmla="*/ 92605 w 1058929"/>
                <a:gd name="connsiteY1" fmla="*/ 1 h 474953"/>
                <a:gd name="connsiteX2" fmla="*/ 639285 w 1058929"/>
                <a:gd name="connsiteY2" fmla="*/ 53007 h 474953"/>
                <a:gd name="connsiteX3" fmla="*/ 1055543 w 1058929"/>
                <a:gd name="connsiteY3" fmla="*/ 245278 h 474953"/>
                <a:gd name="connsiteX4" fmla="*/ 1058929 w 1058929"/>
                <a:gd name="connsiteY4" fmla="*/ 243201 h 474953"/>
                <a:gd name="connsiteX5" fmla="*/ 424862 w 1058929"/>
                <a:gd name="connsiteY5" fmla="*/ 305393 h 474953"/>
                <a:gd name="connsiteX6" fmla="*/ 0 w 1058929"/>
                <a:gd name="connsiteY6" fmla="*/ 461603 h 474953"/>
                <a:gd name="connsiteX0" fmla="*/ 0 w 972106"/>
                <a:gd name="connsiteY0" fmla="*/ 318673 h 347792"/>
                <a:gd name="connsiteX1" fmla="*/ 5782 w 972106"/>
                <a:gd name="connsiteY1" fmla="*/ 1 h 347792"/>
                <a:gd name="connsiteX2" fmla="*/ 552462 w 972106"/>
                <a:gd name="connsiteY2" fmla="*/ 53007 h 347792"/>
                <a:gd name="connsiteX3" fmla="*/ 968720 w 972106"/>
                <a:gd name="connsiteY3" fmla="*/ 245278 h 347792"/>
                <a:gd name="connsiteX4" fmla="*/ 972106 w 972106"/>
                <a:gd name="connsiteY4" fmla="*/ 243201 h 347792"/>
                <a:gd name="connsiteX5" fmla="*/ 338039 w 972106"/>
                <a:gd name="connsiteY5" fmla="*/ 305393 h 347792"/>
                <a:gd name="connsiteX6" fmla="*/ 0 w 972106"/>
                <a:gd name="connsiteY6" fmla="*/ 318673 h 347792"/>
                <a:gd name="connsiteX0" fmla="*/ 0 w 972106"/>
                <a:gd name="connsiteY0" fmla="*/ 318673 h 347792"/>
                <a:gd name="connsiteX1" fmla="*/ 5782 w 972106"/>
                <a:gd name="connsiteY1" fmla="*/ 1 h 347792"/>
                <a:gd name="connsiteX2" fmla="*/ 364914 w 972106"/>
                <a:gd name="connsiteY2" fmla="*/ 54901 h 347792"/>
                <a:gd name="connsiteX3" fmla="*/ 968720 w 972106"/>
                <a:gd name="connsiteY3" fmla="*/ 245278 h 347792"/>
                <a:gd name="connsiteX4" fmla="*/ 972106 w 972106"/>
                <a:gd name="connsiteY4" fmla="*/ 243201 h 347792"/>
                <a:gd name="connsiteX5" fmla="*/ 338039 w 972106"/>
                <a:gd name="connsiteY5" fmla="*/ 305393 h 347792"/>
                <a:gd name="connsiteX6" fmla="*/ 0 w 972106"/>
                <a:gd name="connsiteY6" fmla="*/ 318673 h 347792"/>
                <a:gd name="connsiteX0" fmla="*/ 290193 w 1262299"/>
                <a:gd name="connsiteY0" fmla="*/ 401195 h 430314"/>
                <a:gd name="connsiteX1" fmla="*/ 1 w 1262299"/>
                <a:gd name="connsiteY1" fmla="*/ 0 h 430314"/>
                <a:gd name="connsiteX2" fmla="*/ 655107 w 1262299"/>
                <a:gd name="connsiteY2" fmla="*/ 137423 h 430314"/>
                <a:gd name="connsiteX3" fmla="*/ 1258913 w 1262299"/>
                <a:gd name="connsiteY3" fmla="*/ 327800 h 430314"/>
                <a:gd name="connsiteX4" fmla="*/ 1262299 w 1262299"/>
                <a:gd name="connsiteY4" fmla="*/ 325723 h 430314"/>
                <a:gd name="connsiteX5" fmla="*/ 628232 w 1262299"/>
                <a:gd name="connsiteY5" fmla="*/ 387915 h 430314"/>
                <a:gd name="connsiteX6" fmla="*/ 290193 w 1262299"/>
                <a:gd name="connsiteY6" fmla="*/ 401195 h 430314"/>
                <a:gd name="connsiteX0" fmla="*/ 22957 w 995063"/>
                <a:gd name="connsiteY0" fmla="*/ 296320 h 325439"/>
                <a:gd name="connsiteX1" fmla="*/ -1 w 995063"/>
                <a:gd name="connsiteY1" fmla="*/ 1 h 325439"/>
                <a:gd name="connsiteX2" fmla="*/ 387871 w 995063"/>
                <a:gd name="connsiteY2" fmla="*/ 32548 h 325439"/>
                <a:gd name="connsiteX3" fmla="*/ 991677 w 995063"/>
                <a:gd name="connsiteY3" fmla="*/ 222925 h 325439"/>
                <a:gd name="connsiteX4" fmla="*/ 995063 w 995063"/>
                <a:gd name="connsiteY4" fmla="*/ 220848 h 325439"/>
                <a:gd name="connsiteX5" fmla="*/ 360996 w 995063"/>
                <a:gd name="connsiteY5" fmla="*/ 283040 h 325439"/>
                <a:gd name="connsiteX6" fmla="*/ 22957 w 995063"/>
                <a:gd name="connsiteY6" fmla="*/ 296320 h 325439"/>
                <a:gd name="connsiteX0" fmla="*/ 0 w 1088235"/>
                <a:gd name="connsiteY0" fmla="*/ 268530 h 305995"/>
                <a:gd name="connsiteX1" fmla="*/ 93171 w 1088235"/>
                <a:gd name="connsiteY1" fmla="*/ 1 h 305995"/>
                <a:gd name="connsiteX2" fmla="*/ 481043 w 1088235"/>
                <a:gd name="connsiteY2" fmla="*/ 32548 h 305995"/>
                <a:gd name="connsiteX3" fmla="*/ 1084849 w 1088235"/>
                <a:gd name="connsiteY3" fmla="*/ 222925 h 305995"/>
                <a:gd name="connsiteX4" fmla="*/ 1088235 w 1088235"/>
                <a:gd name="connsiteY4" fmla="*/ 220848 h 305995"/>
                <a:gd name="connsiteX5" fmla="*/ 454168 w 1088235"/>
                <a:gd name="connsiteY5" fmla="*/ 283040 h 305995"/>
                <a:gd name="connsiteX6" fmla="*/ 0 w 1088235"/>
                <a:gd name="connsiteY6" fmla="*/ 268530 h 305995"/>
                <a:gd name="connsiteX0" fmla="*/ 0 w 1088235"/>
                <a:gd name="connsiteY0" fmla="*/ 268296 h 305761"/>
                <a:gd name="connsiteX1" fmla="*/ 69728 w 1088235"/>
                <a:gd name="connsiteY1" fmla="*/ 1 h 305761"/>
                <a:gd name="connsiteX2" fmla="*/ 481043 w 1088235"/>
                <a:gd name="connsiteY2" fmla="*/ 32314 h 305761"/>
                <a:gd name="connsiteX3" fmla="*/ 1084849 w 1088235"/>
                <a:gd name="connsiteY3" fmla="*/ 222691 h 305761"/>
                <a:gd name="connsiteX4" fmla="*/ 1088235 w 1088235"/>
                <a:gd name="connsiteY4" fmla="*/ 220614 h 305761"/>
                <a:gd name="connsiteX5" fmla="*/ 454168 w 1088235"/>
                <a:gd name="connsiteY5" fmla="*/ 282806 h 305761"/>
                <a:gd name="connsiteX6" fmla="*/ 0 w 1088235"/>
                <a:gd name="connsiteY6" fmla="*/ 268296 h 305761"/>
                <a:gd name="connsiteX0" fmla="*/ 0 w 1088235"/>
                <a:gd name="connsiteY0" fmla="*/ 268296 h 298480"/>
                <a:gd name="connsiteX1" fmla="*/ 69728 w 1088235"/>
                <a:gd name="connsiteY1" fmla="*/ 1 h 298480"/>
                <a:gd name="connsiteX2" fmla="*/ 481043 w 1088235"/>
                <a:gd name="connsiteY2" fmla="*/ 32314 h 298480"/>
                <a:gd name="connsiteX3" fmla="*/ 1084849 w 1088235"/>
                <a:gd name="connsiteY3" fmla="*/ 222691 h 298480"/>
                <a:gd name="connsiteX4" fmla="*/ 1088235 w 1088235"/>
                <a:gd name="connsiteY4" fmla="*/ 220614 h 298480"/>
                <a:gd name="connsiteX5" fmla="*/ 453932 w 1088235"/>
                <a:gd name="connsiteY5" fmla="*/ 259366 h 298480"/>
                <a:gd name="connsiteX6" fmla="*/ 0 w 1088235"/>
                <a:gd name="connsiteY6" fmla="*/ 268296 h 298480"/>
                <a:gd name="connsiteX0" fmla="*/ 0 w 1088235"/>
                <a:gd name="connsiteY0" fmla="*/ 268296 h 298755"/>
                <a:gd name="connsiteX1" fmla="*/ 69728 w 1088235"/>
                <a:gd name="connsiteY1" fmla="*/ 1 h 298755"/>
                <a:gd name="connsiteX2" fmla="*/ 481043 w 1088235"/>
                <a:gd name="connsiteY2" fmla="*/ 32314 h 298755"/>
                <a:gd name="connsiteX3" fmla="*/ 1084849 w 1088235"/>
                <a:gd name="connsiteY3" fmla="*/ 222691 h 298755"/>
                <a:gd name="connsiteX4" fmla="*/ 1088235 w 1088235"/>
                <a:gd name="connsiteY4" fmla="*/ 220614 h 298755"/>
                <a:gd name="connsiteX5" fmla="*/ 453932 w 1088235"/>
                <a:gd name="connsiteY5" fmla="*/ 259366 h 298755"/>
                <a:gd name="connsiteX6" fmla="*/ 0 w 1088235"/>
                <a:gd name="connsiteY6" fmla="*/ 268296 h 298755"/>
                <a:gd name="connsiteX0" fmla="*/ 0 w 1088235"/>
                <a:gd name="connsiteY0" fmla="*/ 268296 h 298755"/>
                <a:gd name="connsiteX1" fmla="*/ 69728 w 1088235"/>
                <a:gd name="connsiteY1" fmla="*/ 1 h 298755"/>
                <a:gd name="connsiteX2" fmla="*/ 481043 w 1088235"/>
                <a:gd name="connsiteY2" fmla="*/ 32314 h 298755"/>
                <a:gd name="connsiteX3" fmla="*/ 1084849 w 1088235"/>
                <a:gd name="connsiteY3" fmla="*/ 222691 h 298755"/>
                <a:gd name="connsiteX4" fmla="*/ 1088235 w 1088235"/>
                <a:gd name="connsiteY4" fmla="*/ 220614 h 298755"/>
                <a:gd name="connsiteX5" fmla="*/ 453932 w 1088235"/>
                <a:gd name="connsiteY5" fmla="*/ 259366 h 298755"/>
                <a:gd name="connsiteX6" fmla="*/ 0 w 1088235"/>
                <a:gd name="connsiteY6" fmla="*/ 268296 h 29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8235" h="298755">
                  <a:moveTo>
                    <a:pt x="0" y="268296"/>
                  </a:moveTo>
                  <a:lnTo>
                    <a:pt x="69728" y="1"/>
                  </a:lnTo>
                  <a:cubicBezTo>
                    <a:pt x="228240" y="115661"/>
                    <a:pt x="311856" y="-4801"/>
                    <a:pt x="481043" y="32314"/>
                  </a:cubicBezTo>
                  <a:cubicBezTo>
                    <a:pt x="650230" y="69429"/>
                    <a:pt x="969156" y="323730"/>
                    <a:pt x="1084849" y="222691"/>
                  </a:cubicBezTo>
                  <a:lnTo>
                    <a:pt x="1088235" y="220614"/>
                  </a:lnTo>
                  <a:cubicBezTo>
                    <a:pt x="988886" y="306829"/>
                    <a:pt x="661946" y="324613"/>
                    <a:pt x="453932" y="259366"/>
                  </a:cubicBezTo>
                  <a:cubicBezTo>
                    <a:pt x="280279" y="204749"/>
                    <a:pt x="147712" y="336440"/>
                    <a:pt x="0" y="268296"/>
                  </a:cubicBezTo>
                  <a:close/>
                </a:path>
              </a:pathLst>
            </a:custGeom>
            <a:gradFill flip="none" rotWithShape="1">
              <a:gsLst>
                <a:gs pos="30000">
                  <a:schemeClr val="accent1"/>
                </a:gs>
                <a:gs pos="90000">
                  <a:schemeClr val="accent1"/>
                </a:gs>
                <a:gs pos="6100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127000" algn="ctr" rotWithShape="0">
                <a:schemeClr val="accent1">
                  <a:lumMod val="50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0" h="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0A018BDD-2327-43CA-88B0-801415C7A43E}"/>
                </a:ext>
              </a:extLst>
            </p:cNvPr>
            <p:cNvSpPr/>
            <p:nvPr/>
          </p:nvSpPr>
          <p:spPr>
            <a:xfrm rot="20792511" flipH="1" flipV="1">
              <a:off x="1917219" y="4703991"/>
              <a:ext cx="154531" cy="78537"/>
            </a:xfrm>
            <a:custGeom>
              <a:avLst/>
              <a:gdLst>
                <a:gd name="connsiteX0" fmla="*/ 107996 w 1159961"/>
                <a:gd name="connsiteY0" fmla="*/ 0 h 564887"/>
                <a:gd name="connsiteX1" fmla="*/ 145162 w 1159961"/>
                <a:gd name="connsiteY1" fmla="*/ 24424 h 564887"/>
                <a:gd name="connsiteX2" fmla="*/ 695155 w 1159961"/>
                <a:gd name="connsiteY2" fmla="*/ 405633 h 564887"/>
                <a:gd name="connsiteX3" fmla="*/ 1159445 w 1159961"/>
                <a:gd name="connsiteY3" fmla="*/ 321164 h 564887"/>
                <a:gd name="connsiteX4" fmla="*/ 1159961 w 1159961"/>
                <a:gd name="connsiteY4" fmla="*/ 320848 h 564887"/>
                <a:gd name="connsiteX5" fmla="*/ 667328 w 1159961"/>
                <a:gd name="connsiteY5" fmla="*/ 562357 h 564887"/>
                <a:gd name="connsiteX6" fmla="*/ 52557 w 1159961"/>
                <a:gd name="connsiteY6" fmla="*/ 486026 h 564887"/>
                <a:gd name="connsiteX7" fmla="*/ 0 w 1159961"/>
                <a:gd name="connsiteY7" fmla="*/ 451288 h 564887"/>
                <a:gd name="connsiteX0" fmla="*/ 107996 w 1159445"/>
                <a:gd name="connsiteY0" fmla="*/ 0 h 564887"/>
                <a:gd name="connsiteX1" fmla="*/ 145162 w 1159445"/>
                <a:gd name="connsiteY1" fmla="*/ 24424 h 564887"/>
                <a:gd name="connsiteX2" fmla="*/ 695155 w 1159445"/>
                <a:gd name="connsiteY2" fmla="*/ 405633 h 564887"/>
                <a:gd name="connsiteX3" fmla="*/ 1159445 w 1159445"/>
                <a:gd name="connsiteY3" fmla="*/ 321164 h 564887"/>
                <a:gd name="connsiteX4" fmla="*/ 1111486 w 1159445"/>
                <a:gd name="connsiteY4" fmla="*/ 267624 h 564887"/>
                <a:gd name="connsiteX5" fmla="*/ 667328 w 1159445"/>
                <a:gd name="connsiteY5" fmla="*/ 562357 h 564887"/>
                <a:gd name="connsiteX6" fmla="*/ 52557 w 1159445"/>
                <a:gd name="connsiteY6" fmla="*/ 486026 h 564887"/>
                <a:gd name="connsiteX7" fmla="*/ 0 w 1159445"/>
                <a:gd name="connsiteY7" fmla="*/ 451288 h 564887"/>
                <a:gd name="connsiteX8" fmla="*/ 107996 w 1159445"/>
                <a:gd name="connsiteY8" fmla="*/ 0 h 564887"/>
                <a:gd name="connsiteX0" fmla="*/ 107996 w 1111486"/>
                <a:gd name="connsiteY0" fmla="*/ 0 h 564887"/>
                <a:gd name="connsiteX1" fmla="*/ 145162 w 1111486"/>
                <a:gd name="connsiteY1" fmla="*/ 24424 h 564887"/>
                <a:gd name="connsiteX2" fmla="*/ 695155 w 1111486"/>
                <a:gd name="connsiteY2" fmla="*/ 405633 h 564887"/>
                <a:gd name="connsiteX3" fmla="*/ 1108100 w 1111486"/>
                <a:gd name="connsiteY3" fmla="*/ 269701 h 564887"/>
                <a:gd name="connsiteX4" fmla="*/ 1111486 w 1111486"/>
                <a:gd name="connsiteY4" fmla="*/ 267624 h 564887"/>
                <a:gd name="connsiteX5" fmla="*/ 667328 w 1111486"/>
                <a:gd name="connsiteY5" fmla="*/ 562357 h 564887"/>
                <a:gd name="connsiteX6" fmla="*/ 52557 w 1111486"/>
                <a:gd name="connsiteY6" fmla="*/ 486026 h 564887"/>
                <a:gd name="connsiteX7" fmla="*/ 0 w 1111486"/>
                <a:gd name="connsiteY7" fmla="*/ 451288 h 564887"/>
                <a:gd name="connsiteX8" fmla="*/ 107996 w 1111486"/>
                <a:gd name="connsiteY8" fmla="*/ 0 h 56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1486" h="564887">
                  <a:moveTo>
                    <a:pt x="107996" y="0"/>
                  </a:moveTo>
                  <a:lnTo>
                    <a:pt x="145162" y="24424"/>
                  </a:lnTo>
                  <a:cubicBezTo>
                    <a:pt x="303674" y="140084"/>
                    <a:pt x="534665" y="364754"/>
                    <a:pt x="695155" y="405633"/>
                  </a:cubicBezTo>
                  <a:cubicBezTo>
                    <a:pt x="855645" y="446513"/>
                    <a:pt x="992407" y="370740"/>
                    <a:pt x="1108100" y="269701"/>
                  </a:cubicBezTo>
                  <a:lnTo>
                    <a:pt x="1111486" y="267624"/>
                  </a:lnTo>
                  <a:cubicBezTo>
                    <a:pt x="1012137" y="353839"/>
                    <a:pt x="864894" y="549099"/>
                    <a:pt x="667328" y="562357"/>
                  </a:cubicBezTo>
                  <a:cubicBezTo>
                    <a:pt x="519153" y="572300"/>
                    <a:pt x="200269" y="554170"/>
                    <a:pt x="52557" y="486026"/>
                  </a:cubicBezTo>
                  <a:lnTo>
                    <a:pt x="0" y="451288"/>
                  </a:lnTo>
                  <a:lnTo>
                    <a:pt x="107996" y="0"/>
                  </a:lnTo>
                  <a:close/>
                </a:path>
              </a:pathLst>
            </a:custGeom>
            <a:gradFill flip="none" rotWithShape="1">
              <a:gsLst>
                <a:gs pos="54000">
                  <a:schemeClr val="accent1">
                    <a:lumMod val="19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127000" algn="ctr" rotWithShape="0">
                <a:schemeClr val="accent1">
                  <a:lumMod val="50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0" h="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834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占位符 57" descr="图片包含 人员, 服装, 妇女, 墙壁&#10;&#10;描述已自动生成">
            <a:extLst>
              <a:ext uri="{FF2B5EF4-FFF2-40B4-BE49-F238E27FC236}">
                <a16:creationId xmlns:a16="http://schemas.microsoft.com/office/drawing/2014/main" id="{4E1B62B8-E59D-4B1C-BE44-B4AD093197C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grayscl/>
          </a:blip>
          <a:srcRect l="10583" r="10583"/>
          <a:stretch>
            <a:fillRect/>
          </a:stretch>
        </p:blipFill>
        <p:spPr/>
      </p:pic>
      <p:pic>
        <p:nvPicPr>
          <p:cNvPr id="60" name="图片占位符 59" descr="图片包含 人员, 服装, 妇女, 墙壁&#10;&#10;描述已自动生成">
            <a:extLst>
              <a:ext uri="{FF2B5EF4-FFF2-40B4-BE49-F238E27FC236}">
                <a16:creationId xmlns:a16="http://schemas.microsoft.com/office/drawing/2014/main" id="{82FAC8FA-F8AC-412F-B67D-2132D955233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grayscl/>
          </a:blip>
          <a:srcRect l="10542" r="10542"/>
          <a:stretch>
            <a:fillRect/>
          </a:stretch>
        </p:blipFill>
        <p:spPr/>
      </p:pic>
      <p:pic>
        <p:nvPicPr>
          <p:cNvPr id="62" name="图片占位符 61" descr="图片包含 人员, 服装, 妇女, 墙壁&#10;&#10;描述已自动生成">
            <a:extLst>
              <a:ext uri="{FF2B5EF4-FFF2-40B4-BE49-F238E27FC236}">
                <a16:creationId xmlns:a16="http://schemas.microsoft.com/office/drawing/2014/main" id="{173047A9-37EB-499B-B943-35BE1B2ECD0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grayscl/>
          </a:blip>
          <a:srcRect l="10583" r="10583"/>
          <a:stretch>
            <a:fillRect/>
          </a:stretch>
        </p:blipFill>
        <p:spPr/>
      </p:pic>
      <p:pic>
        <p:nvPicPr>
          <p:cNvPr id="64" name="图片占位符 63" descr="图片包含 人员, 服装, 妇女, 墙壁&#10;&#10;描述已自动生成">
            <a:extLst>
              <a:ext uri="{FF2B5EF4-FFF2-40B4-BE49-F238E27FC236}">
                <a16:creationId xmlns:a16="http://schemas.microsoft.com/office/drawing/2014/main" id="{3F0EA522-49CE-4709-A5AE-A463AE03A2D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grayscl/>
          </a:blip>
          <a:srcRect l="10542" r="10542"/>
          <a:stretch>
            <a:fillRect/>
          </a:stretch>
        </p:blipFill>
        <p:spPr/>
      </p:pic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5CBC38A-EE9A-4AE6-BF99-9A527A4073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/>
              <a:t>阶段计划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FAE2906-7EDB-495B-B209-2A5B93E414E7}"/>
              </a:ext>
            </a:extLst>
          </p:cNvPr>
          <p:cNvSpPr/>
          <p:nvPr/>
        </p:nvSpPr>
        <p:spPr>
          <a:xfrm>
            <a:off x="1100016" y="4580741"/>
            <a:ext cx="2143015" cy="62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标题数字等都可以通过点击和重新输入进行更改。</a:t>
            </a:r>
          </a:p>
        </p:txBody>
      </p:sp>
      <p:sp>
        <p:nvSpPr>
          <p:cNvPr id="19" name="平行四边形 18">
            <a:extLst>
              <a:ext uri="{FF2B5EF4-FFF2-40B4-BE49-F238E27FC236}">
                <a16:creationId xmlns:a16="http://schemas.microsoft.com/office/drawing/2014/main" id="{37B3CD87-5B25-4F1D-9583-8CB3FD7C7382}"/>
              </a:ext>
            </a:extLst>
          </p:cNvPr>
          <p:cNvSpPr/>
          <p:nvPr/>
        </p:nvSpPr>
        <p:spPr>
          <a:xfrm>
            <a:off x="1814513" y="3619500"/>
            <a:ext cx="1138013" cy="319088"/>
          </a:xfrm>
          <a:prstGeom prst="parallelogram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BF94319-C8F6-4D29-BB45-A36DD4A72340}"/>
              </a:ext>
            </a:extLst>
          </p:cNvPr>
          <p:cNvSpPr txBox="1"/>
          <p:nvPr/>
        </p:nvSpPr>
        <p:spPr>
          <a:xfrm>
            <a:off x="1928907" y="3578989"/>
            <a:ext cx="9092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 sz="2000" b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</a:rPr>
              <a:t>名   字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8DCB637-5148-4658-8F72-2F60E542612A}"/>
              </a:ext>
            </a:extLst>
          </p:cNvPr>
          <p:cNvSpPr/>
          <p:nvPr/>
        </p:nvSpPr>
        <p:spPr>
          <a:xfrm>
            <a:off x="1409022" y="410205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i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  <a:sym typeface="+mn-lt"/>
              </a:rPr>
              <a:t>标签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F81B0D13-1286-4F29-8193-9A40FCDB0605}"/>
              </a:ext>
            </a:extLst>
          </p:cNvPr>
          <p:cNvSpPr/>
          <p:nvPr/>
        </p:nvSpPr>
        <p:spPr>
          <a:xfrm>
            <a:off x="2190072" y="410205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i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  <a:sym typeface="+mn-lt"/>
              </a:rPr>
              <a:t>标签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6403E80F-24F2-4529-BFAB-8702BC50EBE9}"/>
              </a:ext>
            </a:extLst>
          </p:cNvPr>
          <p:cNvSpPr/>
          <p:nvPr/>
        </p:nvSpPr>
        <p:spPr>
          <a:xfrm>
            <a:off x="3638041" y="4580741"/>
            <a:ext cx="2143015" cy="62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标题数字等都可以通过点击和重新输入进行更改。</a:t>
            </a:r>
          </a:p>
        </p:txBody>
      </p:sp>
      <p:sp>
        <p:nvSpPr>
          <p:cNvPr id="24" name="平行四边形 23">
            <a:extLst>
              <a:ext uri="{FF2B5EF4-FFF2-40B4-BE49-F238E27FC236}">
                <a16:creationId xmlns:a16="http://schemas.microsoft.com/office/drawing/2014/main" id="{69E64B82-2390-4BD4-85AD-E19FF2E5DD5B}"/>
              </a:ext>
            </a:extLst>
          </p:cNvPr>
          <p:cNvSpPr/>
          <p:nvPr/>
        </p:nvSpPr>
        <p:spPr>
          <a:xfrm>
            <a:off x="4490719" y="3619500"/>
            <a:ext cx="1138013" cy="319088"/>
          </a:xfrm>
          <a:prstGeom prst="parallelogram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287BF10B-8A2A-4A7E-98D7-68D95A913AB1}"/>
              </a:ext>
            </a:extLst>
          </p:cNvPr>
          <p:cNvSpPr txBox="1"/>
          <p:nvPr/>
        </p:nvSpPr>
        <p:spPr>
          <a:xfrm>
            <a:off x="4605113" y="3578989"/>
            <a:ext cx="9092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 sz="2000" b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zh-CN" altLang="en-US">
                <a:solidFill>
                  <a:schemeClr val="tx1"/>
                </a:solidFill>
              </a:rPr>
              <a:t>名   字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FBE08C5A-F41A-4EA9-A99F-DAEC44A5D0FA}"/>
              </a:ext>
            </a:extLst>
          </p:cNvPr>
          <p:cNvSpPr/>
          <p:nvPr/>
        </p:nvSpPr>
        <p:spPr>
          <a:xfrm>
            <a:off x="4085228" y="410205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i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  <a:sym typeface="+mn-lt"/>
              </a:rPr>
              <a:t>标签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7495105B-4C69-4995-9AB6-BF8C5335B54E}"/>
              </a:ext>
            </a:extLst>
          </p:cNvPr>
          <p:cNvSpPr/>
          <p:nvPr/>
        </p:nvSpPr>
        <p:spPr>
          <a:xfrm>
            <a:off x="4866278" y="410205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i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  <a:sym typeface="+mn-lt"/>
              </a:rPr>
              <a:t>标签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5888A6F9-43AD-492A-8E22-DC4F51631DB1}"/>
              </a:ext>
            </a:extLst>
          </p:cNvPr>
          <p:cNvSpPr/>
          <p:nvPr/>
        </p:nvSpPr>
        <p:spPr>
          <a:xfrm>
            <a:off x="6197597" y="4580741"/>
            <a:ext cx="2143015" cy="62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标题数字等都可以通过点击和重新输入进行更改。</a:t>
            </a:r>
          </a:p>
        </p:txBody>
      </p:sp>
      <p:sp>
        <p:nvSpPr>
          <p:cNvPr id="29" name="平行四边形 28">
            <a:extLst>
              <a:ext uri="{FF2B5EF4-FFF2-40B4-BE49-F238E27FC236}">
                <a16:creationId xmlns:a16="http://schemas.microsoft.com/office/drawing/2014/main" id="{A4296E51-6162-481A-B941-05A5AC815845}"/>
              </a:ext>
            </a:extLst>
          </p:cNvPr>
          <p:cNvSpPr/>
          <p:nvPr/>
        </p:nvSpPr>
        <p:spPr>
          <a:xfrm>
            <a:off x="7080184" y="3619500"/>
            <a:ext cx="1138013" cy="319088"/>
          </a:xfrm>
          <a:prstGeom prst="parallelogram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53695B11-97CE-467B-9FCA-4E5FA317557E}"/>
              </a:ext>
            </a:extLst>
          </p:cNvPr>
          <p:cNvSpPr txBox="1"/>
          <p:nvPr/>
        </p:nvSpPr>
        <p:spPr>
          <a:xfrm>
            <a:off x="7194578" y="3578989"/>
            <a:ext cx="9092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 sz="2000" b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zh-CN" altLang="en-US">
                <a:solidFill>
                  <a:schemeClr val="tx1"/>
                </a:solidFill>
              </a:rPr>
              <a:t>名   字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6225D238-AC9A-4592-A744-B68E2672549B}"/>
              </a:ext>
            </a:extLst>
          </p:cNvPr>
          <p:cNvSpPr/>
          <p:nvPr/>
        </p:nvSpPr>
        <p:spPr>
          <a:xfrm>
            <a:off x="6674693" y="410205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i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  <a:sym typeface="+mn-lt"/>
              </a:rPr>
              <a:t>标签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575477DC-7768-46FA-8176-47CDEB75815F}"/>
              </a:ext>
            </a:extLst>
          </p:cNvPr>
          <p:cNvSpPr/>
          <p:nvPr/>
        </p:nvSpPr>
        <p:spPr>
          <a:xfrm>
            <a:off x="7455743" y="410205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i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  <a:sym typeface="+mn-lt"/>
              </a:rPr>
              <a:t>标签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E2DD2AFA-CA5D-4E57-A687-2ADB5CFEF37D}"/>
              </a:ext>
            </a:extLst>
          </p:cNvPr>
          <p:cNvSpPr/>
          <p:nvPr/>
        </p:nvSpPr>
        <p:spPr>
          <a:xfrm>
            <a:off x="8788307" y="4562777"/>
            <a:ext cx="2143015" cy="62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标题数字等都可以通过点击和重新输入进行更改。</a:t>
            </a:r>
          </a:p>
        </p:txBody>
      </p:sp>
      <p:sp>
        <p:nvSpPr>
          <p:cNvPr id="35" name="平行四边形 34">
            <a:extLst>
              <a:ext uri="{FF2B5EF4-FFF2-40B4-BE49-F238E27FC236}">
                <a16:creationId xmlns:a16="http://schemas.microsoft.com/office/drawing/2014/main" id="{E432D8CF-F9EB-409E-A84A-D58F9C34A1CB}"/>
              </a:ext>
            </a:extLst>
          </p:cNvPr>
          <p:cNvSpPr/>
          <p:nvPr/>
        </p:nvSpPr>
        <p:spPr>
          <a:xfrm>
            <a:off x="9566304" y="3619500"/>
            <a:ext cx="1138013" cy="319088"/>
          </a:xfrm>
          <a:prstGeom prst="parallelogram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022612E1-CAD2-4181-BA28-D1DED35640DF}"/>
              </a:ext>
            </a:extLst>
          </p:cNvPr>
          <p:cNvSpPr txBox="1"/>
          <p:nvPr/>
        </p:nvSpPr>
        <p:spPr>
          <a:xfrm>
            <a:off x="9680698" y="3578989"/>
            <a:ext cx="9092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 sz="2000" b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zh-CN" altLang="en-US">
                <a:solidFill>
                  <a:schemeClr val="tx1"/>
                </a:solidFill>
              </a:rPr>
              <a:t>名   字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9D7C22E2-969F-42DA-A95A-431C977E18A3}"/>
              </a:ext>
            </a:extLst>
          </p:cNvPr>
          <p:cNvSpPr/>
          <p:nvPr/>
        </p:nvSpPr>
        <p:spPr>
          <a:xfrm>
            <a:off x="9160813" y="410205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i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  <a:sym typeface="+mn-lt"/>
              </a:rPr>
              <a:t>标签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45FC327A-6E9C-4E15-A414-C720272958E5}"/>
              </a:ext>
            </a:extLst>
          </p:cNvPr>
          <p:cNvSpPr/>
          <p:nvPr/>
        </p:nvSpPr>
        <p:spPr>
          <a:xfrm>
            <a:off x="9941863" y="410205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i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  <a:sym typeface="+mn-lt"/>
              </a:rPr>
              <a:t>标签</a:t>
            </a:r>
          </a:p>
        </p:txBody>
      </p:sp>
    </p:spTree>
    <p:extLst>
      <p:ext uri="{BB962C8B-B14F-4D97-AF65-F5344CB8AC3E}">
        <p14:creationId xmlns:p14="http://schemas.microsoft.com/office/powerpoint/2010/main" val="374497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1083867-FD80-41F8-A10F-845D0E2AB8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14272" y="1764137"/>
            <a:ext cx="4185761" cy="1089529"/>
          </a:xfrm>
        </p:spPr>
        <p:txBody>
          <a:bodyPr/>
          <a:lstStyle/>
          <a:p>
            <a:r>
              <a:rPr lang="zh-CN" altLang="en-US" sz="7200" spc="600" dirty="0"/>
              <a:t>感谢观看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C5FE0C1-D0FD-4B9D-BCD0-EF5C1811DE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88502" y="5239715"/>
            <a:ext cx="1837298" cy="286232"/>
          </a:xfrm>
        </p:spPr>
        <p:txBody>
          <a:bodyPr/>
          <a:lstStyle/>
          <a:p>
            <a:r>
              <a:rPr lang="zh-CN" altLang="en-US" dirty="0"/>
              <a:t>汇报人：</a:t>
            </a:r>
            <a:r>
              <a:rPr lang="en-US" altLang="zh-CN" dirty="0" err="1"/>
              <a:t>OfficePLUS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9B0DBD0-398F-45B6-BD48-431BF68198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18739" y="5612721"/>
            <a:ext cx="2018501" cy="286232"/>
          </a:xfrm>
        </p:spPr>
        <p:txBody>
          <a:bodyPr/>
          <a:lstStyle/>
          <a:p>
            <a:r>
              <a:rPr lang="zh-CN" altLang="en-US" dirty="0"/>
              <a:t>汇报时间：</a:t>
            </a:r>
            <a:r>
              <a:rPr lang="en-US" altLang="zh-CN" dirty="0"/>
              <a:t>20XX.05.20</a:t>
            </a:r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801DCA9-FA9E-4ED2-B6B6-EBCC7F382C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48483" y="2985711"/>
            <a:ext cx="697627" cy="369332"/>
          </a:xfrm>
        </p:spPr>
        <p:txBody>
          <a:bodyPr/>
          <a:lstStyle/>
          <a:p>
            <a:r>
              <a:rPr lang="zh-CN" altLang="en-US"/>
              <a:t>极致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21149373-BE85-424E-BC63-DEE7036CA1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8337" y="2985711"/>
            <a:ext cx="697627" cy="369332"/>
          </a:xfrm>
        </p:spPr>
        <p:txBody>
          <a:bodyPr/>
          <a:lstStyle/>
          <a:p>
            <a:r>
              <a:rPr lang="zh-CN" altLang="en-US"/>
              <a:t>完美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390E909D-8216-4FF1-B459-E19203952E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68191" y="2985711"/>
            <a:ext cx="697627" cy="369332"/>
          </a:xfrm>
        </p:spPr>
        <p:txBody>
          <a:bodyPr/>
          <a:lstStyle/>
          <a:p>
            <a:r>
              <a:rPr lang="zh-CN" altLang="en-US"/>
              <a:t>奢华</a:t>
            </a:r>
          </a:p>
        </p:txBody>
      </p:sp>
    </p:spTree>
    <p:extLst>
      <p:ext uri="{BB962C8B-B14F-4D97-AF65-F5344CB8AC3E}">
        <p14:creationId xmlns:p14="http://schemas.microsoft.com/office/powerpoint/2010/main" val="338439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9374278-10F6-524A-9921-1517A1450C07}"/>
              </a:ext>
            </a:extLst>
          </p:cNvPr>
          <p:cNvSpPr/>
          <p:nvPr/>
        </p:nvSpPr>
        <p:spPr>
          <a:xfrm>
            <a:off x="11996" y="0"/>
            <a:ext cx="12180003" cy="6858000"/>
          </a:xfrm>
          <a:prstGeom prst="rect">
            <a:avLst/>
          </a:prstGeom>
          <a:solidFill>
            <a:srgbClr val="E6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60BD5DE-E436-6648-A09B-EBDB841FD3B5}"/>
              </a:ext>
            </a:extLst>
          </p:cNvPr>
          <p:cNvSpPr/>
          <p:nvPr/>
        </p:nvSpPr>
        <p:spPr>
          <a:xfrm>
            <a:off x="626964" y="568470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标注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A9DE9CD-FFC3-7B49-B223-E3D3C96625C3}"/>
              </a:ext>
            </a:extLst>
          </p:cNvPr>
          <p:cNvSpPr/>
          <p:nvPr/>
        </p:nvSpPr>
        <p:spPr>
          <a:xfrm>
            <a:off x="2450801" y="595724"/>
            <a:ext cx="1402001" cy="5666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字体使用 </a:t>
            </a:r>
            <a:endParaRPr lang="en-US" altLang="zh-CN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行距</a:t>
            </a:r>
            <a:endParaRPr lang="en-US" altLang="zh-CN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图片出处</a:t>
            </a: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声明</a:t>
            </a:r>
            <a:endParaRPr lang="en-US" altLang="zh-CN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来源</a:t>
            </a:r>
            <a:endParaRPr lang="en-US" altLang="zh-CN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作者</a:t>
            </a:r>
            <a:endParaRPr lang="en-US" altLang="zh-CN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97ADEB5-C7B4-3947-AFB4-9E9C01B69291}"/>
              </a:ext>
            </a:extLst>
          </p:cNvPr>
          <p:cNvSpPr/>
          <p:nvPr/>
        </p:nvSpPr>
        <p:spPr>
          <a:xfrm>
            <a:off x="4159510" y="595724"/>
            <a:ext cx="7074345" cy="5666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英文 微软雅黑（可商用字体）</a:t>
            </a:r>
            <a:endParaRPr lang="en-US" altLang="zh-CN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中文 微软雅黑（可商用字体）</a:t>
            </a:r>
            <a:endParaRPr lang="en-US" altLang="zh-CN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正文 </a:t>
            </a:r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1.5</a:t>
            </a: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en-US" altLang="zh-CN" sz="1400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bing.cn</a:t>
            </a:r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 </a:t>
            </a:r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（可商用素材网站）</a:t>
            </a:r>
            <a:endParaRPr lang="en-US" altLang="zh-CN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本网站所提供的任何信息内容（包括但不限于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 charset="0"/>
              </a:rPr>
              <a:t>PPT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 charset="0"/>
              </a:rPr>
              <a:t>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模板、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 charset="0"/>
              </a:rPr>
              <a:t>Word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 charset="0"/>
              </a:rPr>
              <a:t>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文档、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 charset="0"/>
              </a:rPr>
              <a:t>Excel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 charset="0"/>
              </a:rPr>
              <a:t>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图表、图片素材等）均受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中华人民共和国著作权法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信息网络传播权保护条例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及其他适用的法律法规的保护，未经权利人书面明确授权，信息内容的任何部分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包括图片或图表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不得被全部或部分的复制、传播、销售，否则将承担法律责任。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设计灵感来自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XXX</a:t>
            </a: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OfficePLUS</a:t>
            </a:r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（公众号：微软</a:t>
            </a:r>
            <a:r>
              <a:rPr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Office</a:t>
            </a:r>
            <a:r>
              <a:rPr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文档）</a:t>
            </a:r>
            <a:endParaRPr lang="en-US" altLang="zh-CN" sz="1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C0CD6D1-5081-4E4C-B09E-BFB8EF2CF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62" y="83245"/>
            <a:ext cx="1402001" cy="629588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0E40DA51-1DAE-3943-AF5E-ECA92C4A8EEA}"/>
              </a:ext>
            </a:extLst>
          </p:cNvPr>
          <p:cNvSpPr txBox="1"/>
          <p:nvPr/>
        </p:nvSpPr>
        <p:spPr>
          <a:xfrm>
            <a:off x="-197224" y="-412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9F1DCFB-27A9-EA4A-9DEA-E5C75F11EF2B}"/>
              </a:ext>
            </a:extLst>
          </p:cNvPr>
          <p:cNvSpPr txBox="1"/>
          <p:nvPr/>
        </p:nvSpPr>
        <p:spPr>
          <a:xfrm>
            <a:off x="-376518" y="-30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5249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2258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662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D977F17-B280-4DBB-96C0-EBAF4E4C01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14507" y="3521199"/>
            <a:ext cx="1569660" cy="424732"/>
          </a:xfrm>
        </p:spPr>
        <p:txBody>
          <a:bodyPr/>
          <a:lstStyle/>
          <a:p>
            <a:r>
              <a:rPr lang="zh-CN" altLang="en-US"/>
              <a:t>基本情况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105F990-169E-4FBA-9F54-70BF7CC99E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78521" y="3521199"/>
            <a:ext cx="1569660" cy="424732"/>
          </a:xfrm>
        </p:spPr>
        <p:txBody>
          <a:bodyPr/>
          <a:lstStyle/>
          <a:p>
            <a:r>
              <a:rPr lang="zh-CN" altLang="en-US"/>
              <a:t>业务亮点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BABD320-4492-4399-B1C9-2926E3F91E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09722" y="3521199"/>
            <a:ext cx="1569660" cy="424732"/>
          </a:xfrm>
        </p:spPr>
        <p:txBody>
          <a:bodyPr/>
          <a:lstStyle/>
          <a:p>
            <a:r>
              <a:rPr lang="zh-CN" altLang="en-US"/>
              <a:t>经验教训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B34FA9FA-9BA6-447E-A152-F5986F930D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19706" y="3521199"/>
            <a:ext cx="1569660" cy="424732"/>
          </a:xfrm>
        </p:spPr>
        <p:txBody>
          <a:bodyPr/>
          <a:lstStyle/>
          <a:p>
            <a:r>
              <a:rPr lang="zh-CN" altLang="en-US"/>
              <a:t>阶段计划</a:t>
            </a:r>
          </a:p>
        </p:txBody>
      </p:sp>
    </p:spTree>
    <p:extLst>
      <p:ext uri="{BB962C8B-B14F-4D97-AF65-F5344CB8AC3E}">
        <p14:creationId xmlns:p14="http://schemas.microsoft.com/office/powerpoint/2010/main" val="130749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FDD32E2C-699E-4B1C-B20F-90B66B3191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dirty="0"/>
              <a:t>基本情况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BE84DE58-AA22-413A-A2AA-F47A605A20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af-ZA" altLang="zh-CN" dirty="0"/>
              <a:t>Basic situation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FE27009-5AEE-4309-AE60-85D5263F8D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dirty="0"/>
              <a:t>请在此输入有关于基本情况的相关说明，以便于观众更好的理解，输入文字时可以直接复制，粘贴时请选择右键只保留文本。</a:t>
            </a:r>
          </a:p>
          <a:p>
            <a:pPr>
              <a:lnSpc>
                <a:spcPct val="120000"/>
              </a:lnSpc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1117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组合 141">
            <a:extLst>
              <a:ext uri="{FF2B5EF4-FFF2-40B4-BE49-F238E27FC236}">
                <a16:creationId xmlns:a16="http://schemas.microsoft.com/office/drawing/2014/main" id="{55C28443-1DA6-4CB9-BE8E-26641A532315}"/>
              </a:ext>
            </a:extLst>
          </p:cNvPr>
          <p:cNvGrpSpPr/>
          <p:nvPr/>
        </p:nvGrpSpPr>
        <p:grpSpPr>
          <a:xfrm rot="19844197">
            <a:off x="11309248" y="3320208"/>
            <a:ext cx="537248" cy="125114"/>
            <a:chOff x="1148017" y="4676064"/>
            <a:chExt cx="923733" cy="215119"/>
          </a:xfrm>
        </p:grpSpPr>
        <p:sp>
          <p:nvSpPr>
            <p:cNvPr id="143" name="任意多边形: 形状 142">
              <a:extLst>
                <a:ext uri="{FF2B5EF4-FFF2-40B4-BE49-F238E27FC236}">
                  <a16:creationId xmlns:a16="http://schemas.microsoft.com/office/drawing/2014/main" id="{4CFBC64F-B1DC-460B-AA8F-FAFE629021BC}"/>
                </a:ext>
              </a:extLst>
            </p:cNvPr>
            <p:cNvSpPr/>
            <p:nvPr/>
          </p:nvSpPr>
          <p:spPr>
            <a:xfrm rot="20792511">
              <a:off x="1148017" y="4676064"/>
              <a:ext cx="783581" cy="215119"/>
            </a:xfrm>
            <a:custGeom>
              <a:avLst/>
              <a:gdLst>
                <a:gd name="connsiteX0" fmla="*/ 107996 w 1159961"/>
                <a:gd name="connsiteY0" fmla="*/ 0 h 564887"/>
                <a:gd name="connsiteX1" fmla="*/ 145162 w 1159961"/>
                <a:gd name="connsiteY1" fmla="*/ 24424 h 564887"/>
                <a:gd name="connsiteX2" fmla="*/ 695155 w 1159961"/>
                <a:gd name="connsiteY2" fmla="*/ 405633 h 564887"/>
                <a:gd name="connsiteX3" fmla="*/ 1159445 w 1159961"/>
                <a:gd name="connsiteY3" fmla="*/ 321164 h 564887"/>
                <a:gd name="connsiteX4" fmla="*/ 1159961 w 1159961"/>
                <a:gd name="connsiteY4" fmla="*/ 320848 h 564887"/>
                <a:gd name="connsiteX5" fmla="*/ 667328 w 1159961"/>
                <a:gd name="connsiteY5" fmla="*/ 562357 h 564887"/>
                <a:gd name="connsiteX6" fmla="*/ 52557 w 1159961"/>
                <a:gd name="connsiteY6" fmla="*/ 486026 h 564887"/>
                <a:gd name="connsiteX7" fmla="*/ 0 w 1159961"/>
                <a:gd name="connsiteY7" fmla="*/ 451288 h 564887"/>
                <a:gd name="connsiteX0" fmla="*/ 107996 w 1159445"/>
                <a:gd name="connsiteY0" fmla="*/ 0 h 564887"/>
                <a:gd name="connsiteX1" fmla="*/ 145162 w 1159445"/>
                <a:gd name="connsiteY1" fmla="*/ 24424 h 564887"/>
                <a:gd name="connsiteX2" fmla="*/ 695155 w 1159445"/>
                <a:gd name="connsiteY2" fmla="*/ 405633 h 564887"/>
                <a:gd name="connsiteX3" fmla="*/ 1159445 w 1159445"/>
                <a:gd name="connsiteY3" fmla="*/ 321164 h 564887"/>
                <a:gd name="connsiteX4" fmla="*/ 1111486 w 1159445"/>
                <a:gd name="connsiteY4" fmla="*/ 267624 h 564887"/>
                <a:gd name="connsiteX5" fmla="*/ 667328 w 1159445"/>
                <a:gd name="connsiteY5" fmla="*/ 562357 h 564887"/>
                <a:gd name="connsiteX6" fmla="*/ 52557 w 1159445"/>
                <a:gd name="connsiteY6" fmla="*/ 486026 h 564887"/>
                <a:gd name="connsiteX7" fmla="*/ 0 w 1159445"/>
                <a:gd name="connsiteY7" fmla="*/ 451288 h 564887"/>
                <a:gd name="connsiteX8" fmla="*/ 107996 w 1159445"/>
                <a:gd name="connsiteY8" fmla="*/ 0 h 564887"/>
                <a:gd name="connsiteX0" fmla="*/ 107996 w 1111486"/>
                <a:gd name="connsiteY0" fmla="*/ 0 h 564887"/>
                <a:gd name="connsiteX1" fmla="*/ 145162 w 1111486"/>
                <a:gd name="connsiteY1" fmla="*/ 24424 h 564887"/>
                <a:gd name="connsiteX2" fmla="*/ 695155 w 1111486"/>
                <a:gd name="connsiteY2" fmla="*/ 405633 h 564887"/>
                <a:gd name="connsiteX3" fmla="*/ 1108100 w 1111486"/>
                <a:gd name="connsiteY3" fmla="*/ 269701 h 564887"/>
                <a:gd name="connsiteX4" fmla="*/ 1111486 w 1111486"/>
                <a:gd name="connsiteY4" fmla="*/ 267624 h 564887"/>
                <a:gd name="connsiteX5" fmla="*/ 667328 w 1111486"/>
                <a:gd name="connsiteY5" fmla="*/ 562357 h 564887"/>
                <a:gd name="connsiteX6" fmla="*/ 52557 w 1111486"/>
                <a:gd name="connsiteY6" fmla="*/ 486026 h 564887"/>
                <a:gd name="connsiteX7" fmla="*/ 0 w 1111486"/>
                <a:gd name="connsiteY7" fmla="*/ 451288 h 564887"/>
                <a:gd name="connsiteX8" fmla="*/ 107996 w 1111486"/>
                <a:gd name="connsiteY8" fmla="*/ 0 h 564887"/>
                <a:gd name="connsiteX0" fmla="*/ 107996 w 1111486"/>
                <a:gd name="connsiteY0" fmla="*/ 0 h 564887"/>
                <a:gd name="connsiteX1" fmla="*/ 145162 w 1111486"/>
                <a:gd name="connsiteY1" fmla="*/ 24424 h 564887"/>
                <a:gd name="connsiteX2" fmla="*/ 691842 w 1111486"/>
                <a:gd name="connsiteY2" fmla="*/ 77430 h 564887"/>
                <a:gd name="connsiteX3" fmla="*/ 1108100 w 1111486"/>
                <a:gd name="connsiteY3" fmla="*/ 269701 h 564887"/>
                <a:gd name="connsiteX4" fmla="*/ 1111486 w 1111486"/>
                <a:gd name="connsiteY4" fmla="*/ 267624 h 564887"/>
                <a:gd name="connsiteX5" fmla="*/ 667328 w 1111486"/>
                <a:gd name="connsiteY5" fmla="*/ 562357 h 564887"/>
                <a:gd name="connsiteX6" fmla="*/ 52557 w 1111486"/>
                <a:gd name="connsiteY6" fmla="*/ 486026 h 564887"/>
                <a:gd name="connsiteX7" fmla="*/ 0 w 1111486"/>
                <a:gd name="connsiteY7" fmla="*/ 451288 h 564887"/>
                <a:gd name="connsiteX8" fmla="*/ 107996 w 1111486"/>
                <a:gd name="connsiteY8" fmla="*/ 0 h 564887"/>
                <a:gd name="connsiteX0" fmla="*/ 107996 w 1111486"/>
                <a:gd name="connsiteY0" fmla="*/ 0 h 499376"/>
                <a:gd name="connsiteX1" fmla="*/ 145162 w 1111486"/>
                <a:gd name="connsiteY1" fmla="*/ 24424 h 499376"/>
                <a:gd name="connsiteX2" fmla="*/ 691842 w 1111486"/>
                <a:gd name="connsiteY2" fmla="*/ 77430 h 499376"/>
                <a:gd name="connsiteX3" fmla="*/ 1108100 w 1111486"/>
                <a:gd name="connsiteY3" fmla="*/ 269701 h 499376"/>
                <a:gd name="connsiteX4" fmla="*/ 1111486 w 1111486"/>
                <a:gd name="connsiteY4" fmla="*/ 267624 h 499376"/>
                <a:gd name="connsiteX5" fmla="*/ 477419 w 1111486"/>
                <a:gd name="connsiteY5" fmla="*/ 329816 h 499376"/>
                <a:gd name="connsiteX6" fmla="*/ 52557 w 1111486"/>
                <a:gd name="connsiteY6" fmla="*/ 486026 h 499376"/>
                <a:gd name="connsiteX7" fmla="*/ 0 w 1111486"/>
                <a:gd name="connsiteY7" fmla="*/ 451288 h 499376"/>
                <a:gd name="connsiteX8" fmla="*/ 107996 w 1111486"/>
                <a:gd name="connsiteY8" fmla="*/ 0 h 499376"/>
                <a:gd name="connsiteX0" fmla="*/ 55439 w 1058929"/>
                <a:gd name="connsiteY0" fmla="*/ 0 h 499376"/>
                <a:gd name="connsiteX1" fmla="*/ 92605 w 1058929"/>
                <a:gd name="connsiteY1" fmla="*/ 24424 h 499376"/>
                <a:gd name="connsiteX2" fmla="*/ 639285 w 1058929"/>
                <a:gd name="connsiteY2" fmla="*/ 77430 h 499376"/>
                <a:gd name="connsiteX3" fmla="*/ 1055543 w 1058929"/>
                <a:gd name="connsiteY3" fmla="*/ 269701 h 499376"/>
                <a:gd name="connsiteX4" fmla="*/ 1058929 w 1058929"/>
                <a:gd name="connsiteY4" fmla="*/ 267624 h 499376"/>
                <a:gd name="connsiteX5" fmla="*/ 424862 w 1058929"/>
                <a:gd name="connsiteY5" fmla="*/ 329816 h 499376"/>
                <a:gd name="connsiteX6" fmla="*/ 0 w 1058929"/>
                <a:gd name="connsiteY6" fmla="*/ 486026 h 499376"/>
                <a:gd name="connsiteX7" fmla="*/ 55439 w 1058929"/>
                <a:gd name="connsiteY7" fmla="*/ 0 h 499376"/>
                <a:gd name="connsiteX0" fmla="*/ 0 w 1058929"/>
                <a:gd name="connsiteY0" fmla="*/ 461603 h 474953"/>
                <a:gd name="connsiteX1" fmla="*/ 92605 w 1058929"/>
                <a:gd name="connsiteY1" fmla="*/ 1 h 474953"/>
                <a:gd name="connsiteX2" fmla="*/ 639285 w 1058929"/>
                <a:gd name="connsiteY2" fmla="*/ 53007 h 474953"/>
                <a:gd name="connsiteX3" fmla="*/ 1055543 w 1058929"/>
                <a:gd name="connsiteY3" fmla="*/ 245278 h 474953"/>
                <a:gd name="connsiteX4" fmla="*/ 1058929 w 1058929"/>
                <a:gd name="connsiteY4" fmla="*/ 243201 h 474953"/>
                <a:gd name="connsiteX5" fmla="*/ 424862 w 1058929"/>
                <a:gd name="connsiteY5" fmla="*/ 305393 h 474953"/>
                <a:gd name="connsiteX6" fmla="*/ 0 w 1058929"/>
                <a:gd name="connsiteY6" fmla="*/ 461603 h 474953"/>
                <a:gd name="connsiteX0" fmla="*/ 0 w 972106"/>
                <a:gd name="connsiteY0" fmla="*/ 318673 h 347792"/>
                <a:gd name="connsiteX1" fmla="*/ 5782 w 972106"/>
                <a:gd name="connsiteY1" fmla="*/ 1 h 347792"/>
                <a:gd name="connsiteX2" fmla="*/ 552462 w 972106"/>
                <a:gd name="connsiteY2" fmla="*/ 53007 h 347792"/>
                <a:gd name="connsiteX3" fmla="*/ 968720 w 972106"/>
                <a:gd name="connsiteY3" fmla="*/ 245278 h 347792"/>
                <a:gd name="connsiteX4" fmla="*/ 972106 w 972106"/>
                <a:gd name="connsiteY4" fmla="*/ 243201 h 347792"/>
                <a:gd name="connsiteX5" fmla="*/ 338039 w 972106"/>
                <a:gd name="connsiteY5" fmla="*/ 305393 h 347792"/>
                <a:gd name="connsiteX6" fmla="*/ 0 w 972106"/>
                <a:gd name="connsiteY6" fmla="*/ 318673 h 347792"/>
                <a:gd name="connsiteX0" fmla="*/ 0 w 972106"/>
                <a:gd name="connsiteY0" fmla="*/ 318673 h 347792"/>
                <a:gd name="connsiteX1" fmla="*/ 5782 w 972106"/>
                <a:gd name="connsiteY1" fmla="*/ 1 h 347792"/>
                <a:gd name="connsiteX2" fmla="*/ 364914 w 972106"/>
                <a:gd name="connsiteY2" fmla="*/ 54901 h 347792"/>
                <a:gd name="connsiteX3" fmla="*/ 968720 w 972106"/>
                <a:gd name="connsiteY3" fmla="*/ 245278 h 347792"/>
                <a:gd name="connsiteX4" fmla="*/ 972106 w 972106"/>
                <a:gd name="connsiteY4" fmla="*/ 243201 h 347792"/>
                <a:gd name="connsiteX5" fmla="*/ 338039 w 972106"/>
                <a:gd name="connsiteY5" fmla="*/ 305393 h 347792"/>
                <a:gd name="connsiteX6" fmla="*/ 0 w 972106"/>
                <a:gd name="connsiteY6" fmla="*/ 318673 h 347792"/>
                <a:gd name="connsiteX0" fmla="*/ 290193 w 1262299"/>
                <a:gd name="connsiteY0" fmla="*/ 401195 h 430314"/>
                <a:gd name="connsiteX1" fmla="*/ 1 w 1262299"/>
                <a:gd name="connsiteY1" fmla="*/ 0 h 430314"/>
                <a:gd name="connsiteX2" fmla="*/ 655107 w 1262299"/>
                <a:gd name="connsiteY2" fmla="*/ 137423 h 430314"/>
                <a:gd name="connsiteX3" fmla="*/ 1258913 w 1262299"/>
                <a:gd name="connsiteY3" fmla="*/ 327800 h 430314"/>
                <a:gd name="connsiteX4" fmla="*/ 1262299 w 1262299"/>
                <a:gd name="connsiteY4" fmla="*/ 325723 h 430314"/>
                <a:gd name="connsiteX5" fmla="*/ 628232 w 1262299"/>
                <a:gd name="connsiteY5" fmla="*/ 387915 h 430314"/>
                <a:gd name="connsiteX6" fmla="*/ 290193 w 1262299"/>
                <a:gd name="connsiteY6" fmla="*/ 401195 h 430314"/>
                <a:gd name="connsiteX0" fmla="*/ 22957 w 995063"/>
                <a:gd name="connsiteY0" fmla="*/ 296320 h 325439"/>
                <a:gd name="connsiteX1" fmla="*/ -1 w 995063"/>
                <a:gd name="connsiteY1" fmla="*/ 1 h 325439"/>
                <a:gd name="connsiteX2" fmla="*/ 387871 w 995063"/>
                <a:gd name="connsiteY2" fmla="*/ 32548 h 325439"/>
                <a:gd name="connsiteX3" fmla="*/ 991677 w 995063"/>
                <a:gd name="connsiteY3" fmla="*/ 222925 h 325439"/>
                <a:gd name="connsiteX4" fmla="*/ 995063 w 995063"/>
                <a:gd name="connsiteY4" fmla="*/ 220848 h 325439"/>
                <a:gd name="connsiteX5" fmla="*/ 360996 w 995063"/>
                <a:gd name="connsiteY5" fmla="*/ 283040 h 325439"/>
                <a:gd name="connsiteX6" fmla="*/ 22957 w 995063"/>
                <a:gd name="connsiteY6" fmla="*/ 296320 h 325439"/>
                <a:gd name="connsiteX0" fmla="*/ 0 w 1088235"/>
                <a:gd name="connsiteY0" fmla="*/ 268530 h 305995"/>
                <a:gd name="connsiteX1" fmla="*/ 93171 w 1088235"/>
                <a:gd name="connsiteY1" fmla="*/ 1 h 305995"/>
                <a:gd name="connsiteX2" fmla="*/ 481043 w 1088235"/>
                <a:gd name="connsiteY2" fmla="*/ 32548 h 305995"/>
                <a:gd name="connsiteX3" fmla="*/ 1084849 w 1088235"/>
                <a:gd name="connsiteY3" fmla="*/ 222925 h 305995"/>
                <a:gd name="connsiteX4" fmla="*/ 1088235 w 1088235"/>
                <a:gd name="connsiteY4" fmla="*/ 220848 h 305995"/>
                <a:gd name="connsiteX5" fmla="*/ 454168 w 1088235"/>
                <a:gd name="connsiteY5" fmla="*/ 283040 h 305995"/>
                <a:gd name="connsiteX6" fmla="*/ 0 w 1088235"/>
                <a:gd name="connsiteY6" fmla="*/ 268530 h 305995"/>
                <a:gd name="connsiteX0" fmla="*/ 0 w 1088235"/>
                <a:gd name="connsiteY0" fmla="*/ 268296 h 305761"/>
                <a:gd name="connsiteX1" fmla="*/ 69728 w 1088235"/>
                <a:gd name="connsiteY1" fmla="*/ 1 h 305761"/>
                <a:gd name="connsiteX2" fmla="*/ 481043 w 1088235"/>
                <a:gd name="connsiteY2" fmla="*/ 32314 h 305761"/>
                <a:gd name="connsiteX3" fmla="*/ 1084849 w 1088235"/>
                <a:gd name="connsiteY3" fmla="*/ 222691 h 305761"/>
                <a:gd name="connsiteX4" fmla="*/ 1088235 w 1088235"/>
                <a:gd name="connsiteY4" fmla="*/ 220614 h 305761"/>
                <a:gd name="connsiteX5" fmla="*/ 454168 w 1088235"/>
                <a:gd name="connsiteY5" fmla="*/ 282806 h 305761"/>
                <a:gd name="connsiteX6" fmla="*/ 0 w 1088235"/>
                <a:gd name="connsiteY6" fmla="*/ 268296 h 305761"/>
                <a:gd name="connsiteX0" fmla="*/ 0 w 1088235"/>
                <a:gd name="connsiteY0" fmla="*/ 268296 h 298480"/>
                <a:gd name="connsiteX1" fmla="*/ 69728 w 1088235"/>
                <a:gd name="connsiteY1" fmla="*/ 1 h 298480"/>
                <a:gd name="connsiteX2" fmla="*/ 481043 w 1088235"/>
                <a:gd name="connsiteY2" fmla="*/ 32314 h 298480"/>
                <a:gd name="connsiteX3" fmla="*/ 1084849 w 1088235"/>
                <a:gd name="connsiteY3" fmla="*/ 222691 h 298480"/>
                <a:gd name="connsiteX4" fmla="*/ 1088235 w 1088235"/>
                <a:gd name="connsiteY4" fmla="*/ 220614 h 298480"/>
                <a:gd name="connsiteX5" fmla="*/ 453932 w 1088235"/>
                <a:gd name="connsiteY5" fmla="*/ 259366 h 298480"/>
                <a:gd name="connsiteX6" fmla="*/ 0 w 1088235"/>
                <a:gd name="connsiteY6" fmla="*/ 268296 h 298480"/>
                <a:gd name="connsiteX0" fmla="*/ 0 w 1088235"/>
                <a:gd name="connsiteY0" fmla="*/ 268296 h 298755"/>
                <a:gd name="connsiteX1" fmla="*/ 69728 w 1088235"/>
                <a:gd name="connsiteY1" fmla="*/ 1 h 298755"/>
                <a:gd name="connsiteX2" fmla="*/ 481043 w 1088235"/>
                <a:gd name="connsiteY2" fmla="*/ 32314 h 298755"/>
                <a:gd name="connsiteX3" fmla="*/ 1084849 w 1088235"/>
                <a:gd name="connsiteY3" fmla="*/ 222691 h 298755"/>
                <a:gd name="connsiteX4" fmla="*/ 1088235 w 1088235"/>
                <a:gd name="connsiteY4" fmla="*/ 220614 h 298755"/>
                <a:gd name="connsiteX5" fmla="*/ 453932 w 1088235"/>
                <a:gd name="connsiteY5" fmla="*/ 259366 h 298755"/>
                <a:gd name="connsiteX6" fmla="*/ 0 w 1088235"/>
                <a:gd name="connsiteY6" fmla="*/ 268296 h 298755"/>
                <a:gd name="connsiteX0" fmla="*/ 0 w 1088235"/>
                <a:gd name="connsiteY0" fmla="*/ 268296 h 298755"/>
                <a:gd name="connsiteX1" fmla="*/ 69728 w 1088235"/>
                <a:gd name="connsiteY1" fmla="*/ 1 h 298755"/>
                <a:gd name="connsiteX2" fmla="*/ 481043 w 1088235"/>
                <a:gd name="connsiteY2" fmla="*/ 32314 h 298755"/>
                <a:gd name="connsiteX3" fmla="*/ 1084849 w 1088235"/>
                <a:gd name="connsiteY3" fmla="*/ 222691 h 298755"/>
                <a:gd name="connsiteX4" fmla="*/ 1088235 w 1088235"/>
                <a:gd name="connsiteY4" fmla="*/ 220614 h 298755"/>
                <a:gd name="connsiteX5" fmla="*/ 453932 w 1088235"/>
                <a:gd name="connsiteY5" fmla="*/ 259366 h 298755"/>
                <a:gd name="connsiteX6" fmla="*/ 0 w 1088235"/>
                <a:gd name="connsiteY6" fmla="*/ 268296 h 29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8235" h="298755">
                  <a:moveTo>
                    <a:pt x="0" y="268296"/>
                  </a:moveTo>
                  <a:lnTo>
                    <a:pt x="69728" y="1"/>
                  </a:lnTo>
                  <a:cubicBezTo>
                    <a:pt x="228240" y="115661"/>
                    <a:pt x="311856" y="-4801"/>
                    <a:pt x="481043" y="32314"/>
                  </a:cubicBezTo>
                  <a:cubicBezTo>
                    <a:pt x="650230" y="69429"/>
                    <a:pt x="969156" y="323730"/>
                    <a:pt x="1084849" y="222691"/>
                  </a:cubicBezTo>
                  <a:lnTo>
                    <a:pt x="1088235" y="220614"/>
                  </a:lnTo>
                  <a:cubicBezTo>
                    <a:pt x="988886" y="306829"/>
                    <a:pt x="661946" y="324613"/>
                    <a:pt x="453932" y="259366"/>
                  </a:cubicBezTo>
                  <a:cubicBezTo>
                    <a:pt x="280279" y="204749"/>
                    <a:pt x="147712" y="336440"/>
                    <a:pt x="0" y="268296"/>
                  </a:cubicBezTo>
                  <a:close/>
                </a:path>
              </a:pathLst>
            </a:custGeom>
            <a:gradFill flip="none" rotWithShape="1">
              <a:gsLst>
                <a:gs pos="30000">
                  <a:schemeClr val="accent1"/>
                </a:gs>
                <a:gs pos="90000">
                  <a:schemeClr val="accent1"/>
                </a:gs>
                <a:gs pos="6100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127000" algn="ctr" rotWithShape="0">
                <a:schemeClr val="accent1">
                  <a:lumMod val="50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0" h="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4" name="任意多边形: 形状 143">
              <a:extLst>
                <a:ext uri="{FF2B5EF4-FFF2-40B4-BE49-F238E27FC236}">
                  <a16:creationId xmlns:a16="http://schemas.microsoft.com/office/drawing/2014/main" id="{5216CCF5-3391-4367-9A2C-1C6100AEEA94}"/>
                </a:ext>
              </a:extLst>
            </p:cNvPr>
            <p:cNvSpPr/>
            <p:nvPr/>
          </p:nvSpPr>
          <p:spPr>
            <a:xfrm rot="20792511" flipH="1" flipV="1">
              <a:off x="1917219" y="4703991"/>
              <a:ext cx="154531" cy="78537"/>
            </a:xfrm>
            <a:custGeom>
              <a:avLst/>
              <a:gdLst>
                <a:gd name="connsiteX0" fmla="*/ 107996 w 1159961"/>
                <a:gd name="connsiteY0" fmla="*/ 0 h 564887"/>
                <a:gd name="connsiteX1" fmla="*/ 145162 w 1159961"/>
                <a:gd name="connsiteY1" fmla="*/ 24424 h 564887"/>
                <a:gd name="connsiteX2" fmla="*/ 695155 w 1159961"/>
                <a:gd name="connsiteY2" fmla="*/ 405633 h 564887"/>
                <a:gd name="connsiteX3" fmla="*/ 1159445 w 1159961"/>
                <a:gd name="connsiteY3" fmla="*/ 321164 h 564887"/>
                <a:gd name="connsiteX4" fmla="*/ 1159961 w 1159961"/>
                <a:gd name="connsiteY4" fmla="*/ 320848 h 564887"/>
                <a:gd name="connsiteX5" fmla="*/ 667328 w 1159961"/>
                <a:gd name="connsiteY5" fmla="*/ 562357 h 564887"/>
                <a:gd name="connsiteX6" fmla="*/ 52557 w 1159961"/>
                <a:gd name="connsiteY6" fmla="*/ 486026 h 564887"/>
                <a:gd name="connsiteX7" fmla="*/ 0 w 1159961"/>
                <a:gd name="connsiteY7" fmla="*/ 451288 h 564887"/>
                <a:gd name="connsiteX0" fmla="*/ 107996 w 1159445"/>
                <a:gd name="connsiteY0" fmla="*/ 0 h 564887"/>
                <a:gd name="connsiteX1" fmla="*/ 145162 w 1159445"/>
                <a:gd name="connsiteY1" fmla="*/ 24424 h 564887"/>
                <a:gd name="connsiteX2" fmla="*/ 695155 w 1159445"/>
                <a:gd name="connsiteY2" fmla="*/ 405633 h 564887"/>
                <a:gd name="connsiteX3" fmla="*/ 1159445 w 1159445"/>
                <a:gd name="connsiteY3" fmla="*/ 321164 h 564887"/>
                <a:gd name="connsiteX4" fmla="*/ 1111486 w 1159445"/>
                <a:gd name="connsiteY4" fmla="*/ 267624 h 564887"/>
                <a:gd name="connsiteX5" fmla="*/ 667328 w 1159445"/>
                <a:gd name="connsiteY5" fmla="*/ 562357 h 564887"/>
                <a:gd name="connsiteX6" fmla="*/ 52557 w 1159445"/>
                <a:gd name="connsiteY6" fmla="*/ 486026 h 564887"/>
                <a:gd name="connsiteX7" fmla="*/ 0 w 1159445"/>
                <a:gd name="connsiteY7" fmla="*/ 451288 h 564887"/>
                <a:gd name="connsiteX8" fmla="*/ 107996 w 1159445"/>
                <a:gd name="connsiteY8" fmla="*/ 0 h 564887"/>
                <a:gd name="connsiteX0" fmla="*/ 107996 w 1111486"/>
                <a:gd name="connsiteY0" fmla="*/ 0 h 564887"/>
                <a:gd name="connsiteX1" fmla="*/ 145162 w 1111486"/>
                <a:gd name="connsiteY1" fmla="*/ 24424 h 564887"/>
                <a:gd name="connsiteX2" fmla="*/ 695155 w 1111486"/>
                <a:gd name="connsiteY2" fmla="*/ 405633 h 564887"/>
                <a:gd name="connsiteX3" fmla="*/ 1108100 w 1111486"/>
                <a:gd name="connsiteY3" fmla="*/ 269701 h 564887"/>
                <a:gd name="connsiteX4" fmla="*/ 1111486 w 1111486"/>
                <a:gd name="connsiteY4" fmla="*/ 267624 h 564887"/>
                <a:gd name="connsiteX5" fmla="*/ 667328 w 1111486"/>
                <a:gd name="connsiteY5" fmla="*/ 562357 h 564887"/>
                <a:gd name="connsiteX6" fmla="*/ 52557 w 1111486"/>
                <a:gd name="connsiteY6" fmla="*/ 486026 h 564887"/>
                <a:gd name="connsiteX7" fmla="*/ 0 w 1111486"/>
                <a:gd name="connsiteY7" fmla="*/ 451288 h 564887"/>
                <a:gd name="connsiteX8" fmla="*/ 107996 w 1111486"/>
                <a:gd name="connsiteY8" fmla="*/ 0 h 56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1486" h="564887">
                  <a:moveTo>
                    <a:pt x="107996" y="0"/>
                  </a:moveTo>
                  <a:lnTo>
                    <a:pt x="145162" y="24424"/>
                  </a:lnTo>
                  <a:cubicBezTo>
                    <a:pt x="303674" y="140084"/>
                    <a:pt x="534665" y="364754"/>
                    <a:pt x="695155" y="405633"/>
                  </a:cubicBezTo>
                  <a:cubicBezTo>
                    <a:pt x="855645" y="446513"/>
                    <a:pt x="992407" y="370740"/>
                    <a:pt x="1108100" y="269701"/>
                  </a:cubicBezTo>
                  <a:lnTo>
                    <a:pt x="1111486" y="267624"/>
                  </a:lnTo>
                  <a:cubicBezTo>
                    <a:pt x="1012137" y="353839"/>
                    <a:pt x="864894" y="549099"/>
                    <a:pt x="667328" y="562357"/>
                  </a:cubicBezTo>
                  <a:cubicBezTo>
                    <a:pt x="519153" y="572300"/>
                    <a:pt x="200269" y="554170"/>
                    <a:pt x="52557" y="486026"/>
                  </a:cubicBezTo>
                  <a:lnTo>
                    <a:pt x="0" y="451288"/>
                  </a:lnTo>
                  <a:lnTo>
                    <a:pt x="107996" y="0"/>
                  </a:lnTo>
                  <a:close/>
                </a:path>
              </a:pathLst>
            </a:custGeom>
            <a:gradFill flip="none" rotWithShape="1">
              <a:gsLst>
                <a:gs pos="54000">
                  <a:schemeClr val="accent1">
                    <a:lumMod val="19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127000" algn="ctr" rotWithShape="0">
                <a:schemeClr val="accent1">
                  <a:lumMod val="50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0" h="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41" name="任意多边形: 形状 140">
            <a:extLst>
              <a:ext uri="{FF2B5EF4-FFF2-40B4-BE49-F238E27FC236}">
                <a16:creationId xmlns:a16="http://schemas.microsoft.com/office/drawing/2014/main" id="{45A7900C-2DEB-4AAE-B99C-11AC6097EA39}"/>
              </a:ext>
            </a:extLst>
          </p:cNvPr>
          <p:cNvSpPr/>
          <p:nvPr/>
        </p:nvSpPr>
        <p:spPr>
          <a:xfrm rot="19071979">
            <a:off x="7973157" y="1714586"/>
            <a:ext cx="636421" cy="323447"/>
          </a:xfrm>
          <a:custGeom>
            <a:avLst/>
            <a:gdLst>
              <a:gd name="connsiteX0" fmla="*/ 107996 w 1159961"/>
              <a:gd name="connsiteY0" fmla="*/ 0 h 564887"/>
              <a:gd name="connsiteX1" fmla="*/ 145162 w 1159961"/>
              <a:gd name="connsiteY1" fmla="*/ 24424 h 564887"/>
              <a:gd name="connsiteX2" fmla="*/ 695155 w 1159961"/>
              <a:gd name="connsiteY2" fmla="*/ 405633 h 564887"/>
              <a:gd name="connsiteX3" fmla="*/ 1159445 w 1159961"/>
              <a:gd name="connsiteY3" fmla="*/ 321164 h 564887"/>
              <a:gd name="connsiteX4" fmla="*/ 1159961 w 1159961"/>
              <a:gd name="connsiteY4" fmla="*/ 320848 h 564887"/>
              <a:gd name="connsiteX5" fmla="*/ 667328 w 1159961"/>
              <a:gd name="connsiteY5" fmla="*/ 562357 h 564887"/>
              <a:gd name="connsiteX6" fmla="*/ 52557 w 1159961"/>
              <a:gd name="connsiteY6" fmla="*/ 486026 h 564887"/>
              <a:gd name="connsiteX7" fmla="*/ 0 w 1159961"/>
              <a:gd name="connsiteY7" fmla="*/ 451288 h 564887"/>
              <a:gd name="connsiteX0" fmla="*/ 107996 w 1159445"/>
              <a:gd name="connsiteY0" fmla="*/ 0 h 564887"/>
              <a:gd name="connsiteX1" fmla="*/ 145162 w 1159445"/>
              <a:gd name="connsiteY1" fmla="*/ 24424 h 564887"/>
              <a:gd name="connsiteX2" fmla="*/ 695155 w 1159445"/>
              <a:gd name="connsiteY2" fmla="*/ 405633 h 564887"/>
              <a:gd name="connsiteX3" fmla="*/ 1159445 w 1159445"/>
              <a:gd name="connsiteY3" fmla="*/ 321164 h 564887"/>
              <a:gd name="connsiteX4" fmla="*/ 1111486 w 1159445"/>
              <a:gd name="connsiteY4" fmla="*/ 267624 h 564887"/>
              <a:gd name="connsiteX5" fmla="*/ 667328 w 1159445"/>
              <a:gd name="connsiteY5" fmla="*/ 562357 h 564887"/>
              <a:gd name="connsiteX6" fmla="*/ 52557 w 1159445"/>
              <a:gd name="connsiteY6" fmla="*/ 486026 h 564887"/>
              <a:gd name="connsiteX7" fmla="*/ 0 w 1159445"/>
              <a:gd name="connsiteY7" fmla="*/ 451288 h 564887"/>
              <a:gd name="connsiteX8" fmla="*/ 107996 w 1159445"/>
              <a:gd name="connsiteY8" fmla="*/ 0 h 564887"/>
              <a:gd name="connsiteX0" fmla="*/ 107996 w 1111486"/>
              <a:gd name="connsiteY0" fmla="*/ 0 h 564887"/>
              <a:gd name="connsiteX1" fmla="*/ 145162 w 1111486"/>
              <a:gd name="connsiteY1" fmla="*/ 24424 h 564887"/>
              <a:gd name="connsiteX2" fmla="*/ 695155 w 1111486"/>
              <a:gd name="connsiteY2" fmla="*/ 405633 h 564887"/>
              <a:gd name="connsiteX3" fmla="*/ 1108100 w 1111486"/>
              <a:gd name="connsiteY3" fmla="*/ 269701 h 564887"/>
              <a:gd name="connsiteX4" fmla="*/ 1111486 w 1111486"/>
              <a:gd name="connsiteY4" fmla="*/ 267624 h 564887"/>
              <a:gd name="connsiteX5" fmla="*/ 667328 w 1111486"/>
              <a:gd name="connsiteY5" fmla="*/ 562357 h 564887"/>
              <a:gd name="connsiteX6" fmla="*/ 52557 w 1111486"/>
              <a:gd name="connsiteY6" fmla="*/ 486026 h 564887"/>
              <a:gd name="connsiteX7" fmla="*/ 0 w 1111486"/>
              <a:gd name="connsiteY7" fmla="*/ 451288 h 564887"/>
              <a:gd name="connsiteX8" fmla="*/ 107996 w 1111486"/>
              <a:gd name="connsiteY8" fmla="*/ 0 h 56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1486" h="564887">
                <a:moveTo>
                  <a:pt x="107996" y="0"/>
                </a:moveTo>
                <a:lnTo>
                  <a:pt x="145162" y="24424"/>
                </a:lnTo>
                <a:cubicBezTo>
                  <a:pt x="303674" y="140084"/>
                  <a:pt x="534665" y="364754"/>
                  <a:pt x="695155" y="405633"/>
                </a:cubicBezTo>
                <a:cubicBezTo>
                  <a:pt x="855645" y="446513"/>
                  <a:pt x="992407" y="370740"/>
                  <a:pt x="1108100" y="269701"/>
                </a:cubicBezTo>
                <a:lnTo>
                  <a:pt x="1111486" y="267624"/>
                </a:lnTo>
                <a:cubicBezTo>
                  <a:pt x="1012137" y="353839"/>
                  <a:pt x="864894" y="549099"/>
                  <a:pt x="667328" y="562357"/>
                </a:cubicBezTo>
                <a:cubicBezTo>
                  <a:pt x="519153" y="572300"/>
                  <a:pt x="200269" y="554170"/>
                  <a:pt x="52557" y="486026"/>
                </a:cubicBezTo>
                <a:lnTo>
                  <a:pt x="0" y="451288"/>
                </a:lnTo>
                <a:lnTo>
                  <a:pt x="107996" y="0"/>
                </a:lnTo>
                <a:close/>
              </a:path>
            </a:pathLst>
          </a:custGeom>
          <a:gradFill flip="none" rotWithShape="1">
            <a:gsLst>
              <a:gs pos="54000">
                <a:schemeClr val="accent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27000" algn="ctr" rotWithShape="0">
              <a:schemeClr val="accent1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9" name="任意多边形: 形状 138">
            <a:extLst>
              <a:ext uri="{FF2B5EF4-FFF2-40B4-BE49-F238E27FC236}">
                <a16:creationId xmlns:a16="http://schemas.microsoft.com/office/drawing/2014/main" id="{670E9EE3-4DBA-421D-AFE3-302C786ABF70}"/>
              </a:ext>
            </a:extLst>
          </p:cNvPr>
          <p:cNvSpPr/>
          <p:nvPr/>
        </p:nvSpPr>
        <p:spPr>
          <a:xfrm rot="20792511">
            <a:off x="3233882" y="5682845"/>
            <a:ext cx="636421" cy="323447"/>
          </a:xfrm>
          <a:custGeom>
            <a:avLst/>
            <a:gdLst>
              <a:gd name="connsiteX0" fmla="*/ 107996 w 1159961"/>
              <a:gd name="connsiteY0" fmla="*/ 0 h 564887"/>
              <a:gd name="connsiteX1" fmla="*/ 145162 w 1159961"/>
              <a:gd name="connsiteY1" fmla="*/ 24424 h 564887"/>
              <a:gd name="connsiteX2" fmla="*/ 695155 w 1159961"/>
              <a:gd name="connsiteY2" fmla="*/ 405633 h 564887"/>
              <a:gd name="connsiteX3" fmla="*/ 1159445 w 1159961"/>
              <a:gd name="connsiteY3" fmla="*/ 321164 h 564887"/>
              <a:gd name="connsiteX4" fmla="*/ 1159961 w 1159961"/>
              <a:gd name="connsiteY4" fmla="*/ 320848 h 564887"/>
              <a:gd name="connsiteX5" fmla="*/ 667328 w 1159961"/>
              <a:gd name="connsiteY5" fmla="*/ 562357 h 564887"/>
              <a:gd name="connsiteX6" fmla="*/ 52557 w 1159961"/>
              <a:gd name="connsiteY6" fmla="*/ 486026 h 564887"/>
              <a:gd name="connsiteX7" fmla="*/ 0 w 1159961"/>
              <a:gd name="connsiteY7" fmla="*/ 451288 h 564887"/>
              <a:gd name="connsiteX0" fmla="*/ 107996 w 1159445"/>
              <a:gd name="connsiteY0" fmla="*/ 0 h 564887"/>
              <a:gd name="connsiteX1" fmla="*/ 145162 w 1159445"/>
              <a:gd name="connsiteY1" fmla="*/ 24424 h 564887"/>
              <a:gd name="connsiteX2" fmla="*/ 695155 w 1159445"/>
              <a:gd name="connsiteY2" fmla="*/ 405633 h 564887"/>
              <a:gd name="connsiteX3" fmla="*/ 1159445 w 1159445"/>
              <a:gd name="connsiteY3" fmla="*/ 321164 h 564887"/>
              <a:gd name="connsiteX4" fmla="*/ 1111486 w 1159445"/>
              <a:gd name="connsiteY4" fmla="*/ 267624 h 564887"/>
              <a:gd name="connsiteX5" fmla="*/ 667328 w 1159445"/>
              <a:gd name="connsiteY5" fmla="*/ 562357 h 564887"/>
              <a:gd name="connsiteX6" fmla="*/ 52557 w 1159445"/>
              <a:gd name="connsiteY6" fmla="*/ 486026 h 564887"/>
              <a:gd name="connsiteX7" fmla="*/ 0 w 1159445"/>
              <a:gd name="connsiteY7" fmla="*/ 451288 h 564887"/>
              <a:gd name="connsiteX8" fmla="*/ 107996 w 1159445"/>
              <a:gd name="connsiteY8" fmla="*/ 0 h 564887"/>
              <a:gd name="connsiteX0" fmla="*/ 107996 w 1111486"/>
              <a:gd name="connsiteY0" fmla="*/ 0 h 564887"/>
              <a:gd name="connsiteX1" fmla="*/ 145162 w 1111486"/>
              <a:gd name="connsiteY1" fmla="*/ 24424 h 564887"/>
              <a:gd name="connsiteX2" fmla="*/ 695155 w 1111486"/>
              <a:gd name="connsiteY2" fmla="*/ 405633 h 564887"/>
              <a:gd name="connsiteX3" fmla="*/ 1108100 w 1111486"/>
              <a:gd name="connsiteY3" fmla="*/ 269701 h 564887"/>
              <a:gd name="connsiteX4" fmla="*/ 1111486 w 1111486"/>
              <a:gd name="connsiteY4" fmla="*/ 267624 h 564887"/>
              <a:gd name="connsiteX5" fmla="*/ 667328 w 1111486"/>
              <a:gd name="connsiteY5" fmla="*/ 562357 h 564887"/>
              <a:gd name="connsiteX6" fmla="*/ 52557 w 1111486"/>
              <a:gd name="connsiteY6" fmla="*/ 486026 h 564887"/>
              <a:gd name="connsiteX7" fmla="*/ 0 w 1111486"/>
              <a:gd name="connsiteY7" fmla="*/ 451288 h 564887"/>
              <a:gd name="connsiteX8" fmla="*/ 107996 w 1111486"/>
              <a:gd name="connsiteY8" fmla="*/ 0 h 56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1486" h="564887">
                <a:moveTo>
                  <a:pt x="107996" y="0"/>
                </a:moveTo>
                <a:lnTo>
                  <a:pt x="145162" y="24424"/>
                </a:lnTo>
                <a:cubicBezTo>
                  <a:pt x="303674" y="140084"/>
                  <a:pt x="534665" y="364754"/>
                  <a:pt x="695155" y="405633"/>
                </a:cubicBezTo>
                <a:cubicBezTo>
                  <a:pt x="855645" y="446513"/>
                  <a:pt x="992407" y="370740"/>
                  <a:pt x="1108100" y="269701"/>
                </a:cubicBezTo>
                <a:lnTo>
                  <a:pt x="1111486" y="267624"/>
                </a:lnTo>
                <a:cubicBezTo>
                  <a:pt x="1012137" y="353839"/>
                  <a:pt x="864894" y="549099"/>
                  <a:pt x="667328" y="562357"/>
                </a:cubicBezTo>
                <a:cubicBezTo>
                  <a:pt x="519153" y="572300"/>
                  <a:pt x="200269" y="554170"/>
                  <a:pt x="52557" y="486026"/>
                </a:cubicBezTo>
                <a:lnTo>
                  <a:pt x="0" y="451288"/>
                </a:lnTo>
                <a:lnTo>
                  <a:pt x="107996" y="0"/>
                </a:lnTo>
                <a:close/>
              </a:path>
            </a:pathLst>
          </a:custGeom>
          <a:gradFill flip="none" rotWithShape="1">
            <a:gsLst>
              <a:gs pos="54000">
                <a:schemeClr val="accent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27000" algn="ctr" rotWithShape="0">
              <a:schemeClr val="accent1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02" name="图片 101">
            <a:extLst>
              <a:ext uri="{FF2B5EF4-FFF2-40B4-BE49-F238E27FC236}">
                <a16:creationId xmlns:a16="http://schemas.microsoft.com/office/drawing/2014/main" id="{36897D53-6663-4F04-8FD7-714FEFEA23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 grainSize="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05294" y="1761721"/>
            <a:ext cx="2828789" cy="4462659"/>
          </a:xfrm>
          <a:prstGeom prst="rect">
            <a:avLst/>
          </a:prstGeom>
        </p:spPr>
      </p:pic>
      <p:pic>
        <p:nvPicPr>
          <p:cNvPr id="101" name="图片 100">
            <a:extLst>
              <a:ext uri="{FF2B5EF4-FFF2-40B4-BE49-F238E27FC236}">
                <a16:creationId xmlns:a16="http://schemas.microsoft.com/office/drawing/2014/main" id="{C1AE3DB9-9C6E-41BD-B0F4-79CD5A8971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 grainSize="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1971" y="1761721"/>
            <a:ext cx="2828789" cy="4462659"/>
          </a:xfrm>
          <a:prstGeom prst="rect">
            <a:avLst/>
          </a:prstGeom>
        </p:spPr>
      </p:pic>
      <p:pic>
        <p:nvPicPr>
          <p:cNvPr id="100" name="图片 99">
            <a:extLst>
              <a:ext uri="{FF2B5EF4-FFF2-40B4-BE49-F238E27FC236}">
                <a16:creationId xmlns:a16="http://schemas.microsoft.com/office/drawing/2014/main" id="{CCCA6310-62DD-4673-AD71-64E0D3843B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 grainSize="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8648" y="1761721"/>
            <a:ext cx="2828789" cy="4462659"/>
          </a:xfrm>
          <a:prstGeom prst="rect">
            <a:avLst/>
          </a:prstGeom>
        </p:spPr>
      </p:pic>
      <p:pic>
        <p:nvPicPr>
          <p:cNvPr id="99" name="图片 98">
            <a:extLst>
              <a:ext uri="{FF2B5EF4-FFF2-40B4-BE49-F238E27FC236}">
                <a16:creationId xmlns:a16="http://schemas.microsoft.com/office/drawing/2014/main" id="{1D9B559F-8B22-4F37-AC02-6BA7FC281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 grainSize="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5325" y="1761721"/>
            <a:ext cx="2828789" cy="4462659"/>
          </a:xfrm>
          <a:prstGeom prst="rect">
            <a:avLst/>
          </a:prstGeom>
        </p:spPr>
      </p:pic>
      <p:sp>
        <p:nvSpPr>
          <p:cNvPr id="68" name="矩形 67">
            <a:extLst>
              <a:ext uri="{FF2B5EF4-FFF2-40B4-BE49-F238E27FC236}">
                <a16:creationId xmlns:a16="http://schemas.microsoft.com/office/drawing/2014/main" id="{5CC09860-8292-461A-999F-5F71E47CB3BE}"/>
              </a:ext>
            </a:extLst>
          </p:cNvPr>
          <p:cNvSpPr/>
          <p:nvPr/>
        </p:nvSpPr>
        <p:spPr>
          <a:xfrm>
            <a:off x="1679453" y="417540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  <a:sym typeface="+mn-lt"/>
              </a:rPr>
              <a:t>调研</a:t>
            </a: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AFDC50C9-6B4F-4D26-9445-14498185017D}"/>
              </a:ext>
            </a:extLst>
          </p:cNvPr>
          <p:cNvSpPr/>
          <p:nvPr/>
        </p:nvSpPr>
        <p:spPr>
          <a:xfrm>
            <a:off x="1008285" y="4645925"/>
            <a:ext cx="2170185" cy="62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通过各种调查方式系统客观的收集信息并研究分析</a:t>
            </a:r>
          </a:p>
        </p:txBody>
      </p:sp>
      <p:grpSp>
        <p:nvGrpSpPr>
          <p:cNvPr id="105" name="图形 103" descr="眼睛">
            <a:extLst>
              <a:ext uri="{FF2B5EF4-FFF2-40B4-BE49-F238E27FC236}">
                <a16:creationId xmlns:a16="http://schemas.microsoft.com/office/drawing/2014/main" id="{E9AF377A-4AD7-4D34-A7F9-51B07645C1B7}"/>
              </a:ext>
            </a:extLst>
          </p:cNvPr>
          <p:cNvGrpSpPr/>
          <p:nvPr/>
        </p:nvGrpSpPr>
        <p:grpSpPr>
          <a:xfrm>
            <a:off x="1474958" y="2748107"/>
            <a:ext cx="1146322" cy="1146322"/>
            <a:chOff x="1551212" y="3078650"/>
            <a:chExt cx="914400" cy="914400"/>
          </a:xfrm>
          <a:gradFill flip="none" rotWithShape="1">
            <a:gsLst>
              <a:gs pos="22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alpha val="0"/>
                </a:schemeClr>
              </a:gs>
              <a:gs pos="52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</p:grpSpPr>
        <p:sp>
          <p:nvSpPr>
            <p:cNvPr id="106" name="任意多边形: 形状 105">
              <a:extLst>
                <a:ext uri="{FF2B5EF4-FFF2-40B4-BE49-F238E27FC236}">
                  <a16:creationId xmlns:a16="http://schemas.microsoft.com/office/drawing/2014/main" id="{15839B5F-386C-4E43-9CE8-AD31CCDD696E}"/>
                </a:ext>
              </a:extLst>
            </p:cNvPr>
            <p:cNvSpPr/>
            <p:nvPr/>
          </p:nvSpPr>
          <p:spPr>
            <a:xfrm>
              <a:off x="1627743" y="3307250"/>
              <a:ext cx="752475" cy="457200"/>
            </a:xfrm>
            <a:custGeom>
              <a:avLst/>
              <a:gdLst>
                <a:gd name="connsiteX0" fmla="*/ 513066 w 752475"/>
                <a:gd name="connsiteY0" fmla="*/ 365760 h 457200"/>
                <a:gd name="connsiteX1" fmla="*/ 520686 w 752475"/>
                <a:gd name="connsiteY1" fmla="*/ 100013 h 457200"/>
                <a:gd name="connsiteX2" fmla="*/ 694041 w 752475"/>
                <a:gd name="connsiteY2" fmla="*/ 239077 h 457200"/>
                <a:gd name="connsiteX3" fmla="*/ 513066 w 752475"/>
                <a:gd name="connsiteY3" fmla="*/ 365760 h 457200"/>
                <a:gd name="connsiteX4" fmla="*/ 138734 w 752475"/>
                <a:gd name="connsiteY4" fmla="*/ 169545 h 457200"/>
                <a:gd name="connsiteX5" fmla="*/ 239699 w 752475"/>
                <a:gd name="connsiteY5" fmla="*/ 100965 h 457200"/>
                <a:gd name="connsiteX6" fmla="*/ 248271 w 752475"/>
                <a:gd name="connsiteY6" fmla="*/ 365760 h 457200"/>
                <a:gd name="connsiteX7" fmla="*/ 67296 w 752475"/>
                <a:gd name="connsiteY7" fmla="*/ 239077 h 457200"/>
                <a:gd name="connsiteX8" fmla="*/ 138734 w 752475"/>
                <a:gd name="connsiteY8" fmla="*/ 169545 h 457200"/>
                <a:gd name="connsiteX9" fmla="*/ 138734 w 752475"/>
                <a:gd name="connsiteY9" fmla="*/ 169545 h 457200"/>
                <a:gd name="connsiteX10" fmla="*/ 380669 w 752475"/>
                <a:gd name="connsiteY10" fmla="*/ 381000 h 457200"/>
                <a:gd name="connsiteX11" fmla="*/ 228269 w 752475"/>
                <a:gd name="connsiteY11" fmla="*/ 228600 h 457200"/>
                <a:gd name="connsiteX12" fmla="*/ 380669 w 752475"/>
                <a:gd name="connsiteY12" fmla="*/ 76200 h 457200"/>
                <a:gd name="connsiteX13" fmla="*/ 533069 w 752475"/>
                <a:gd name="connsiteY13" fmla="*/ 228600 h 457200"/>
                <a:gd name="connsiteX14" fmla="*/ 380669 w 752475"/>
                <a:gd name="connsiteY14" fmla="*/ 381000 h 457200"/>
                <a:gd name="connsiteX15" fmla="*/ 751191 w 752475"/>
                <a:gd name="connsiteY15" fmla="*/ 212408 h 457200"/>
                <a:gd name="connsiteX16" fmla="*/ 380669 w 752475"/>
                <a:gd name="connsiteY16" fmla="*/ 0 h 457200"/>
                <a:gd name="connsiteX17" fmla="*/ 10146 w 752475"/>
                <a:gd name="connsiteY17" fmla="*/ 212408 h 457200"/>
                <a:gd name="connsiteX18" fmla="*/ 12051 w 752475"/>
                <a:gd name="connsiteY18" fmla="*/ 269558 h 457200"/>
                <a:gd name="connsiteX19" fmla="*/ 380669 w 752475"/>
                <a:gd name="connsiteY19" fmla="*/ 457200 h 457200"/>
                <a:gd name="connsiteX20" fmla="*/ 750239 w 752475"/>
                <a:gd name="connsiteY20" fmla="*/ 269558 h 457200"/>
                <a:gd name="connsiteX21" fmla="*/ 751191 w 752475"/>
                <a:gd name="connsiteY21" fmla="*/ 212408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52475" h="457200">
                  <a:moveTo>
                    <a:pt x="513066" y="365760"/>
                  </a:moveTo>
                  <a:cubicBezTo>
                    <a:pt x="587361" y="294323"/>
                    <a:pt x="591171" y="176213"/>
                    <a:pt x="520686" y="100013"/>
                  </a:cubicBezTo>
                  <a:cubicBezTo>
                    <a:pt x="595934" y="139065"/>
                    <a:pt x="657846" y="199073"/>
                    <a:pt x="694041" y="239077"/>
                  </a:cubicBezTo>
                  <a:cubicBezTo>
                    <a:pt x="655941" y="276225"/>
                    <a:pt x="591171" y="331470"/>
                    <a:pt x="513066" y="365760"/>
                  </a:cubicBezTo>
                  <a:close/>
                  <a:moveTo>
                    <a:pt x="138734" y="169545"/>
                  </a:moveTo>
                  <a:cubicBezTo>
                    <a:pt x="170166" y="142875"/>
                    <a:pt x="203504" y="120015"/>
                    <a:pt x="239699" y="100965"/>
                  </a:cubicBezTo>
                  <a:cubicBezTo>
                    <a:pt x="170166" y="177165"/>
                    <a:pt x="173976" y="294323"/>
                    <a:pt x="248271" y="365760"/>
                  </a:cubicBezTo>
                  <a:cubicBezTo>
                    <a:pt x="170166" y="331470"/>
                    <a:pt x="104444" y="276225"/>
                    <a:pt x="67296" y="239077"/>
                  </a:cubicBezTo>
                  <a:cubicBezTo>
                    <a:pt x="89204" y="214313"/>
                    <a:pt x="113016" y="191452"/>
                    <a:pt x="138734" y="169545"/>
                  </a:cubicBezTo>
                  <a:lnTo>
                    <a:pt x="138734" y="169545"/>
                  </a:lnTo>
                  <a:close/>
                  <a:moveTo>
                    <a:pt x="380669" y="381000"/>
                  </a:moveTo>
                  <a:cubicBezTo>
                    <a:pt x="296849" y="381000"/>
                    <a:pt x="228269" y="312420"/>
                    <a:pt x="228269" y="228600"/>
                  </a:cubicBezTo>
                  <a:cubicBezTo>
                    <a:pt x="228269" y="144780"/>
                    <a:pt x="296849" y="76200"/>
                    <a:pt x="380669" y="76200"/>
                  </a:cubicBezTo>
                  <a:cubicBezTo>
                    <a:pt x="464489" y="76200"/>
                    <a:pt x="533069" y="144780"/>
                    <a:pt x="533069" y="228600"/>
                  </a:cubicBezTo>
                  <a:cubicBezTo>
                    <a:pt x="533069" y="312420"/>
                    <a:pt x="464489" y="381000"/>
                    <a:pt x="380669" y="381000"/>
                  </a:cubicBezTo>
                  <a:close/>
                  <a:moveTo>
                    <a:pt x="751191" y="212408"/>
                  </a:moveTo>
                  <a:cubicBezTo>
                    <a:pt x="695946" y="147638"/>
                    <a:pt x="551166" y="0"/>
                    <a:pt x="380669" y="0"/>
                  </a:cubicBezTo>
                  <a:cubicBezTo>
                    <a:pt x="210171" y="0"/>
                    <a:pt x="65391" y="147638"/>
                    <a:pt x="10146" y="212408"/>
                  </a:cubicBezTo>
                  <a:cubicBezTo>
                    <a:pt x="-4141" y="229552"/>
                    <a:pt x="-3189" y="253365"/>
                    <a:pt x="12051" y="269558"/>
                  </a:cubicBezTo>
                  <a:cubicBezTo>
                    <a:pt x="68249" y="328613"/>
                    <a:pt x="212076" y="457200"/>
                    <a:pt x="380669" y="457200"/>
                  </a:cubicBezTo>
                  <a:cubicBezTo>
                    <a:pt x="549261" y="457200"/>
                    <a:pt x="693089" y="328613"/>
                    <a:pt x="750239" y="269558"/>
                  </a:cubicBezTo>
                  <a:cubicBezTo>
                    <a:pt x="764526" y="254318"/>
                    <a:pt x="765479" y="229552"/>
                    <a:pt x="751191" y="2124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7" name="任意多边形: 形状 106">
              <a:extLst>
                <a:ext uri="{FF2B5EF4-FFF2-40B4-BE49-F238E27FC236}">
                  <a16:creationId xmlns:a16="http://schemas.microsoft.com/office/drawing/2014/main" id="{37C0D9FC-2DC2-48D2-8746-D44A399C35F6}"/>
                </a:ext>
              </a:extLst>
            </p:cNvPr>
            <p:cNvSpPr/>
            <p:nvPr/>
          </p:nvSpPr>
          <p:spPr>
            <a:xfrm>
              <a:off x="1913162" y="3440600"/>
              <a:ext cx="190500" cy="190500"/>
            </a:xfrm>
            <a:custGeom>
              <a:avLst/>
              <a:gdLst>
                <a:gd name="connsiteX0" fmla="*/ 190500 w 190500"/>
                <a:gd name="connsiteY0" fmla="*/ 95250 h 190500"/>
                <a:gd name="connsiteX1" fmla="*/ 95250 w 190500"/>
                <a:gd name="connsiteY1" fmla="*/ 190500 h 190500"/>
                <a:gd name="connsiteX2" fmla="*/ 0 w 190500"/>
                <a:gd name="connsiteY2" fmla="*/ 95250 h 190500"/>
                <a:gd name="connsiteX3" fmla="*/ 95250 w 190500"/>
                <a:gd name="connsiteY3" fmla="*/ 0 h 190500"/>
                <a:gd name="connsiteX4" fmla="*/ 190500 w 190500"/>
                <a:gd name="connsiteY4" fmla="*/ 9525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190500">
                  <a:moveTo>
                    <a:pt x="190500" y="95250"/>
                  </a:moveTo>
                  <a:cubicBezTo>
                    <a:pt x="190500" y="147855"/>
                    <a:pt x="147855" y="190500"/>
                    <a:pt x="95250" y="190500"/>
                  </a:cubicBezTo>
                  <a:cubicBezTo>
                    <a:pt x="42645" y="190500"/>
                    <a:pt x="0" y="147855"/>
                    <a:pt x="0" y="95250"/>
                  </a:cubicBezTo>
                  <a:cubicBezTo>
                    <a:pt x="0" y="42645"/>
                    <a:pt x="42645" y="0"/>
                    <a:pt x="95250" y="0"/>
                  </a:cubicBezTo>
                  <a:cubicBezTo>
                    <a:pt x="147855" y="0"/>
                    <a:pt x="190500" y="42645"/>
                    <a:pt x="190500" y="952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23" name="矩形 122">
            <a:extLst>
              <a:ext uri="{FF2B5EF4-FFF2-40B4-BE49-F238E27FC236}">
                <a16:creationId xmlns:a16="http://schemas.microsoft.com/office/drawing/2014/main" id="{338DFE00-30CC-4861-BABC-488F347D4AE0}"/>
              </a:ext>
            </a:extLst>
          </p:cNvPr>
          <p:cNvSpPr/>
          <p:nvPr/>
        </p:nvSpPr>
        <p:spPr>
          <a:xfrm>
            <a:off x="4364841" y="417540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  <a:sym typeface="+mn-lt"/>
              </a:rPr>
              <a:t>设计</a:t>
            </a:r>
          </a:p>
        </p:txBody>
      </p:sp>
      <p:sp>
        <p:nvSpPr>
          <p:cNvPr id="124" name="矩形 123">
            <a:extLst>
              <a:ext uri="{FF2B5EF4-FFF2-40B4-BE49-F238E27FC236}">
                <a16:creationId xmlns:a16="http://schemas.microsoft.com/office/drawing/2014/main" id="{5D3A3985-7719-4523-8AB6-9729AF62FDB3}"/>
              </a:ext>
            </a:extLst>
          </p:cNvPr>
          <p:cNvSpPr/>
          <p:nvPr/>
        </p:nvSpPr>
        <p:spPr>
          <a:xfrm>
            <a:off x="3693673" y="4645925"/>
            <a:ext cx="2170185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通过合理的规划、周密的计划、通过各种方式表达出来的过程。</a:t>
            </a:r>
          </a:p>
        </p:txBody>
      </p:sp>
      <p:grpSp>
        <p:nvGrpSpPr>
          <p:cNvPr id="125" name="图形 103" descr="眼睛">
            <a:extLst>
              <a:ext uri="{FF2B5EF4-FFF2-40B4-BE49-F238E27FC236}">
                <a16:creationId xmlns:a16="http://schemas.microsoft.com/office/drawing/2014/main" id="{37241776-C159-4DEB-A64E-B89F546CD4F9}"/>
              </a:ext>
            </a:extLst>
          </p:cNvPr>
          <p:cNvGrpSpPr/>
          <p:nvPr/>
        </p:nvGrpSpPr>
        <p:grpSpPr>
          <a:xfrm>
            <a:off x="4160346" y="2748107"/>
            <a:ext cx="1146322" cy="1146322"/>
            <a:chOff x="1551212" y="3078650"/>
            <a:chExt cx="914400" cy="914400"/>
          </a:xfrm>
          <a:gradFill flip="none" rotWithShape="1">
            <a:gsLst>
              <a:gs pos="22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alpha val="0"/>
                </a:schemeClr>
              </a:gs>
              <a:gs pos="52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</p:grpSpPr>
        <p:sp>
          <p:nvSpPr>
            <p:cNvPr id="126" name="任意多边形: 形状 125">
              <a:extLst>
                <a:ext uri="{FF2B5EF4-FFF2-40B4-BE49-F238E27FC236}">
                  <a16:creationId xmlns:a16="http://schemas.microsoft.com/office/drawing/2014/main" id="{0515F724-213B-42A8-BC66-97B442C37BEF}"/>
                </a:ext>
              </a:extLst>
            </p:cNvPr>
            <p:cNvSpPr/>
            <p:nvPr/>
          </p:nvSpPr>
          <p:spPr>
            <a:xfrm>
              <a:off x="1627743" y="3307250"/>
              <a:ext cx="752475" cy="457200"/>
            </a:xfrm>
            <a:custGeom>
              <a:avLst/>
              <a:gdLst>
                <a:gd name="connsiteX0" fmla="*/ 513066 w 752475"/>
                <a:gd name="connsiteY0" fmla="*/ 365760 h 457200"/>
                <a:gd name="connsiteX1" fmla="*/ 520686 w 752475"/>
                <a:gd name="connsiteY1" fmla="*/ 100013 h 457200"/>
                <a:gd name="connsiteX2" fmla="*/ 694041 w 752475"/>
                <a:gd name="connsiteY2" fmla="*/ 239077 h 457200"/>
                <a:gd name="connsiteX3" fmla="*/ 513066 w 752475"/>
                <a:gd name="connsiteY3" fmla="*/ 365760 h 457200"/>
                <a:gd name="connsiteX4" fmla="*/ 138734 w 752475"/>
                <a:gd name="connsiteY4" fmla="*/ 169545 h 457200"/>
                <a:gd name="connsiteX5" fmla="*/ 239699 w 752475"/>
                <a:gd name="connsiteY5" fmla="*/ 100965 h 457200"/>
                <a:gd name="connsiteX6" fmla="*/ 248271 w 752475"/>
                <a:gd name="connsiteY6" fmla="*/ 365760 h 457200"/>
                <a:gd name="connsiteX7" fmla="*/ 67296 w 752475"/>
                <a:gd name="connsiteY7" fmla="*/ 239077 h 457200"/>
                <a:gd name="connsiteX8" fmla="*/ 138734 w 752475"/>
                <a:gd name="connsiteY8" fmla="*/ 169545 h 457200"/>
                <a:gd name="connsiteX9" fmla="*/ 138734 w 752475"/>
                <a:gd name="connsiteY9" fmla="*/ 169545 h 457200"/>
                <a:gd name="connsiteX10" fmla="*/ 380669 w 752475"/>
                <a:gd name="connsiteY10" fmla="*/ 381000 h 457200"/>
                <a:gd name="connsiteX11" fmla="*/ 228269 w 752475"/>
                <a:gd name="connsiteY11" fmla="*/ 228600 h 457200"/>
                <a:gd name="connsiteX12" fmla="*/ 380669 w 752475"/>
                <a:gd name="connsiteY12" fmla="*/ 76200 h 457200"/>
                <a:gd name="connsiteX13" fmla="*/ 533069 w 752475"/>
                <a:gd name="connsiteY13" fmla="*/ 228600 h 457200"/>
                <a:gd name="connsiteX14" fmla="*/ 380669 w 752475"/>
                <a:gd name="connsiteY14" fmla="*/ 381000 h 457200"/>
                <a:gd name="connsiteX15" fmla="*/ 751191 w 752475"/>
                <a:gd name="connsiteY15" fmla="*/ 212408 h 457200"/>
                <a:gd name="connsiteX16" fmla="*/ 380669 w 752475"/>
                <a:gd name="connsiteY16" fmla="*/ 0 h 457200"/>
                <a:gd name="connsiteX17" fmla="*/ 10146 w 752475"/>
                <a:gd name="connsiteY17" fmla="*/ 212408 h 457200"/>
                <a:gd name="connsiteX18" fmla="*/ 12051 w 752475"/>
                <a:gd name="connsiteY18" fmla="*/ 269558 h 457200"/>
                <a:gd name="connsiteX19" fmla="*/ 380669 w 752475"/>
                <a:gd name="connsiteY19" fmla="*/ 457200 h 457200"/>
                <a:gd name="connsiteX20" fmla="*/ 750239 w 752475"/>
                <a:gd name="connsiteY20" fmla="*/ 269558 h 457200"/>
                <a:gd name="connsiteX21" fmla="*/ 751191 w 752475"/>
                <a:gd name="connsiteY21" fmla="*/ 212408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52475" h="457200">
                  <a:moveTo>
                    <a:pt x="513066" y="365760"/>
                  </a:moveTo>
                  <a:cubicBezTo>
                    <a:pt x="587361" y="294323"/>
                    <a:pt x="591171" y="176213"/>
                    <a:pt x="520686" y="100013"/>
                  </a:cubicBezTo>
                  <a:cubicBezTo>
                    <a:pt x="595934" y="139065"/>
                    <a:pt x="657846" y="199073"/>
                    <a:pt x="694041" y="239077"/>
                  </a:cubicBezTo>
                  <a:cubicBezTo>
                    <a:pt x="655941" y="276225"/>
                    <a:pt x="591171" y="331470"/>
                    <a:pt x="513066" y="365760"/>
                  </a:cubicBezTo>
                  <a:close/>
                  <a:moveTo>
                    <a:pt x="138734" y="169545"/>
                  </a:moveTo>
                  <a:cubicBezTo>
                    <a:pt x="170166" y="142875"/>
                    <a:pt x="203504" y="120015"/>
                    <a:pt x="239699" y="100965"/>
                  </a:cubicBezTo>
                  <a:cubicBezTo>
                    <a:pt x="170166" y="177165"/>
                    <a:pt x="173976" y="294323"/>
                    <a:pt x="248271" y="365760"/>
                  </a:cubicBezTo>
                  <a:cubicBezTo>
                    <a:pt x="170166" y="331470"/>
                    <a:pt x="104444" y="276225"/>
                    <a:pt x="67296" y="239077"/>
                  </a:cubicBezTo>
                  <a:cubicBezTo>
                    <a:pt x="89204" y="214313"/>
                    <a:pt x="113016" y="191452"/>
                    <a:pt x="138734" y="169545"/>
                  </a:cubicBezTo>
                  <a:lnTo>
                    <a:pt x="138734" y="169545"/>
                  </a:lnTo>
                  <a:close/>
                  <a:moveTo>
                    <a:pt x="380669" y="381000"/>
                  </a:moveTo>
                  <a:cubicBezTo>
                    <a:pt x="296849" y="381000"/>
                    <a:pt x="228269" y="312420"/>
                    <a:pt x="228269" y="228600"/>
                  </a:cubicBezTo>
                  <a:cubicBezTo>
                    <a:pt x="228269" y="144780"/>
                    <a:pt x="296849" y="76200"/>
                    <a:pt x="380669" y="76200"/>
                  </a:cubicBezTo>
                  <a:cubicBezTo>
                    <a:pt x="464489" y="76200"/>
                    <a:pt x="533069" y="144780"/>
                    <a:pt x="533069" y="228600"/>
                  </a:cubicBezTo>
                  <a:cubicBezTo>
                    <a:pt x="533069" y="312420"/>
                    <a:pt x="464489" y="381000"/>
                    <a:pt x="380669" y="381000"/>
                  </a:cubicBezTo>
                  <a:close/>
                  <a:moveTo>
                    <a:pt x="751191" y="212408"/>
                  </a:moveTo>
                  <a:cubicBezTo>
                    <a:pt x="695946" y="147638"/>
                    <a:pt x="551166" y="0"/>
                    <a:pt x="380669" y="0"/>
                  </a:cubicBezTo>
                  <a:cubicBezTo>
                    <a:pt x="210171" y="0"/>
                    <a:pt x="65391" y="147638"/>
                    <a:pt x="10146" y="212408"/>
                  </a:cubicBezTo>
                  <a:cubicBezTo>
                    <a:pt x="-4141" y="229552"/>
                    <a:pt x="-3189" y="253365"/>
                    <a:pt x="12051" y="269558"/>
                  </a:cubicBezTo>
                  <a:cubicBezTo>
                    <a:pt x="68249" y="328613"/>
                    <a:pt x="212076" y="457200"/>
                    <a:pt x="380669" y="457200"/>
                  </a:cubicBezTo>
                  <a:cubicBezTo>
                    <a:pt x="549261" y="457200"/>
                    <a:pt x="693089" y="328613"/>
                    <a:pt x="750239" y="269558"/>
                  </a:cubicBezTo>
                  <a:cubicBezTo>
                    <a:pt x="764526" y="254318"/>
                    <a:pt x="765479" y="229552"/>
                    <a:pt x="751191" y="2124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7" name="任意多边形: 形状 126">
              <a:extLst>
                <a:ext uri="{FF2B5EF4-FFF2-40B4-BE49-F238E27FC236}">
                  <a16:creationId xmlns:a16="http://schemas.microsoft.com/office/drawing/2014/main" id="{912E7997-A422-4D22-A16B-A1B168406033}"/>
                </a:ext>
              </a:extLst>
            </p:cNvPr>
            <p:cNvSpPr/>
            <p:nvPr/>
          </p:nvSpPr>
          <p:spPr>
            <a:xfrm>
              <a:off x="1913162" y="3440600"/>
              <a:ext cx="190500" cy="190500"/>
            </a:xfrm>
            <a:custGeom>
              <a:avLst/>
              <a:gdLst>
                <a:gd name="connsiteX0" fmla="*/ 190500 w 190500"/>
                <a:gd name="connsiteY0" fmla="*/ 95250 h 190500"/>
                <a:gd name="connsiteX1" fmla="*/ 95250 w 190500"/>
                <a:gd name="connsiteY1" fmla="*/ 190500 h 190500"/>
                <a:gd name="connsiteX2" fmla="*/ 0 w 190500"/>
                <a:gd name="connsiteY2" fmla="*/ 95250 h 190500"/>
                <a:gd name="connsiteX3" fmla="*/ 95250 w 190500"/>
                <a:gd name="connsiteY3" fmla="*/ 0 h 190500"/>
                <a:gd name="connsiteX4" fmla="*/ 190500 w 190500"/>
                <a:gd name="connsiteY4" fmla="*/ 9525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190500">
                  <a:moveTo>
                    <a:pt x="190500" y="95250"/>
                  </a:moveTo>
                  <a:cubicBezTo>
                    <a:pt x="190500" y="147855"/>
                    <a:pt x="147855" y="190500"/>
                    <a:pt x="95250" y="190500"/>
                  </a:cubicBezTo>
                  <a:cubicBezTo>
                    <a:pt x="42645" y="190500"/>
                    <a:pt x="0" y="147855"/>
                    <a:pt x="0" y="95250"/>
                  </a:cubicBezTo>
                  <a:cubicBezTo>
                    <a:pt x="0" y="42645"/>
                    <a:pt x="42645" y="0"/>
                    <a:pt x="95250" y="0"/>
                  </a:cubicBezTo>
                  <a:cubicBezTo>
                    <a:pt x="147855" y="0"/>
                    <a:pt x="190500" y="42645"/>
                    <a:pt x="190500" y="952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28" name="矩形 127">
            <a:extLst>
              <a:ext uri="{FF2B5EF4-FFF2-40B4-BE49-F238E27FC236}">
                <a16:creationId xmlns:a16="http://schemas.microsoft.com/office/drawing/2014/main" id="{59C08245-4841-418B-BED7-9D8E0A8761C9}"/>
              </a:ext>
            </a:extLst>
          </p:cNvPr>
          <p:cNvSpPr/>
          <p:nvPr/>
        </p:nvSpPr>
        <p:spPr>
          <a:xfrm>
            <a:off x="7050229" y="417540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  <a:sym typeface="+mn-lt"/>
              </a:rPr>
              <a:t>开发</a:t>
            </a:r>
          </a:p>
        </p:txBody>
      </p:sp>
      <p:sp>
        <p:nvSpPr>
          <p:cNvPr id="129" name="矩形 128">
            <a:extLst>
              <a:ext uri="{FF2B5EF4-FFF2-40B4-BE49-F238E27FC236}">
                <a16:creationId xmlns:a16="http://schemas.microsoft.com/office/drawing/2014/main" id="{4986D9BF-B39F-4CDC-835F-0C3D676125B2}"/>
              </a:ext>
            </a:extLst>
          </p:cNvPr>
          <p:cNvSpPr/>
          <p:nvPr/>
        </p:nvSpPr>
        <p:spPr>
          <a:xfrm>
            <a:off x="6379061" y="4645925"/>
            <a:ext cx="2170185" cy="62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通过对设计过程进行系统性的开发，得到一个结果。</a:t>
            </a:r>
          </a:p>
        </p:txBody>
      </p:sp>
      <p:grpSp>
        <p:nvGrpSpPr>
          <p:cNvPr id="130" name="图形 103" descr="眼睛">
            <a:extLst>
              <a:ext uri="{FF2B5EF4-FFF2-40B4-BE49-F238E27FC236}">
                <a16:creationId xmlns:a16="http://schemas.microsoft.com/office/drawing/2014/main" id="{63A0E3A8-B9C7-4D3D-8340-DD3CFDCAB3BB}"/>
              </a:ext>
            </a:extLst>
          </p:cNvPr>
          <p:cNvGrpSpPr/>
          <p:nvPr/>
        </p:nvGrpSpPr>
        <p:grpSpPr>
          <a:xfrm>
            <a:off x="6845734" y="2748107"/>
            <a:ext cx="1146322" cy="1146322"/>
            <a:chOff x="1551212" y="3078650"/>
            <a:chExt cx="914400" cy="914400"/>
          </a:xfrm>
          <a:gradFill flip="none" rotWithShape="1">
            <a:gsLst>
              <a:gs pos="22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alpha val="0"/>
                </a:schemeClr>
              </a:gs>
              <a:gs pos="52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</p:grpSpPr>
        <p:sp>
          <p:nvSpPr>
            <p:cNvPr id="131" name="任意多边形: 形状 130">
              <a:extLst>
                <a:ext uri="{FF2B5EF4-FFF2-40B4-BE49-F238E27FC236}">
                  <a16:creationId xmlns:a16="http://schemas.microsoft.com/office/drawing/2014/main" id="{684B493F-27B0-4A48-905E-DE23A9E3E55C}"/>
                </a:ext>
              </a:extLst>
            </p:cNvPr>
            <p:cNvSpPr/>
            <p:nvPr/>
          </p:nvSpPr>
          <p:spPr>
            <a:xfrm>
              <a:off x="1627743" y="3307250"/>
              <a:ext cx="752475" cy="457200"/>
            </a:xfrm>
            <a:custGeom>
              <a:avLst/>
              <a:gdLst>
                <a:gd name="connsiteX0" fmla="*/ 513066 w 752475"/>
                <a:gd name="connsiteY0" fmla="*/ 365760 h 457200"/>
                <a:gd name="connsiteX1" fmla="*/ 520686 w 752475"/>
                <a:gd name="connsiteY1" fmla="*/ 100013 h 457200"/>
                <a:gd name="connsiteX2" fmla="*/ 694041 w 752475"/>
                <a:gd name="connsiteY2" fmla="*/ 239077 h 457200"/>
                <a:gd name="connsiteX3" fmla="*/ 513066 w 752475"/>
                <a:gd name="connsiteY3" fmla="*/ 365760 h 457200"/>
                <a:gd name="connsiteX4" fmla="*/ 138734 w 752475"/>
                <a:gd name="connsiteY4" fmla="*/ 169545 h 457200"/>
                <a:gd name="connsiteX5" fmla="*/ 239699 w 752475"/>
                <a:gd name="connsiteY5" fmla="*/ 100965 h 457200"/>
                <a:gd name="connsiteX6" fmla="*/ 248271 w 752475"/>
                <a:gd name="connsiteY6" fmla="*/ 365760 h 457200"/>
                <a:gd name="connsiteX7" fmla="*/ 67296 w 752475"/>
                <a:gd name="connsiteY7" fmla="*/ 239077 h 457200"/>
                <a:gd name="connsiteX8" fmla="*/ 138734 w 752475"/>
                <a:gd name="connsiteY8" fmla="*/ 169545 h 457200"/>
                <a:gd name="connsiteX9" fmla="*/ 138734 w 752475"/>
                <a:gd name="connsiteY9" fmla="*/ 169545 h 457200"/>
                <a:gd name="connsiteX10" fmla="*/ 380669 w 752475"/>
                <a:gd name="connsiteY10" fmla="*/ 381000 h 457200"/>
                <a:gd name="connsiteX11" fmla="*/ 228269 w 752475"/>
                <a:gd name="connsiteY11" fmla="*/ 228600 h 457200"/>
                <a:gd name="connsiteX12" fmla="*/ 380669 w 752475"/>
                <a:gd name="connsiteY12" fmla="*/ 76200 h 457200"/>
                <a:gd name="connsiteX13" fmla="*/ 533069 w 752475"/>
                <a:gd name="connsiteY13" fmla="*/ 228600 h 457200"/>
                <a:gd name="connsiteX14" fmla="*/ 380669 w 752475"/>
                <a:gd name="connsiteY14" fmla="*/ 381000 h 457200"/>
                <a:gd name="connsiteX15" fmla="*/ 751191 w 752475"/>
                <a:gd name="connsiteY15" fmla="*/ 212408 h 457200"/>
                <a:gd name="connsiteX16" fmla="*/ 380669 w 752475"/>
                <a:gd name="connsiteY16" fmla="*/ 0 h 457200"/>
                <a:gd name="connsiteX17" fmla="*/ 10146 w 752475"/>
                <a:gd name="connsiteY17" fmla="*/ 212408 h 457200"/>
                <a:gd name="connsiteX18" fmla="*/ 12051 w 752475"/>
                <a:gd name="connsiteY18" fmla="*/ 269558 h 457200"/>
                <a:gd name="connsiteX19" fmla="*/ 380669 w 752475"/>
                <a:gd name="connsiteY19" fmla="*/ 457200 h 457200"/>
                <a:gd name="connsiteX20" fmla="*/ 750239 w 752475"/>
                <a:gd name="connsiteY20" fmla="*/ 269558 h 457200"/>
                <a:gd name="connsiteX21" fmla="*/ 751191 w 752475"/>
                <a:gd name="connsiteY21" fmla="*/ 212408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52475" h="457200">
                  <a:moveTo>
                    <a:pt x="513066" y="365760"/>
                  </a:moveTo>
                  <a:cubicBezTo>
                    <a:pt x="587361" y="294323"/>
                    <a:pt x="591171" y="176213"/>
                    <a:pt x="520686" y="100013"/>
                  </a:cubicBezTo>
                  <a:cubicBezTo>
                    <a:pt x="595934" y="139065"/>
                    <a:pt x="657846" y="199073"/>
                    <a:pt x="694041" y="239077"/>
                  </a:cubicBezTo>
                  <a:cubicBezTo>
                    <a:pt x="655941" y="276225"/>
                    <a:pt x="591171" y="331470"/>
                    <a:pt x="513066" y="365760"/>
                  </a:cubicBezTo>
                  <a:close/>
                  <a:moveTo>
                    <a:pt x="138734" y="169545"/>
                  </a:moveTo>
                  <a:cubicBezTo>
                    <a:pt x="170166" y="142875"/>
                    <a:pt x="203504" y="120015"/>
                    <a:pt x="239699" y="100965"/>
                  </a:cubicBezTo>
                  <a:cubicBezTo>
                    <a:pt x="170166" y="177165"/>
                    <a:pt x="173976" y="294323"/>
                    <a:pt x="248271" y="365760"/>
                  </a:cubicBezTo>
                  <a:cubicBezTo>
                    <a:pt x="170166" y="331470"/>
                    <a:pt x="104444" y="276225"/>
                    <a:pt x="67296" y="239077"/>
                  </a:cubicBezTo>
                  <a:cubicBezTo>
                    <a:pt x="89204" y="214313"/>
                    <a:pt x="113016" y="191452"/>
                    <a:pt x="138734" y="169545"/>
                  </a:cubicBezTo>
                  <a:lnTo>
                    <a:pt x="138734" y="169545"/>
                  </a:lnTo>
                  <a:close/>
                  <a:moveTo>
                    <a:pt x="380669" y="381000"/>
                  </a:moveTo>
                  <a:cubicBezTo>
                    <a:pt x="296849" y="381000"/>
                    <a:pt x="228269" y="312420"/>
                    <a:pt x="228269" y="228600"/>
                  </a:cubicBezTo>
                  <a:cubicBezTo>
                    <a:pt x="228269" y="144780"/>
                    <a:pt x="296849" y="76200"/>
                    <a:pt x="380669" y="76200"/>
                  </a:cubicBezTo>
                  <a:cubicBezTo>
                    <a:pt x="464489" y="76200"/>
                    <a:pt x="533069" y="144780"/>
                    <a:pt x="533069" y="228600"/>
                  </a:cubicBezTo>
                  <a:cubicBezTo>
                    <a:pt x="533069" y="312420"/>
                    <a:pt x="464489" y="381000"/>
                    <a:pt x="380669" y="381000"/>
                  </a:cubicBezTo>
                  <a:close/>
                  <a:moveTo>
                    <a:pt x="751191" y="212408"/>
                  </a:moveTo>
                  <a:cubicBezTo>
                    <a:pt x="695946" y="147638"/>
                    <a:pt x="551166" y="0"/>
                    <a:pt x="380669" y="0"/>
                  </a:cubicBezTo>
                  <a:cubicBezTo>
                    <a:pt x="210171" y="0"/>
                    <a:pt x="65391" y="147638"/>
                    <a:pt x="10146" y="212408"/>
                  </a:cubicBezTo>
                  <a:cubicBezTo>
                    <a:pt x="-4141" y="229552"/>
                    <a:pt x="-3189" y="253365"/>
                    <a:pt x="12051" y="269558"/>
                  </a:cubicBezTo>
                  <a:cubicBezTo>
                    <a:pt x="68249" y="328613"/>
                    <a:pt x="212076" y="457200"/>
                    <a:pt x="380669" y="457200"/>
                  </a:cubicBezTo>
                  <a:cubicBezTo>
                    <a:pt x="549261" y="457200"/>
                    <a:pt x="693089" y="328613"/>
                    <a:pt x="750239" y="269558"/>
                  </a:cubicBezTo>
                  <a:cubicBezTo>
                    <a:pt x="764526" y="254318"/>
                    <a:pt x="765479" y="229552"/>
                    <a:pt x="751191" y="2124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2" name="任意多边形: 形状 131">
              <a:extLst>
                <a:ext uri="{FF2B5EF4-FFF2-40B4-BE49-F238E27FC236}">
                  <a16:creationId xmlns:a16="http://schemas.microsoft.com/office/drawing/2014/main" id="{76867172-A543-478C-A6A8-8BA28C25ED85}"/>
                </a:ext>
              </a:extLst>
            </p:cNvPr>
            <p:cNvSpPr/>
            <p:nvPr/>
          </p:nvSpPr>
          <p:spPr>
            <a:xfrm>
              <a:off x="1913162" y="3440600"/>
              <a:ext cx="190500" cy="190500"/>
            </a:xfrm>
            <a:custGeom>
              <a:avLst/>
              <a:gdLst>
                <a:gd name="connsiteX0" fmla="*/ 190500 w 190500"/>
                <a:gd name="connsiteY0" fmla="*/ 95250 h 190500"/>
                <a:gd name="connsiteX1" fmla="*/ 95250 w 190500"/>
                <a:gd name="connsiteY1" fmla="*/ 190500 h 190500"/>
                <a:gd name="connsiteX2" fmla="*/ 0 w 190500"/>
                <a:gd name="connsiteY2" fmla="*/ 95250 h 190500"/>
                <a:gd name="connsiteX3" fmla="*/ 95250 w 190500"/>
                <a:gd name="connsiteY3" fmla="*/ 0 h 190500"/>
                <a:gd name="connsiteX4" fmla="*/ 190500 w 190500"/>
                <a:gd name="connsiteY4" fmla="*/ 9525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190500">
                  <a:moveTo>
                    <a:pt x="190500" y="95250"/>
                  </a:moveTo>
                  <a:cubicBezTo>
                    <a:pt x="190500" y="147855"/>
                    <a:pt x="147855" y="190500"/>
                    <a:pt x="95250" y="190500"/>
                  </a:cubicBezTo>
                  <a:cubicBezTo>
                    <a:pt x="42645" y="190500"/>
                    <a:pt x="0" y="147855"/>
                    <a:pt x="0" y="95250"/>
                  </a:cubicBezTo>
                  <a:cubicBezTo>
                    <a:pt x="0" y="42645"/>
                    <a:pt x="42645" y="0"/>
                    <a:pt x="95250" y="0"/>
                  </a:cubicBezTo>
                  <a:cubicBezTo>
                    <a:pt x="147855" y="0"/>
                    <a:pt x="190500" y="42645"/>
                    <a:pt x="190500" y="952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33" name="矩形 132">
            <a:extLst>
              <a:ext uri="{FF2B5EF4-FFF2-40B4-BE49-F238E27FC236}">
                <a16:creationId xmlns:a16="http://schemas.microsoft.com/office/drawing/2014/main" id="{2C38CCAF-B8AE-4925-A8AF-CD2A8039EECF}"/>
              </a:ext>
            </a:extLst>
          </p:cNvPr>
          <p:cNvSpPr/>
          <p:nvPr/>
        </p:nvSpPr>
        <p:spPr>
          <a:xfrm>
            <a:off x="9735616" y="417540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  <a:sym typeface="+mn-lt"/>
              </a:rPr>
              <a:t>产品</a:t>
            </a:r>
          </a:p>
        </p:txBody>
      </p:sp>
      <p:sp>
        <p:nvSpPr>
          <p:cNvPr id="134" name="矩形 133">
            <a:extLst>
              <a:ext uri="{FF2B5EF4-FFF2-40B4-BE49-F238E27FC236}">
                <a16:creationId xmlns:a16="http://schemas.microsoft.com/office/drawing/2014/main" id="{E8473DBB-C46F-4ADC-91E5-AC56276020F4}"/>
              </a:ext>
            </a:extLst>
          </p:cNvPr>
          <p:cNvSpPr/>
          <p:nvPr/>
        </p:nvSpPr>
        <p:spPr>
          <a:xfrm>
            <a:off x="9064449" y="4645925"/>
            <a:ext cx="2170185" cy="62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不断满足产生的新需求，完善产品。</a:t>
            </a:r>
          </a:p>
        </p:txBody>
      </p:sp>
      <p:grpSp>
        <p:nvGrpSpPr>
          <p:cNvPr id="135" name="图形 103" descr="眼睛">
            <a:extLst>
              <a:ext uri="{FF2B5EF4-FFF2-40B4-BE49-F238E27FC236}">
                <a16:creationId xmlns:a16="http://schemas.microsoft.com/office/drawing/2014/main" id="{3D1D4EED-616E-4899-8E0B-9B21DD9125A2}"/>
              </a:ext>
            </a:extLst>
          </p:cNvPr>
          <p:cNvGrpSpPr/>
          <p:nvPr/>
        </p:nvGrpSpPr>
        <p:grpSpPr>
          <a:xfrm>
            <a:off x="9531122" y="2748107"/>
            <a:ext cx="1146322" cy="1146322"/>
            <a:chOff x="1551212" y="3078650"/>
            <a:chExt cx="914400" cy="914400"/>
          </a:xfrm>
          <a:gradFill flip="none" rotWithShape="1">
            <a:gsLst>
              <a:gs pos="22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alpha val="0"/>
                </a:schemeClr>
              </a:gs>
              <a:gs pos="52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</p:grpSpPr>
        <p:sp>
          <p:nvSpPr>
            <p:cNvPr id="136" name="任意多边形: 形状 135">
              <a:extLst>
                <a:ext uri="{FF2B5EF4-FFF2-40B4-BE49-F238E27FC236}">
                  <a16:creationId xmlns:a16="http://schemas.microsoft.com/office/drawing/2014/main" id="{ADF6DBCC-F9BE-4087-829D-ECCFA0504C8F}"/>
                </a:ext>
              </a:extLst>
            </p:cNvPr>
            <p:cNvSpPr/>
            <p:nvPr/>
          </p:nvSpPr>
          <p:spPr>
            <a:xfrm>
              <a:off x="1627743" y="3307250"/>
              <a:ext cx="752475" cy="457200"/>
            </a:xfrm>
            <a:custGeom>
              <a:avLst/>
              <a:gdLst>
                <a:gd name="connsiteX0" fmla="*/ 513066 w 752475"/>
                <a:gd name="connsiteY0" fmla="*/ 365760 h 457200"/>
                <a:gd name="connsiteX1" fmla="*/ 520686 w 752475"/>
                <a:gd name="connsiteY1" fmla="*/ 100013 h 457200"/>
                <a:gd name="connsiteX2" fmla="*/ 694041 w 752475"/>
                <a:gd name="connsiteY2" fmla="*/ 239077 h 457200"/>
                <a:gd name="connsiteX3" fmla="*/ 513066 w 752475"/>
                <a:gd name="connsiteY3" fmla="*/ 365760 h 457200"/>
                <a:gd name="connsiteX4" fmla="*/ 138734 w 752475"/>
                <a:gd name="connsiteY4" fmla="*/ 169545 h 457200"/>
                <a:gd name="connsiteX5" fmla="*/ 239699 w 752475"/>
                <a:gd name="connsiteY5" fmla="*/ 100965 h 457200"/>
                <a:gd name="connsiteX6" fmla="*/ 248271 w 752475"/>
                <a:gd name="connsiteY6" fmla="*/ 365760 h 457200"/>
                <a:gd name="connsiteX7" fmla="*/ 67296 w 752475"/>
                <a:gd name="connsiteY7" fmla="*/ 239077 h 457200"/>
                <a:gd name="connsiteX8" fmla="*/ 138734 w 752475"/>
                <a:gd name="connsiteY8" fmla="*/ 169545 h 457200"/>
                <a:gd name="connsiteX9" fmla="*/ 138734 w 752475"/>
                <a:gd name="connsiteY9" fmla="*/ 169545 h 457200"/>
                <a:gd name="connsiteX10" fmla="*/ 380669 w 752475"/>
                <a:gd name="connsiteY10" fmla="*/ 381000 h 457200"/>
                <a:gd name="connsiteX11" fmla="*/ 228269 w 752475"/>
                <a:gd name="connsiteY11" fmla="*/ 228600 h 457200"/>
                <a:gd name="connsiteX12" fmla="*/ 380669 w 752475"/>
                <a:gd name="connsiteY12" fmla="*/ 76200 h 457200"/>
                <a:gd name="connsiteX13" fmla="*/ 533069 w 752475"/>
                <a:gd name="connsiteY13" fmla="*/ 228600 h 457200"/>
                <a:gd name="connsiteX14" fmla="*/ 380669 w 752475"/>
                <a:gd name="connsiteY14" fmla="*/ 381000 h 457200"/>
                <a:gd name="connsiteX15" fmla="*/ 751191 w 752475"/>
                <a:gd name="connsiteY15" fmla="*/ 212408 h 457200"/>
                <a:gd name="connsiteX16" fmla="*/ 380669 w 752475"/>
                <a:gd name="connsiteY16" fmla="*/ 0 h 457200"/>
                <a:gd name="connsiteX17" fmla="*/ 10146 w 752475"/>
                <a:gd name="connsiteY17" fmla="*/ 212408 h 457200"/>
                <a:gd name="connsiteX18" fmla="*/ 12051 w 752475"/>
                <a:gd name="connsiteY18" fmla="*/ 269558 h 457200"/>
                <a:gd name="connsiteX19" fmla="*/ 380669 w 752475"/>
                <a:gd name="connsiteY19" fmla="*/ 457200 h 457200"/>
                <a:gd name="connsiteX20" fmla="*/ 750239 w 752475"/>
                <a:gd name="connsiteY20" fmla="*/ 269558 h 457200"/>
                <a:gd name="connsiteX21" fmla="*/ 751191 w 752475"/>
                <a:gd name="connsiteY21" fmla="*/ 212408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52475" h="457200">
                  <a:moveTo>
                    <a:pt x="513066" y="365760"/>
                  </a:moveTo>
                  <a:cubicBezTo>
                    <a:pt x="587361" y="294323"/>
                    <a:pt x="591171" y="176213"/>
                    <a:pt x="520686" y="100013"/>
                  </a:cubicBezTo>
                  <a:cubicBezTo>
                    <a:pt x="595934" y="139065"/>
                    <a:pt x="657846" y="199073"/>
                    <a:pt x="694041" y="239077"/>
                  </a:cubicBezTo>
                  <a:cubicBezTo>
                    <a:pt x="655941" y="276225"/>
                    <a:pt x="591171" y="331470"/>
                    <a:pt x="513066" y="365760"/>
                  </a:cubicBezTo>
                  <a:close/>
                  <a:moveTo>
                    <a:pt x="138734" y="169545"/>
                  </a:moveTo>
                  <a:cubicBezTo>
                    <a:pt x="170166" y="142875"/>
                    <a:pt x="203504" y="120015"/>
                    <a:pt x="239699" y="100965"/>
                  </a:cubicBezTo>
                  <a:cubicBezTo>
                    <a:pt x="170166" y="177165"/>
                    <a:pt x="173976" y="294323"/>
                    <a:pt x="248271" y="365760"/>
                  </a:cubicBezTo>
                  <a:cubicBezTo>
                    <a:pt x="170166" y="331470"/>
                    <a:pt x="104444" y="276225"/>
                    <a:pt x="67296" y="239077"/>
                  </a:cubicBezTo>
                  <a:cubicBezTo>
                    <a:pt x="89204" y="214313"/>
                    <a:pt x="113016" y="191452"/>
                    <a:pt x="138734" y="169545"/>
                  </a:cubicBezTo>
                  <a:lnTo>
                    <a:pt x="138734" y="169545"/>
                  </a:lnTo>
                  <a:close/>
                  <a:moveTo>
                    <a:pt x="380669" y="381000"/>
                  </a:moveTo>
                  <a:cubicBezTo>
                    <a:pt x="296849" y="381000"/>
                    <a:pt x="228269" y="312420"/>
                    <a:pt x="228269" y="228600"/>
                  </a:cubicBezTo>
                  <a:cubicBezTo>
                    <a:pt x="228269" y="144780"/>
                    <a:pt x="296849" y="76200"/>
                    <a:pt x="380669" y="76200"/>
                  </a:cubicBezTo>
                  <a:cubicBezTo>
                    <a:pt x="464489" y="76200"/>
                    <a:pt x="533069" y="144780"/>
                    <a:pt x="533069" y="228600"/>
                  </a:cubicBezTo>
                  <a:cubicBezTo>
                    <a:pt x="533069" y="312420"/>
                    <a:pt x="464489" y="381000"/>
                    <a:pt x="380669" y="381000"/>
                  </a:cubicBezTo>
                  <a:close/>
                  <a:moveTo>
                    <a:pt x="751191" y="212408"/>
                  </a:moveTo>
                  <a:cubicBezTo>
                    <a:pt x="695946" y="147638"/>
                    <a:pt x="551166" y="0"/>
                    <a:pt x="380669" y="0"/>
                  </a:cubicBezTo>
                  <a:cubicBezTo>
                    <a:pt x="210171" y="0"/>
                    <a:pt x="65391" y="147638"/>
                    <a:pt x="10146" y="212408"/>
                  </a:cubicBezTo>
                  <a:cubicBezTo>
                    <a:pt x="-4141" y="229552"/>
                    <a:pt x="-3189" y="253365"/>
                    <a:pt x="12051" y="269558"/>
                  </a:cubicBezTo>
                  <a:cubicBezTo>
                    <a:pt x="68249" y="328613"/>
                    <a:pt x="212076" y="457200"/>
                    <a:pt x="380669" y="457200"/>
                  </a:cubicBezTo>
                  <a:cubicBezTo>
                    <a:pt x="549261" y="457200"/>
                    <a:pt x="693089" y="328613"/>
                    <a:pt x="750239" y="269558"/>
                  </a:cubicBezTo>
                  <a:cubicBezTo>
                    <a:pt x="764526" y="254318"/>
                    <a:pt x="765479" y="229552"/>
                    <a:pt x="751191" y="2124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7" name="任意多边形: 形状 136">
              <a:extLst>
                <a:ext uri="{FF2B5EF4-FFF2-40B4-BE49-F238E27FC236}">
                  <a16:creationId xmlns:a16="http://schemas.microsoft.com/office/drawing/2014/main" id="{3107ADCA-74A5-43E3-83D9-1CF281F8E8A9}"/>
                </a:ext>
              </a:extLst>
            </p:cNvPr>
            <p:cNvSpPr/>
            <p:nvPr/>
          </p:nvSpPr>
          <p:spPr>
            <a:xfrm>
              <a:off x="1913162" y="3440600"/>
              <a:ext cx="190500" cy="190500"/>
            </a:xfrm>
            <a:custGeom>
              <a:avLst/>
              <a:gdLst>
                <a:gd name="connsiteX0" fmla="*/ 190500 w 190500"/>
                <a:gd name="connsiteY0" fmla="*/ 95250 h 190500"/>
                <a:gd name="connsiteX1" fmla="*/ 95250 w 190500"/>
                <a:gd name="connsiteY1" fmla="*/ 190500 h 190500"/>
                <a:gd name="connsiteX2" fmla="*/ 0 w 190500"/>
                <a:gd name="connsiteY2" fmla="*/ 95250 h 190500"/>
                <a:gd name="connsiteX3" fmla="*/ 95250 w 190500"/>
                <a:gd name="connsiteY3" fmla="*/ 0 h 190500"/>
                <a:gd name="connsiteX4" fmla="*/ 190500 w 190500"/>
                <a:gd name="connsiteY4" fmla="*/ 9525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190500">
                  <a:moveTo>
                    <a:pt x="190500" y="95250"/>
                  </a:moveTo>
                  <a:cubicBezTo>
                    <a:pt x="190500" y="147855"/>
                    <a:pt x="147855" y="190500"/>
                    <a:pt x="95250" y="190500"/>
                  </a:cubicBezTo>
                  <a:cubicBezTo>
                    <a:pt x="42645" y="190500"/>
                    <a:pt x="0" y="147855"/>
                    <a:pt x="0" y="95250"/>
                  </a:cubicBezTo>
                  <a:cubicBezTo>
                    <a:pt x="0" y="42645"/>
                    <a:pt x="42645" y="0"/>
                    <a:pt x="95250" y="0"/>
                  </a:cubicBezTo>
                  <a:cubicBezTo>
                    <a:pt x="147855" y="0"/>
                    <a:pt x="190500" y="42645"/>
                    <a:pt x="190500" y="952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38" name="文本占位符 137">
            <a:extLst>
              <a:ext uri="{FF2B5EF4-FFF2-40B4-BE49-F238E27FC236}">
                <a16:creationId xmlns:a16="http://schemas.microsoft.com/office/drawing/2014/main" id="{D674E1DF-2656-440B-8737-28451012CD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基本情况</a:t>
            </a:r>
          </a:p>
        </p:txBody>
      </p:sp>
    </p:spTree>
    <p:extLst>
      <p:ext uri="{BB962C8B-B14F-4D97-AF65-F5344CB8AC3E}">
        <p14:creationId xmlns:p14="http://schemas.microsoft.com/office/powerpoint/2010/main" val="31757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任意多边形: 形状 54">
            <a:extLst>
              <a:ext uri="{FF2B5EF4-FFF2-40B4-BE49-F238E27FC236}">
                <a16:creationId xmlns:a16="http://schemas.microsoft.com/office/drawing/2014/main" id="{661B5011-169E-4697-81ED-6AA93AE44C88}"/>
              </a:ext>
            </a:extLst>
          </p:cNvPr>
          <p:cNvSpPr/>
          <p:nvPr/>
        </p:nvSpPr>
        <p:spPr>
          <a:xfrm rot="662516">
            <a:off x="2499620" y="2203142"/>
            <a:ext cx="477241" cy="254551"/>
          </a:xfrm>
          <a:custGeom>
            <a:avLst/>
            <a:gdLst>
              <a:gd name="connsiteX0" fmla="*/ 107996 w 1159961"/>
              <a:gd name="connsiteY0" fmla="*/ 0 h 564887"/>
              <a:gd name="connsiteX1" fmla="*/ 145162 w 1159961"/>
              <a:gd name="connsiteY1" fmla="*/ 24424 h 564887"/>
              <a:gd name="connsiteX2" fmla="*/ 695155 w 1159961"/>
              <a:gd name="connsiteY2" fmla="*/ 405633 h 564887"/>
              <a:gd name="connsiteX3" fmla="*/ 1159445 w 1159961"/>
              <a:gd name="connsiteY3" fmla="*/ 321164 h 564887"/>
              <a:gd name="connsiteX4" fmla="*/ 1159961 w 1159961"/>
              <a:gd name="connsiteY4" fmla="*/ 320848 h 564887"/>
              <a:gd name="connsiteX5" fmla="*/ 667328 w 1159961"/>
              <a:gd name="connsiteY5" fmla="*/ 562357 h 564887"/>
              <a:gd name="connsiteX6" fmla="*/ 52557 w 1159961"/>
              <a:gd name="connsiteY6" fmla="*/ 486026 h 564887"/>
              <a:gd name="connsiteX7" fmla="*/ 0 w 1159961"/>
              <a:gd name="connsiteY7" fmla="*/ 451288 h 564887"/>
              <a:gd name="connsiteX0" fmla="*/ 107996 w 1159445"/>
              <a:gd name="connsiteY0" fmla="*/ 0 h 564887"/>
              <a:gd name="connsiteX1" fmla="*/ 145162 w 1159445"/>
              <a:gd name="connsiteY1" fmla="*/ 24424 h 564887"/>
              <a:gd name="connsiteX2" fmla="*/ 695155 w 1159445"/>
              <a:gd name="connsiteY2" fmla="*/ 405633 h 564887"/>
              <a:gd name="connsiteX3" fmla="*/ 1159445 w 1159445"/>
              <a:gd name="connsiteY3" fmla="*/ 321164 h 564887"/>
              <a:gd name="connsiteX4" fmla="*/ 1111486 w 1159445"/>
              <a:gd name="connsiteY4" fmla="*/ 267624 h 564887"/>
              <a:gd name="connsiteX5" fmla="*/ 667328 w 1159445"/>
              <a:gd name="connsiteY5" fmla="*/ 562357 h 564887"/>
              <a:gd name="connsiteX6" fmla="*/ 52557 w 1159445"/>
              <a:gd name="connsiteY6" fmla="*/ 486026 h 564887"/>
              <a:gd name="connsiteX7" fmla="*/ 0 w 1159445"/>
              <a:gd name="connsiteY7" fmla="*/ 451288 h 564887"/>
              <a:gd name="connsiteX8" fmla="*/ 107996 w 1159445"/>
              <a:gd name="connsiteY8" fmla="*/ 0 h 564887"/>
              <a:gd name="connsiteX0" fmla="*/ 107996 w 1111486"/>
              <a:gd name="connsiteY0" fmla="*/ 0 h 564887"/>
              <a:gd name="connsiteX1" fmla="*/ 145162 w 1111486"/>
              <a:gd name="connsiteY1" fmla="*/ 24424 h 564887"/>
              <a:gd name="connsiteX2" fmla="*/ 695155 w 1111486"/>
              <a:gd name="connsiteY2" fmla="*/ 405633 h 564887"/>
              <a:gd name="connsiteX3" fmla="*/ 1108100 w 1111486"/>
              <a:gd name="connsiteY3" fmla="*/ 269701 h 564887"/>
              <a:gd name="connsiteX4" fmla="*/ 1111486 w 1111486"/>
              <a:gd name="connsiteY4" fmla="*/ 267624 h 564887"/>
              <a:gd name="connsiteX5" fmla="*/ 667328 w 1111486"/>
              <a:gd name="connsiteY5" fmla="*/ 562357 h 564887"/>
              <a:gd name="connsiteX6" fmla="*/ 52557 w 1111486"/>
              <a:gd name="connsiteY6" fmla="*/ 486026 h 564887"/>
              <a:gd name="connsiteX7" fmla="*/ 0 w 1111486"/>
              <a:gd name="connsiteY7" fmla="*/ 451288 h 564887"/>
              <a:gd name="connsiteX8" fmla="*/ 107996 w 1111486"/>
              <a:gd name="connsiteY8" fmla="*/ 0 h 56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1486" h="564887">
                <a:moveTo>
                  <a:pt x="107996" y="0"/>
                </a:moveTo>
                <a:lnTo>
                  <a:pt x="145162" y="24424"/>
                </a:lnTo>
                <a:cubicBezTo>
                  <a:pt x="303674" y="140084"/>
                  <a:pt x="534665" y="364754"/>
                  <a:pt x="695155" y="405633"/>
                </a:cubicBezTo>
                <a:cubicBezTo>
                  <a:pt x="855645" y="446513"/>
                  <a:pt x="992407" y="370740"/>
                  <a:pt x="1108100" y="269701"/>
                </a:cubicBezTo>
                <a:lnTo>
                  <a:pt x="1111486" y="267624"/>
                </a:lnTo>
                <a:cubicBezTo>
                  <a:pt x="1012137" y="353839"/>
                  <a:pt x="864894" y="549099"/>
                  <a:pt x="667328" y="562357"/>
                </a:cubicBezTo>
                <a:cubicBezTo>
                  <a:pt x="519153" y="572300"/>
                  <a:pt x="200269" y="554170"/>
                  <a:pt x="52557" y="486026"/>
                </a:cubicBezTo>
                <a:lnTo>
                  <a:pt x="0" y="451288"/>
                </a:lnTo>
                <a:lnTo>
                  <a:pt x="107996" y="0"/>
                </a:lnTo>
                <a:close/>
              </a:path>
            </a:pathLst>
          </a:custGeom>
          <a:gradFill flip="none" rotWithShape="1">
            <a:gsLst>
              <a:gs pos="54000">
                <a:schemeClr val="accent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27000" algn="ctr" rotWithShape="0">
              <a:schemeClr val="accent1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3" name="平行四边形 52">
            <a:extLst>
              <a:ext uri="{FF2B5EF4-FFF2-40B4-BE49-F238E27FC236}">
                <a16:creationId xmlns:a16="http://schemas.microsoft.com/office/drawing/2014/main" id="{51F19141-F8D6-4E96-83D4-FE19EF6ED7C0}"/>
              </a:ext>
            </a:extLst>
          </p:cNvPr>
          <p:cNvSpPr/>
          <p:nvPr/>
        </p:nvSpPr>
        <p:spPr>
          <a:xfrm>
            <a:off x="7144831" y="1"/>
            <a:ext cx="3652086" cy="6858000"/>
          </a:xfrm>
          <a:prstGeom prst="parallelogram">
            <a:avLst>
              <a:gd name="adj" fmla="val 44795"/>
            </a:avLst>
          </a:prstGeom>
          <a:gradFill flip="none" rotWithShape="1">
            <a:gsLst>
              <a:gs pos="0">
                <a:schemeClr val="bg1">
                  <a:alpha val="9000"/>
                </a:schemeClr>
              </a:gs>
              <a:gs pos="89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1" name="平行四边形 50">
            <a:extLst>
              <a:ext uri="{FF2B5EF4-FFF2-40B4-BE49-F238E27FC236}">
                <a16:creationId xmlns:a16="http://schemas.microsoft.com/office/drawing/2014/main" id="{C7786282-B253-419C-AF93-22AD0661727C}"/>
              </a:ext>
            </a:extLst>
          </p:cNvPr>
          <p:cNvSpPr/>
          <p:nvPr/>
        </p:nvSpPr>
        <p:spPr>
          <a:xfrm>
            <a:off x="1669710" y="1"/>
            <a:ext cx="3652086" cy="6858000"/>
          </a:xfrm>
          <a:prstGeom prst="parallelogram">
            <a:avLst>
              <a:gd name="adj" fmla="val 44795"/>
            </a:avLst>
          </a:prstGeom>
          <a:gradFill flip="none" rotWithShape="1">
            <a:gsLst>
              <a:gs pos="0">
                <a:schemeClr val="bg1">
                  <a:alpha val="9000"/>
                </a:schemeClr>
              </a:gs>
              <a:gs pos="89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24E5803-323F-4158-B432-550348938B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18788" y="702945"/>
            <a:ext cx="1569660" cy="424732"/>
          </a:xfrm>
        </p:spPr>
        <p:txBody>
          <a:bodyPr/>
          <a:lstStyle/>
          <a:p>
            <a:r>
              <a:rPr lang="zh-CN" altLang="en-US" dirty="0"/>
              <a:t>基本数据</a:t>
            </a:r>
          </a:p>
        </p:txBody>
      </p:sp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25833F12-9E7A-4540-89F6-ED382924BA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6782498"/>
              </p:ext>
            </p:extLst>
          </p:nvPr>
        </p:nvGraphicFramePr>
        <p:xfrm>
          <a:off x="695325" y="2395621"/>
          <a:ext cx="5962650" cy="3496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矩形 43">
            <a:extLst>
              <a:ext uri="{FF2B5EF4-FFF2-40B4-BE49-F238E27FC236}">
                <a16:creationId xmlns:a16="http://schemas.microsoft.com/office/drawing/2014/main" id="{7C8E0A2E-7244-4C17-B185-E8493DAB1D57}"/>
              </a:ext>
            </a:extLst>
          </p:cNvPr>
          <p:cNvSpPr/>
          <p:nvPr/>
        </p:nvSpPr>
        <p:spPr>
          <a:xfrm>
            <a:off x="7144831" y="250104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  <a:sym typeface="+mn-lt"/>
              </a:rPr>
              <a:t>整体趋势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9D661C46-019E-4982-A0AD-24B21614586E}"/>
              </a:ext>
            </a:extLst>
          </p:cNvPr>
          <p:cNvSpPr/>
          <p:nvPr/>
        </p:nvSpPr>
        <p:spPr>
          <a:xfrm>
            <a:off x="7159353" y="2976568"/>
            <a:ext cx="4032522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标题数字等都可以通过点击和重新输入进行更改。顶部“开始”面板中可以对字体、字号、颜色、行距等进行修改。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9FCA4752-3B15-47AD-8649-7D4AB7D91065}"/>
              </a:ext>
            </a:extLst>
          </p:cNvPr>
          <p:cNvSpPr/>
          <p:nvPr/>
        </p:nvSpPr>
        <p:spPr>
          <a:xfrm>
            <a:off x="7144831" y="427870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  <a:sym typeface="+mn-lt"/>
              </a:rPr>
              <a:t>年度亮点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12014109-A710-457E-9DAC-4CF29C14AB6F}"/>
              </a:ext>
            </a:extLst>
          </p:cNvPr>
          <p:cNvSpPr/>
          <p:nvPr/>
        </p:nvSpPr>
        <p:spPr>
          <a:xfrm>
            <a:off x="7159353" y="4732796"/>
            <a:ext cx="4032522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标题数字等都可以通过点击和重新输入进行更改。顶部“开始”面板中可以对字体、字号、颜色、行距等进行修改。</a:t>
            </a:r>
          </a:p>
        </p:txBody>
      </p:sp>
      <p:sp>
        <p:nvSpPr>
          <p:cNvPr id="54" name="任意多边形: 形状 53">
            <a:extLst>
              <a:ext uri="{FF2B5EF4-FFF2-40B4-BE49-F238E27FC236}">
                <a16:creationId xmlns:a16="http://schemas.microsoft.com/office/drawing/2014/main" id="{84D21BD8-F9E7-4EA6-8454-6D88CE252109}"/>
              </a:ext>
            </a:extLst>
          </p:cNvPr>
          <p:cNvSpPr/>
          <p:nvPr/>
        </p:nvSpPr>
        <p:spPr>
          <a:xfrm rot="662516">
            <a:off x="9814820" y="1799572"/>
            <a:ext cx="477241" cy="254551"/>
          </a:xfrm>
          <a:custGeom>
            <a:avLst/>
            <a:gdLst>
              <a:gd name="connsiteX0" fmla="*/ 107996 w 1159961"/>
              <a:gd name="connsiteY0" fmla="*/ 0 h 564887"/>
              <a:gd name="connsiteX1" fmla="*/ 145162 w 1159961"/>
              <a:gd name="connsiteY1" fmla="*/ 24424 h 564887"/>
              <a:gd name="connsiteX2" fmla="*/ 695155 w 1159961"/>
              <a:gd name="connsiteY2" fmla="*/ 405633 h 564887"/>
              <a:gd name="connsiteX3" fmla="*/ 1159445 w 1159961"/>
              <a:gd name="connsiteY3" fmla="*/ 321164 h 564887"/>
              <a:gd name="connsiteX4" fmla="*/ 1159961 w 1159961"/>
              <a:gd name="connsiteY4" fmla="*/ 320848 h 564887"/>
              <a:gd name="connsiteX5" fmla="*/ 667328 w 1159961"/>
              <a:gd name="connsiteY5" fmla="*/ 562357 h 564887"/>
              <a:gd name="connsiteX6" fmla="*/ 52557 w 1159961"/>
              <a:gd name="connsiteY6" fmla="*/ 486026 h 564887"/>
              <a:gd name="connsiteX7" fmla="*/ 0 w 1159961"/>
              <a:gd name="connsiteY7" fmla="*/ 451288 h 564887"/>
              <a:gd name="connsiteX0" fmla="*/ 107996 w 1159445"/>
              <a:gd name="connsiteY0" fmla="*/ 0 h 564887"/>
              <a:gd name="connsiteX1" fmla="*/ 145162 w 1159445"/>
              <a:gd name="connsiteY1" fmla="*/ 24424 h 564887"/>
              <a:gd name="connsiteX2" fmla="*/ 695155 w 1159445"/>
              <a:gd name="connsiteY2" fmla="*/ 405633 h 564887"/>
              <a:gd name="connsiteX3" fmla="*/ 1159445 w 1159445"/>
              <a:gd name="connsiteY3" fmla="*/ 321164 h 564887"/>
              <a:gd name="connsiteX4" fmla="*/ 1111486 w 1159445"/>
              <a:gd name="connsiteY4" fmla="*/ 267624 h 564887"/>
              <a:gd name="connsiteX5" fmla="*/ 667328 w 1159445"/>
              <a:gd name="connsiteY5" fmla="*/ 562357 h 564887"/>
              <a:gd name="connsiteX6" fmla="*/ 52557 w 1159445"/>
              <a:gd name="connsiteY6" fmla="*/ 486026 h 564887"/>
              <a:gd name="connsiteX7" fmla="*/ 0 w 1159445"/>
              <a:gd name="connsiteY7" fmla="*/ 451288 h 564887"/>
              <a:gd name="connsiteX8" fmla="*/ 107996 w 1159445"/>
              <a:gd name="connsiteY8" fmla="*/ 0 h 564887"/>
              <a:gd name="connsiteX0" fmla="*/ 107996 w 1111486"/>
              <a:gd name="connsiteY0" fmla="*/ 0 h 564887"/>
              <a:gd name="connsiteX1" fmla="*/ 145162 w 1111486"/>
              <a:gd name="connsiteY1" fmla="*/ 24424 h 564887"/>
              <a:gd name="connsiteX2" fmla="*/ 695155 w 1111486"/>
              <a:gd name="connsiteY2" fmla="*/ 405633 h 564887"/>
              <a:gd name="connsiteX3" fmla="*/ 1108100 w 1111486"/>
              <a:gd name="connsiteY3" fmla="*/ 269701 h 564887"/>
              <a:gd name="connsiteX4" fmla="*/ 1111486 w 1111486"/>
              <a:gd name="connsiteY4" fmla="*/ 267624 h 564887"/>
              <a:gd name="connsiteX5" fmla="*/ 667328 w 1111486"/>
              <a:gd name="connsiteY5" fmla="*/ 562357 h 564887"/>
              <a:gd name="connsiteX6" fmla="*/ 52557 w 1111486"/>
              <a:gd name="connsiteY6" fmla="*/ 486026 h 564887"/>
              <a:gd name="connsiteX7" fmla="*/ 0 w 1111486"/>
              <a:gd name="connsiteY7" fmla="*/ 451288 h 564887"/>
              <a:gd name="connsiteX8" fmla="*/ 107996 w 1111486"/>
              <a:gd name="connsiteY8" fmla="*/ 0 h 56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1486" h="564887">
                <a:moveTo>
                  <a:pt x="107996" y="0"/>
                </a:moveTo>
                <a:lnTo>
                  <a:pt x="145162" y="24424"/>
                </a:lnTo>
                <a:cubicBezTo>
                  <a:pt x="303674" y="140084"/>
                  <a:pt x="534665" y="364754"/>
                  <a:pt x="695155" y="405633"/>
                </a:cubicBezTo>
                <a:cubicBezTo>
                  <a:pt x="855645" y="446513"/>
                  <a:pt x="992407" y="370740"/>
                  <a:pt x="1108100" y="269701"/>
                </a:cubicBezTo>
                <a:lnTo>
                  <a:pt x="1111486" y="267624"/>
                </a:lnTo>
                <a:cubicBezTo>
                  <a:pt x="1012137" y="353839"/>
                  <a:pt x="864894" y="549099"/>
                  <a:pt x="667328" y="562357"/>
                </a:cubicBezTo>
                <a:cubicBezTo>
                  <a:pt x="519153" y="572300"/>
                  <a:pt x="200269" y="554170"/>
                  <a:pt x="52557" y="486026"/>
                </a:cubicBezTo>
                <a:lnTo>
                  <a:pt x="0" y="451288"/>
                </a:lnTo>
                <a:lnTo>
                  <a:pt x="107996" y="0"/>
                </a:lnTo>
                <a:close/>
              </a:path>
            </a:pathLst>
          </a:custGeom>
          <a:gradFill flip="none" rotWithShape="1">
            <a:gsLst>
              <a:gs pos="54000">
                <a:schemeClr val="accent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27000" algn="ctr" rotWithShape="0">
              <a:schemeClr val="accent1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6" name="任意多边形: 形状 55">
            <a:extLst>
              <a:ext uri="{FF2B5EF4-FFF2-40B4-BE49-F238E27FC236}">
                <a16:creationId xmlns:a16="http://schemas.microsoft.com/office/drawing/2014/main" id="{CF3585C0-F2D8-42BC-9A97-F291B5D29F56}"/>
              </a:ext>
            </a:extLst>
          </p:cNvPr>
          <p:cNvSpPr/>
          <p:nvPr/>
        </p:nvSpPr>
        <p:spPr>
          <a:xfrm rot="662516">
            <a:off x="9219729" y="5917826"/>
            <a:ext cx="287659" cy="153432"/>
          </a:xfrm>
          <a:custGeom>
            <a:avLst/>
            <a:gdLst>
              <a:gd name="connsiteX0" fmla="*/ 107996 w 1159961"/>
              <a:gd name="connsiteY0" fmla="*/ 0 h 564887"/>
              <a:gd name="connsiteX1" fmla="*/ 145162 w 1159961"/>
              <a:gd name="connsiteY1" fmla="*/ 24424 h 564887"/>
              <a:gd name="connsiteX2" fmla="*/ 695155 w 1159961"/>
              <a:gd name="connsiteY2" fmla="*/ 405633 h 564887"/>
              <a:gd name="connsiteX3" fmla="*/ 1159445 w 1159961"/>
              <a:gd name="connsiteY3" fmla="*/ 321164 h 564887"/>
              <a:gd name="connsiteX4" fmla="*/ 1159961 w 1159961"/>
              <a:gd name="connsiteY4" fmla="*/ 320848 h 564887"/>
              <a:gd name="connsiteX5" fmla="*/ 667328 w 1159961"/>
              <a:gd name="connsiteY5" fmla="*/ 562357 h 564887"/>
              <a:gd name="connsiteX6" fmla="*/ 52557 w 1159961"/>
              <a:gd name="connsiteY6" fmla="*/ 486026 h 564887"/>
              <a:gd name="connsiteX7" fmla="*/ 0 w 1159961"/>
              <a:gd name="connsiteY7" fmla="*/ 451288 h 564887"/>
              <a:gd name="connsiteX0" fmla="*/ 107996 w 1159445"/>
              <a:gd name="connsiteY0" fmla="*/ 0 h 564887"/>
              <a:gd name="connsiteX1" fmla="*/ 145162 w 1159445"/>
              <a:gd name="connsiteY1" fmla="*/ 24424 h 564887"/>
              <a:gd name="connsiteX2" fmla="*/ 695155 w 1159445"/>
              <a:gd name="connsiteY2" fmla="*/ 405633 h 564887"/>
              <a:gd name="connsiteX3" fmla="*/ 1159445 w 1159445"/>
              <a:gd name="connsiteY3" fmla="*/ 321164 h 564887"/>
              <a:gd name="connsiteX4" fmla="*/ 1111486 w 1159445"/>
              <a:gd name="connsiteY4" fmla="*/ 267624 h 564887"/>
              <a:gd name="connsiteX5" fmla="*/ 667328 w 1159445"/>
              <a:gd name="connsiteY5" fmla="*/ 562357 h 564887"/>
              <a:gd name="connsiteX6" fmla="*/ 52557 w 1159445"/>
              <a:gd name="connsiteY6" fmla="*/ 486026 h 564887"/>
              <a:gd name="connsiteX7" fmla="*/ 0 w 1159445"/>
              <a:gd name="connsiteY7" fmla="*/ 451288 h 564887"/>
              <a:gd name="connsiteX8" fmla="*/ 107996 w 1159445"/>
              <a:gd name="connsiteY8" fmla="*/ 0 h 564887"/>
              <a:gd name="connsiteX0" fmla="*/ 107996 w 1111486"/>
              <a:gd name="connsiteY0" fmla="*/ 0 h 564887"/>
              <a:gd name="connsiteX1" fmla="*/ 145162 w 1111486"/>
              <a:gd name="connsiteY1" fmla="*/ 24424 h 564887"/>
              <a:gd name="connsiteX2" fmla="*/ 695155 w 1111486"/>
              <a:gd name="connsiteY2" fmla="*/ 405633 h 564887"/>
              <a:gd name="connsiteX3" fmla="*/ 1108100 w 1111486"/>
              <a:gd name="connsiteY3" fmla="*/ 269701 h 564887"/>
              <a:gd name="connsiteX4" fmla="*/ 1111486 w 1111486"/>
              <a:gd name="connsiteY4" fmla="*/ 267624 h 564887"/>
              <a:gd name="connsiteX5" fmla="*/ 667328 w 1111486"/>
              <a:gd name="connsiteY5" fmla="*/ 562357 h 564887"/>
              <a:gd name="connsiteX6" fmla="*/ 52557 w 1111486"/>
              <a:gd name="connsiteY6" fmla="*/ 486026 h 564887"/>
              <a:gd name="connsiteX7" fmla="*/ 0 w 1111486"/>
              <a:gd name="connsiteY7" fmla="*/ 451288 h 564887"/>
              <a:gd name="connsiteX8" fmla="*/ 107996 w 1111486"/>
              <a:gd name="connsiteY8" fmla="*/ 0 h 56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1486" h="564887">
                <a:moveTo>
                  <a:pt x="107996" y="0"/>
                </a:moveTo>
                <a:lnTo>
                  <a:pt x="145162" y="24424"/>
                </a:lnTo>
                <a:cubicBezTo>
                  <a:pt x="303674" y="140084"/>
                  <a:pt x="534665" y="364754"/>
                  <a:pt x="695155" y="405633"/>
                </a:cubicBezTo>
                <a:cubicBezTo>
                  <a:pt x="855645" y="446513"/>
                  <a:pt x="992407" y="370740"/>
                  <a:pt x="1108100" y="269701"/>
                </a:cubicBezTo>
                <a:lnTo>
                  <a:pt x="1111486" y="267624"/>
                </a:lnTo>
                <a:cubicBezTo>
                  <a:pt x="1012137" y="353839"/>
                  <a:pt x="864894" y="549099"/>
                  <a:pt x="667328" y="562357"/>
                </a:cubicBezTo>
                <a:cubicBezTo>
                  <a:pt x="519153" y="572300"/>
                  <a:pt x="200269" y="554170"/>
                  <a:pt x="52557" y="486026"/>
                </a:cubicBezTo>
                <a:lnTo>
                  <a:pt x="0" y="451288"/>
                </a:lnTo>
                <a:lnTo>
                  <a:pt x="107996" y="0"/>
                </a:lnTo>
                <a:close/>
              </a:path>
            </a:pathLst>
          </a:custGeom>
          <a:gradFill flip="none" rotWithShape="1">
            <a:gsLst>
              <a:gs pos="54000">
                <a:schemeClr val="accent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27000" algn="ctr" rotWithShape="0">
              <a:schemeClr val="accent1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263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CEBB50F-42F5-41B2-BAA3-75C2CF9F57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18788" y="702945"/>
            <a:ext cx="1569660" cy="424732"/>
          </a:xfrm>
        </p:spPr>
        <p:txBody>
          <a:bodyPr/>
          <a:lstStyle/>
          <a:p>
            <a:r>
              <a:rPr lang="zh-CN" altLang="en-US" dirty="0"/>
              <a:t>主力成员</a:t>
            </a:r>
          </a:p>
        </p:txBody>
      </p:sp>
      <p:pic>
        <p:nvPicPr>
          <p:cNvPr id="22" name="图片占位符 21" descr="图片包含 人员, 服装, 妇女, 墙壁&#10;&#10;描述已自动生成">
            <a:extLst>
              <a:ext uri="{FF2B5EF4-FFF2-40B4-BE49-F238E27FC236}">
                <a16:creationId xmlns:a16="http://schemas.microsoft.com/office/drawing/2014/main" id="{52E0710A-6760-492E-B892-A7A88B1CB55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grayscl/>
          </a:blip>
          <a:srcRect l="16707" r="16707"/>
          <a:stretch>
            <a:fillRect/>
          </a:stretch>
        </p:blipFill>
        <p:spPr/>
      </p:pic>
      <p:pic>
        <p:nvPicPr>
          <p:cNvPr id="24" name="图片占位符 23" descr="图片包含 人员, 服装, 妇女, 墙壁&#10;&#10;描述已自动生成">
            <a:extLst>
              <a:ext uri="{FF2B5EF4-FFF2-40B4-BE49-F238E27FC236}">
                <a16:creationId xmlns:a16="http://schemas.microsoft.com/office/drawing/2014/main" id="{D1B3D6D0-AC06-4092-8F64-7AFB433AD5D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grayscl/>
          </a:blip>
          <a:srcRect l="16667" r="16667"/>
          <a:stretch>
            <a:fillRect/>
          </a:stretch>
        </p:blipFill>
        <p:spPr/>
      </p:pic>
      <p:pic>
        <p:nvPicPr>
          <p:cNvPr id="26" name="图片占位符 25" descr="图片包含 人员, 服装, 妇女, 墙壁&#10;&#10;描述已自动生成">
            <a:extLst>
              <a:ext uri="{FF2B5EF4-FFF2-40B4-BE49-F238E27FC236}">
                <a16:creationId xmlns:a16="http://schemas.microsoft.com/office/drawing/2014/main" id="{ED0B6E9C-A8B9-41B0-82E3-C4EE89F866B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grayscl/>
          </a:blip>
          <a:srcRect l="16667" r="16667"/>
          <a:stretch>
            <a:fillRect/>
          </a:stretch>
        </p:blipFill>
        <p:spPr>
          <a:xfrm>
            <a:off x="9092990" y="2615628"/>
            <a:ext cx="1296000" cy="1296000"/>
          </a:xfr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3666C8F-9632-4041-91E1-27715425FBBA}"/>
              </a:ext>
            </a:extLst>
          </p:cNvPr>
          <p:cNvSpPr txBox="1"/>
          <p:nvPr/>
        </p:nvSpPr>
        <p:spPr>
          <a:xfrm>
            <a:off x="4946090" y="3420888"/>
            <a:ext cx="23150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6000" b="1" spc="300">
                <a:gradFill flip="none" rotWithShape="1">
                  <a:gsLst>
                    <a:gs pos="49000">
                      <a:schemeClr val="accent1"/>
                    </a:gs>
                    <a:gs pos="89000">
                      <a:schemeClr val="accent1">
                        <a:alpha val="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altLang="zh-CN" sz="6600"/>
              <a:t>NO.1</a:t>
            </a:r>
            <a:endParaRPr lang="zh-CN" altLang="en-US" sz="660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A47CD15-735B-4BD8-99C7-F914DDB88ADF}"/>
              </a:ext>
            </a:extLst>
          </p:cNvPr>
          <p:cNvSpPr txBox="1"/>
          <p:nvPr/>
        </p:nvSpPr>
        <p:spPr>
          <a:xfrm>
            <a:off x="5581151" y="4189471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000" b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zh-CN" altLang="en-US" sz="2400"/>
              <a:t>姓   名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4123D5F-005F-456D-9216-071FCD046F57}"/>
              </a:ext>
            </a:extLst>
          </p:cNvPr>
          <p:cNvSpPr/>
          <p:nvPr/>
        </p:nvSpPr>
        <p:spPr>
          <a:xfrm>
            <a:off x="4893324" y="4691154"/>
            <a:ext cx="2420587" cy="34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职位：</a:t>
            </a: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UX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设计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7001693-1DA1-4DDF-A431-B296D1EFC7C1}"/>
              </a:ext>
            </a:extLst>
          </p:cNvPr>
          <p:cNvSpPr txBox="1"/>
          <p:nvPr/>
        </p:nvSpPr>
        <p:spPr>
          <a:xfrm>
            <a:off x="1464953" y="3915892"/>
            <a:ext cx="23150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6000" b="1" spc="300">
                <a:gradFill flip="none" rotWithShape="1">
                  <a:gsLst>
                    <a:gs pos="49000">
                      <a:schemeClr val="accent1"/>
                    </a:gs>
                    <a:gs pos="89000">
                      <a:schemeClr val="accent1">
                        <a:alpha val="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altLang="zh-CN" sz="6600"/>
              <a:t>NO.2</a:t>
            </a:r>
            <a:endParaRPr lang="zh-CN" altLang="en-US" sz="660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3D5F412-5414-4B09-8782-66DD1DB81B68}"/>
              </a:ext>
            </a:extLst>
          </p:cNvPr>
          <p:cNvSpPr txBox="1"/>
          <p:nvPr/>
        </p:nvSpPr>
        <p:spPr>
          <a:xfrm>
            <a:off x="2100014" y="4684475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000" b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zh-CN" altLang="en-US" sz="2400"/>
              <a:t>姓   名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CF03F67-8733-48EA-938B-43D94C344B82}"/>
              </a:ext>
            </a:extLst>
          </p:cNvPr>
          <p:cNvSpPr/>
          <p:nvPr/>
        </p:nvSpPr>
        <p:spPr>
          <a:xfrm>
            <a:off x="1412187" y="5186158"/>
            <a:ext cx="2420587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职位：产品经理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F59E9BB-3DF9-487A-94FF-483C55DC075D}"/>
              </a:ext>
            </a:extLst>
          </p:cNvPr>
          <p:cNvSpPr txBox="1"/>
          <p:nvPr/>
        </p:nvSpPr>
        <p:spPr>
          <a:xfrm>
            <a:off x="8396045" y="4033880"/>
            <a:ext cx="23150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6000" b="1" spc="300">
                <a:gradFill flip="none" rotWithShape="1">
                  <a:gsLst>
                    <a:gs pos="49000">
                      <a:schemeClr val="accent1"/>
                    </a:gs>
                    <a:gs pos="89000">
                      <a:schemeClr val="accent1">
                        <a:alpha val="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altLang="zh-CN" sz="6600"/>
              <a:t>NO.3</a:t>
            </a:r>
            <a:endParaRPr lang="zh-CN" altLang="en-US" sz="660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6C3E834-7FE8-4F98-B558-6B4730D06882}"/>
              </a:ext>
            </a:extLst>
          </p:cNvPr>
          <p:cNvSpPr txBox="1"/>
          <p:nvPr/>
        </p:nvSpPr>
        <p:spPr>
          <a:xfrm>
            <a:off x="9031106" y="4802463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000" b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zh-CN" altLang="en-US" sz="2400"/>
              <a:t>姓   名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C31CBEE-E4EA-436B-8C96-11D1E1C3E1AC}"/>
              </a:ext>
            </a:extLst>
          </p:cNvPr>
          <p:cNvSpPr/>
          <p:nvPr/>
        </p:nvSpPr>
        <p:spPr>
          <a:xfrm>
            <a:off x="8343279" y="5304146"/>
            <a:ext cx="2420587" cy="34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职位：技术开发</a:t>
            </a:r>
          </a:p>
        </p:txBody>
      </p:sp>
    </p:spTree>
    <p:extLst>
      <p:ext uri="{BB962C8B-B14F-4D97-AF65-F5344CB8AC3E}">
        <p14:creationId xmlns:p14="http://schemas.microsoft.com/office/powerpoint/2010/main" val="163755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38D37A9A-8A82-41C8-8476-E704065C4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 grainSize="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7138" y="1588466"/>
            <a:ext cx="4859720" cy="4462659"/>
          </a:xfrm>
          <a:prstGeom prst="rect">
            <a:avLst/>
          </a:prstGeom>
        </p:spPr>
      </p:pic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9DCBAB6-FA64-4EF3-87F2-E94D3933A5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18788" y="702945"/>
            <a:ext cx="1569660" cy="424732"/>
          </a:xfrm>
        </p:spPr>
        <p:txBody>
          <a:bodyPr/>
          <a:lstStyle/>
          <a:p>
            <a:r>
              <a:rPr lang="zh-CN" altLang="en-US"/>
              <a:t>基本情况</a:t>
            </a:r>
          </a:p>
        </p:txBody>
      </p:sp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id="{F5A143C5-0448-4682-AAA5-0C454CE4E5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5218472"/>
              </p:ext>
            </p:extLst>
          </p:nvPr>
        </p:nvGraphicFramePr>
        <p:xfrm>
          <a:off x="1334163" y="1885950"/>
          <a:ext cx="4064000" cy="3728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矩形 11">
            <a:extLst>
              <a:ext uri="{FF2B5EF4-FFF2-40B4-BE49-F238E27FC236}">
                <a16:creationId xmlns:a16="http://schemas.microsoft.com/office/drawing/2014/main" id="{6746EFA1-58C7-4300-A849-DFB2A5760455}"/>
              </a:ext>
            </a:extLst>
          </p:cNvPr>
          <p:cNvSpPr/>
          <p:nvPr/>
        </p:nvSpPr>
        <p:spPr>
          <a:xfrm>
            <a:off x="7044308" y="2182200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  <a:sym typeface="+mn-lt"/>
              </a:rPr>
              <a:t>上半年销售成果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7F21B8E-1B2F-4637-A5BF-AE8D2AAE0481}"/>
              </a:ext>
            </a:extLst>
          </p:cNvPr>
          <p:cNvSpPr/>
          <p:nvPr/>
        </p:nvSpPr>
        <p:spPr>
          <a:xfrm>
            <a:off x="7044308" y="2652718"/>
            <a:ext cx="4032522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请在此输入有关于有关销售数据的相关说明，以便于观众更好的理解，输入文字时可以直接复制，粘贴时请选择右键只保留文本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5C5B23C-30C5-4D2A-91B4-C2730F2A06CC}"/>
              </a:ext>
            </a:extLst>
          </p:cNvPr>
          <p:cNvSpPr/>
          <p:nvPr/>
        </p:nvSpPr>
        <p:spPr>
          <a:xfrm>
            <a:off x="7044308" y="3938428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1"/>
                  <a:tileRect/>
                </a:gradFill>
                <a:sym typeface="+mn-lt"/>
              </a:rPr>
              <a:t>下半年销售成果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0E5D95E-8A14-4EF5-92C8-3C7173C269D8}"/>
              </a:ext>
            </a:extLst>
          </p:cNvPr>
          <p:cNvSpPr/>
          <p:nvPr/>
        </p:nvSpPr>
        <p:spPr>
          <a:xfrm>
            <a:off x="7044308" y="4408946"/>
            <a:ext cx="4032522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请在此输入有关于有关销售数据的相关说明，以便于观众更好的理解，输入文字时可以直接复制，粘贴时请选择右键只保留文本</a:t>
            </a: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F01053DD-034C-47EC-B059-BDEBF40894EC}"/>
              </a:ext>
            </a:extLst>
          </p:cNvPr>
          <p:cNvSpPr/>
          <p:nvPr/>
        </p:nvSpPr>
        <p:spPr>
          <a:xfrm rot="662516">
            <a:off x="6629573" y="2305538"/>
            <a:ext cx="287659" cy="153432"/>
          </a:xfrm>
          <a:custGeom>
            <a:avLst/>
            <a:gdLst>
              <a:gd name="connsiteX0" fmla="*/ 107996 w 1159961"/>
              <a:gd name="connsiteY0" fmla="*/ 0 h 564887"/>
              <a:gd name="connsiteX1" fmla="*/ 145162 w 1159961"/>
              <a:gd name="connsiteY1" fmla="*/ 24424 h 564887"/>
              <a:gd name="connsiteX2" fmla="*/ 695155 w 1159961"/>
              <a:gd name="connsiteY2" fmla="*/ 405633 h 564887"/>
              <a:gd name="connsiteX3" fmla="*/ 1159445 w 1159961"/>
              <a:gd name="connsiteY3" fmla="*/ 321164 h 564887"/>
              <a:gd name="connsiteX4" fmla="*/ 1159961 w 1159961"/>
              <a:gd name="connsiteY4" fmla="*/ 320848 h 564887"/>
              <a:gd name="connsiteX5" fmla="*/ 667328 w 1159961"/>
              <a:gd name="connsiteY5" fmla="*/ 562357 h 564887"/>
              <a:gd name="connsiteX6" fmla="*/ 52557 w 1159961"/>
              <a:gd name="connsiteY6" fmla="*/ 486026 h 564887"/>
              <a:gd name="connsiteX7" fmla="*/ 0 w 1159961"/>
              <a:gd name="connsiteY7" fmla="*/ 451288 h 564887"/>
              <a:gd name="connsiteX0" fmla="*/ 107996 w 1159445"/>
              <a:gd name="connsiteY0" fmla="*/ 0 h 564887"/>
              <a:gd name="connsiteX1" fmla="*/ 145162 w 1159445"/>
              <a:gd name="connsiteY1" fmla="*/ 24424 h 564887"/>
              <a:gd name="connsiteX2" fmla="*/ 695155 w 1159445"/>
              <a:gd name="connsiteY2" fmla="*/ 405633 h 564887"/>
              <a:gd name="connsiteX3" fmla="*/ 1159445 w 1159445"/>
              <a:gd name="connsiteY3" fmla="*/ 321164 h 564887"/>
              <a:gd name="connsiteX4" fmla="*/ 1111486 w 1159445"/>
              <a:gd name="connsiteY4" fmla="*/ 267624 h 564887"/>
              <a:gd name="connsiteX5" fmla="*/ 667328 w 1159445"/>
              <a:gd name="connsiteY5" fmla="*/ 562357 h 564887"/>
              <a:gd name="connsiteX6" fmla="*/ 52557 w 1159445"/>
              <a:gd name="connsiteY6" fmla="*/ 486026 h 564887"/>
              <a:gd name="connsiteX7" fmla="*/ 0 w 1159445"/>
              <a:gd name="connsiteY7" fmla="*/ 451288 h 564887"/>
              <a:gd name="connsiteX8" fmla="*/ 107996 w 1159445"/>
              <a:gd name="connsiteY8" fmla="*/ 0 h 564887"/>
              <a:gd name="connsiteX0" fmla="*/ 107996 w 1111486"/>
              <a:gd name="connsiteY0" fmla="*/ 0 h 564887"/>
              <a:gd name="connsiteX1" fmla="*/ 145162 w 1111486"/>
              <a:gd name="connsiteY1" fmla="*/ 24424 h 564887"/>
              <a:gd name="connsiteX2" fmla="*/ 695155 w 1111486"/>
              <a:gd name="connsiteY2" fmla="*/ 405633 h 564887"/>
              <a:gd name="connsiteX3" fmla="*/ 1108100 w 1111486"/>
              <a:gd name="connsiteY3" fmla="*/ 269701 h 564887"/>
              <a:gd name="connsiteX4" fmla="*/ 1111486 w 1111486"/>
              <a:gd name="connsiteY4" fmla="*/ 267624 h 564887"/>
              <a:gd name="connsiteX5" fmla="*/ 667328 w 1111486"/>
              <a:gd name="connsiteY5" fmla="*/ 562357 h 564887"/>
              <a:gd name="connsiteX6" fmla="*/ 52557 w 1111486"/>
              <a:gd name="connsiteY6" fmla="*/ 486026 h 564887"/>
              <a:gd name="connsiteX7" fmla="*/ 0 w 1111486"/>
              <a:gd name="connsiteY7" fmla="*/ 451288 h 564887"/>
              <a:gd name="connsiteX8" fmla="*/ 107996 w 1111486"/>
              <a:gd name="connsiteY8" fmla="*/ 0 h 56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1486" h="564887">
                <a:moveTo>
                  <a:pt x="107996" y="0"/>
                </a:moveTo>
                <a:lnTo>
                  <a:pt x="145162" y="24424"/>
                </a:lnTo>
                <a:cubicBezTo>
                  <a:pt x="303674" y="140084"/>
                  <a:pt x="534665" y="364754"/>
                  <a:pt x="695155" y="405633"/>
                </a:cubicBezTo>
                <a:cubicBezTo>
                  <a:pt x="855645" y="446513"/>
                  <a:pt x="992407" y="370740"/>
                  <a:pt x="1108100" y="269701"/>
                </a:cubicBezTo>
                <a:lnTo>
                  <a:pt x="1111486" y="267624"/>
                </a:lnTo>
                <a:cubicBezTo>
                  <a:pt x="1012137" y="353839"/>
                  <a:pt x="864894" y="549099"/>
                  <a:pt x="667328" y="562357"/>
                </a:cubicBezTo>
                <a:cubicBezTo>
                  <a:pt x="519153" y="572300"/>
                  <a:pt x="200269" y="554170"/>
                  <a:pt x="52557" y="486026"/>
                </a:cubicBezTo>
                <a:lnTo>
                  <a:pt x="0" y="451288"/>
                </a:lnTo>
                <a:lnTo>
                  <a:pt x="107996" y="0"/>
                </a:lnTo>
                <a:close/>
              </a:path>
            </a:pathLst>
          </a:custGeom>
          <a:gradFill flip="none" rotWithShape="1">
            <a:gsLst>
              <a:gs pos="54000">
                <a:schemeClr val="accent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27000" algn="ctr" rotWithShape="0">
              <a:schemeClr val="accent1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FD59019D-9AA9-4974-9AC3-560BB349E366}"/>
              </a:ext>
            </a:extLst>
          </p:cNvPr>
          <p:cNvSpPr/>
          <p:nvPr/>
        </p:nvSpPr>
        <p:spPr>
          <a:xfrm rot="662516">
            <a:off x="6629573" y="4061768"/>
            <a:ext cx="287659" cy="153432"/>
          </a:xfrm>
          <a:custGeom>
            <a:avLst/>
            <a:gdLst>
              <a:gd name="connsiteX0" fmla="*/ 107996 w 1159961"/>
              <a:gd name="connsiteY0" fmla="*/ 0 h 564887"/>
              <a:gd name="connsiteX1" fmla="*/ 145162 w 1159961"/>
              <a:gd name="connsiteY1" fmla="*/ 24424 h 564887"/>
              <a:gd name="connsiteX2" fmla="*/ 695155 w 1159961"/>
              <a:gd name="connsiteY2" fmla="*/ 405633 h 564887"/>
              <a:gd name="connsiteX3" fmla="*/ 1159445 w 1159961"/>
              <a:gd name="connsiteY3" fmla="*/ 321164 h 564887"/>
              <a:gd name="connsiteX4" fmla="*/ 1159961 w 1159961"/>
              <a:gd name="connsiteY4" fmla="*/ 320848 h 564887"/>
              <a:gd name="connsiteX5" fmla="*/ 667328 w 1159961"/>
              <a:gd name="connsiteY5" fmla="*/ 562357 h 564887"/>
              <a:gd name="connsiteX6" fmla="*/ 52557 w 1159961"/>
              <a:gd name="connsiteY6" fmla="*/ 486026 h 564887"/>
              <a:gd name="connsiteX7" fmla="*/ 0 w 1159961"/>
              <a:gd name="connsiteY7" fmla="*/ 451288 h 564887"/>
              <a:gd name="connsiteX0" fmla="*/ 107996 w 1159445"/>
              <a:gd name="connsiteY0" fmla="*/ 0 h 564887"/>
              <a:gd name="connsiteX1" fmla="*/ 145162 w 1159445"/>
              <a:gd name="connsiteY1" fmla="*/ 24424 h 564887"/>
              <a:gd name="connsiteX2" fmla="*/ 695155 w 1159445"/>
              <a:gd name="connsiteY2" fmla="*/ 405633 h 564887"/>
              <a:gd name="connsiteX3" fmla="*/ 1159445 w 1159445"/>
              <a:gd name="connsiteY3" fmla="*/ 321164 h 564887"/>
              <a:gd name="connsiteX4" fmla="*/ 1111486 w 1159445"/>
              <a:gd name="connsiteY4" fmla="*/ 267624 h 564887"/>
              <a:gd name="connsiteX5" fmla="*/ 667328 w 1159445"/>
              <a:gd name="connsiteY5" fmla="*/ 562357 h 564887"/>
              <a:gd name="connsiteX6" fmla="*/ 52557 w 1159445"/>
              <a:gd name="connsiteY6" fmla="*/ 486026 h 564887"/>
              <a:gd name="connsiteX7" fmla="*/ 0 w 1159445"/>
              <a:gd name="connsiteY7" fmla="*/ 451288 h 564887"/>
              <a:gd name="connsiteX8" fmla="*/ 107996 w 1159445"/>
              <a:gd name="connsiteY8" fmla="*/ 0 h 564887"/>
              <a:gd name="connsiteX0" fmla="*/ 107996 w 1111486"/>
              <a:gd name="connsiteY0" fmla="*/ 0 h 564887"/>
              <a:gd name="connsiteX1" fmla="*/ 145162 w 1111486"/>
              <a:gd name="connsiteY1" fmla="*/ 24424 h 564887"/>
              <a:gd name="connsiteX2" fmla="*/ 695155 w 1111486"/>
              <a:gd name="connsiteY2" fmla="*/ 405633 h 564887"/>
              <a:gd name="connsiteX3" fmla="*/ 1108100 w 1111486"/>
              <a:gd name="connsiteY3" fmla="*/ 269701 h 564887"/>
              <a:gd name="connsiteX4" fmla="*/ 1111486 w 1111486"/>
              <a:gd name="connsiteY4" fmla="*/ 267624 h 564887"/>
              <a:gd name="connsiteX5" fmla="*/ 667328 w 1111486"/>
              <a:gd name="connsiteY5" fmla="*/ 562357 h 564887"/>
              <a:gd name="connsiteX6" fmla="*/ 52557 w 1111486"/>
              <a:gd name="connsiteY6" fmla="*/ 486026 h 564887"/>
              <a:gd name="connsiteX7" fmla="*/ 0 w 1111486"/>
              <a:gd name="connsiteY7" fmla="*/ 451288 h 564887"/>
              <a:gd name="connsiteX8" fmla="*/ 107996 w 1111486"/>
              <a:gd name="connsiteY8" fmla="*/ 0 h 56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1486" h="564887">
                <a:moveTo>
                  <a:pt x="107996" y="0"/>
                </a:moveTo>
                <a:lnTo>
                  <a:pt x="145162" y="24424"/>
                </a:lnTo>
                <a:cubicBezTo>
                  <a:pt x="303674" y="140084"/>
                  <a:pt x="534665" y="364754"/>
                  <a:pt x="695155" y="405633"/>
                </a:cubicBezTo>
                <a:cubicBezTo>
                  <a:pt x="855645" y="446513"/>
                  <a:pt x="992407" y="370740"/>
                  <a:pt x="1108100" y="269701"/>
                </a:cubicBezTo>
                <a:lnTo>
                  <a:pt x="1111486" y="267624"/>
                </a:lnTo>
                <a:cubicBezTo>
                  <a:pt x="1012137" y="353839"/>
                  <a:pt x="864894" y="549099"/>
                  <a:pt x="667328" y="562357"/>
                </a:cubicBezTo>
                <a:cubicBezTo>
                  <a:pt x="519153" y="572300"/>
                  <a:pt x="200269" y="554170"/>
                  <a:pt x="52557" y="486026"/>
                </a:cubicBezTo>
                <a:lnTo>
                  <a:pt x="0" y="451288"/>
                </a:lnTo>
                <a:lnTo>
                  <a:pt x="107996" y="0"/>
                </a:lnTo>
                <a:close/>
              </a:path>
            </a:pathLst>
          </a:custGeom>
          <a:gradFill flip="none" rotWithShape="1">
            <a:gsLst>
              <a:gs pos="54000">
                <a:schemeClr val="accent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27000" algn="ctr" rotWithShape="0">
              <a:schemeClr val="accent1">
                <a:lumMod val="50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0"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182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B1C10EB9-C409-4688-B783-61A1A92A1A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71221" y="2625704"/>
            <a:ext cx="2800767" cy="757130"/>
          </a:xfrm>
        </p:spPr>
        <p:txBody>
          <a:bodyPr/>
          <a:lstStyle/>
          <a:p>
            <a:r>
              <a:rPr lang="zh-CN" altLang="en-US" dirty="0"/>
              <a:t>业务量点</a:t>
            </a:r>
          </a:p>
        </p:txBody>
      </p:sp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B234D0B2-BF35-407D-93FE-0547C4DA41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71221" y="3324871"/>
            <a:ext cx="1733167" cy="663771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Business volume
</a:t>
            </a:r>
            <a:endParaRPr lang="zh-CN" altLang="en-US" dirty="0"/>
          </a:p>
        </p:txBody>
      </p:sp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D4BADE84-EE8E-4EA7-A9B6-FAE9A843DF0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dirty="0"/>
              <a:t>请在此输入有关于经验教训的相关说明，以便于观众更好的理解，输入文字时可以直接复制，粘贴时请选择右键只保留文本。</a:t>
            </a:r>
          </a:p>
          <a:p>
            <a:pPr>
              <a:lnSpc>
                <a:spcPct val="120000"/>
              </a:lnSpc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7892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自定义设计方案">
  <a:themeElements>
    <a:clrScheme name="自定义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AC59A"/>
      </a:accent1>
      <a:accent2>
        <a:srgbClr val="141719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蓝色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1380</Words>
  <Application>Microsoft Office PowerPoint</Application>
  <PresentationFormat>宽屏</PresentationFormat>
  <Paragraphs>223</Paragraphs>
  <Slides>24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等线</vt:lpstr>
      <vt:lpstr>宋体</vt:lpstr>
      <vt:lpstr>Microsoft YaHei</vt:lpstr>
      <vt:lpstr>Microsoft YaHei</vt:lpstr>
      <vt:lpstr>Arial</vt:lpstr>
      <vt:lpstr>Century Gothic</vt:lpstr>
      <vt:lpstr>Segoe UI Light</vt:lpstr>
      <vt:lpstr>自定义设计方案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OfficePLUS</dc:creator>
  <cp:keywords/>
  <dc:description/>
  <cp:lastModifiedBy>Xin Zhang (FA Talent)</cp:lastModifiedBy>
  <cp:revision>18</cp:revision>
  <dcterms:created xsi:type="dcterms:W3CDTF">2015-08-18T02:51:41Z</dcterms:created>
  <dcterms:modified xsi:type="dcterms:W3CDTF">2021-12-14T02:32:21Z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t-weiszh@microsoft.com</vt:lpwstr>
  </property>
  <property fmtid="{D5CDD505-2E9C-101B-9397-08002B2CF9AE}" pid="5" name="MSIP_Label_f42aa342-8706-4288-bd11-ebb85995028c_SetDate">
    <vt:lpwstr>2019-07-05T06:56:11.7164292Z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9a7c444a-f181-45f6-9801-8f278c469c6c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